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1"/>
  </p:notesMasterIdLst>
  <p:sldIdLst>
    <p:sldId id="256" r:id="rId3"/>
    <p:sldId id="258" r:id="rId4"/>
    <p:sldId id="260" r:id="rId5"/>
    <p:sldId id="267" r:id="rId6"/>
    <p:sldId id="302" r:id="rId7"/>
    <p:sldId id="303" r:id="rId8"/>
    <p:sldId id="304" r:id="rId9"/>
    <p:sldId id="259" r:id="rId10"/>
    <p:sldId id="306" r:id="rId11"/>
    <p:sldId id="275" r:id="rId12"/>
    <p:sldId id="299" r:id="rId13"/>
    <p:sldId id="305" r:id="rId14"/>
    <p:sldId id="300" r:id="rId15"/>
    <p:sldId id="261" r:id="rId16"/>
    <p:sldId id="298" r:id="rId17"/>
    <p:sldId id="263" r:id="rId18"/>
    <p:sldId id="264" r:id="rId19"/>
    <p:sldId id="265" r:id="rId20"/>
    <p:sldId id="266" r:id="rId21"/>
    <p:sldId id="301" r:id="rId22"/>
    <p:sldId id="268" r:id="rId23"/>
    <p:sldId id="269" r:id="rId24"/>
    <p:sldId id="270" r:id="rId25"/>
    <p:sldId id="271" r:id="rId26"/>
    <p:sldId id="272" r:id="rId27"/>
    <p:sldId id="273" r:id="rId28"/>
    <p:sldId id="274" r:id="rId29"/>
    <p:sldId id="296"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Lst>
  <p:sldSz cx="9144000" cy="5143500" type="screen16x9"/>
  <p:notesSz cx="6858000" cy="9144000"/>
  <p:embeddedFontLst>
    <p:embeddedFont>
      <p:font typeface="Fredoka Medium" panose="020B0604020202020204" charset="-79"/>
      <p:regular r:id="rId52"/>
      <p:bold r:id="rId53"/>
    </p:embeddedFont>
    <p:embeddedFont>
      <p:font typeface="Roboto Medium" panose="020B0604020202020204" charset="0"/>
      <p:regular r:id="rId54"/>
      <p:bold r:id="rId55"/>
      <p:italic r:id="rId56"/>
      <p:boldItalic r:id="rId57"/>
    </p:embeddedFont>
    <p:embeddedFont>
      <p:font typeface="Amatic SC" panose="020B0604020202020204" charset="-79"/>
      <p:regular r:id="rId58"/>
      <p:bold r:id="rId59"/>
    </p:embeddedFont>
    <p:embeddedFont>
      <p:font typeface="Fredoka" panose="020B0604020202020204" charset="-79"/>
      <p:regular r:id="rId60"/>
      <p:bold r:id="rId61"/>
    </p:embeddedFont>
    <p:embeddedFont>
      <p:font typeface="Open Sans" panose="020B0604020202020204" charset="0"/>
      <p:regular r:id="rId62"/>
      <p:bold r:id="rId63"/>
      <p:italic r:id="rId64"/>
      <p:boldItalic r:id="rId65"/>
    </p:embeddedFont>
    <p:embeddedFont>
      <p:font typeface="Bebas Neue" panose="020B0604020202020204" charset="0"/>
      <p:regular r:id="rId66"/>
    </p:embeddedFont>
    <p:embeddedFont>
      <p:font typeface="Quicksand" panose="020B0604020202020204" charset="0"/>
      <p:regular r:id="rId67"/>
      <p:bold r:id="rId68"/>
    </p:embeddedFont>
    <p:embeddedFont>
      <p:font typeface="Proxima Nova" panose="020B0604020202020204" charset="0"/>
      <p:regular r:id="rId69"/>
      <p:bold r:id="rId70"/>
      <p:italic r:id="rId71"/>
      <p:boldItalic r:id="rId72"/>
    </p:embeddedFont>
    <p:embeddedFont>
      <p:font typeface="Calibri" panose="020F0502020204030204" pitchFamily="34" charset="0"/>
      <p:regular r:id="rId73"/>
      <p:bold r:id="rId74"/>
      <p:italic r:id="rId75"/>
      <p:boldItalic r:id="rId7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DA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7911760-BA44-4FD6-9BC1-94260B6695B0}">
  <a:tblStyle styleId="{17911760-BA44-4FD6-9BC1-94260B6695B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6365714-6616-4F14-9289-3A58555C88E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75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font" Target="fonts/font4.fntdata"/><Relationship Id="rId63" Type="http://schemas.openxmlformats.org/officeDocument/2006/relationships/font" Target="fonts/font12.fntdata"/><Relationship Id="rId68" Type="http://schemas.openxmlformats.org/officeDocument/2006/relationships/font" Target="fonts/font17.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74" Type="http://schemas.openxmlformats.org/officeDocument/2006/relationships/font" Target="fonts/font23.fntdata"/><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0.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5956233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1bf7803e55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1bf7803e55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570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1c17d2e87d7_0_27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1c17d2e87d7_0_27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478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31584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1b158a554a9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1b158a554a9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02920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1b158a554a9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b158a554a9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61680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1b158a554a9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1b158a554a9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60125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1c17d2e87d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1c17d2e87d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7665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1c17d2e87d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1c17d2e87d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5675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1c17d2e87d7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1c17d2e87d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67422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
        <p:cNvGrpSpPr/>
        <p:nvPr/>
      </p:nvGrpSpPr>
      <p:grpSpPr>
        <a:xfrm>
          <a:off x="0" y="0"/>
          <a:ext cx="0" cy="0"/>
          <a:chOff x="0" y="0"/>
          <a:chExt cx="0" cy="0"/>
        </a:xfrm>
      </p:grpSpPr>
      <p:sp>
        <p:nvSpPr>
          <p:cNvPr id="1016" name="Google Shape;1016;g1c17d2e87d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 name="Google Shape;1017;g1c17d2e87d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18718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1c17d2e87d7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 name="Google Shape;1142;g1c17d2e87d7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412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18292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65194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1c17d2e87d7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1c17d2e87d7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6148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
        <p:cNvGrpSpPr/>
        <p:nvPr/>
      </p:nvGrpSpPr>
      <p:grpSpPr>
        <a:xfrm>
          <a:off x="0" y="0"/>
          <a:ext cx="0" cy="0"/>
          <a:chOff x="0" y="0"/>
          <a:chExt cx="0" cy="0"/>
        </a:xfrm>
      </p:grpSpPr>
      <p:sp>
        <p:nvSpPr>
          <p:cNvPr id="1265" name="Google Shape;1265;g1c17d2e87d7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 name="Google Shape;1266;g1c17d2e87d7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73659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
        <p:cNvGrpSpPr/>
        <p:nvPr/>
      </p:nvGrpSpPr>
      <p:grpSpPr>
        <a:xfrm>
          <a:off x="0" y="0"/>
          <a:ext cx="0" cy="0"/>
          <a:chOff x="0" y="0"/>
          <a:chExt cx="0" cy="0"/>
        </a:xfrm>
      </p:grpSpPr>
      <p:sp>
        <p:nvSpPr>
          <p:cNvPr id="1279" name="Google Shape;1279;g1c17d2e87d7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0" name="Google Shape;1280;g1c17d2e87d7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84979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Google Shape;1309;g1c17d2e87d7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 name="Google Shape;1310;g1c17d2e87d7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59936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
        <p:cNvGrpSpPr/>
        <p:nvPr/>
      </p:nvGrpSpPr>
      <p:grpSpPr>
        <a:xfrm>
          <a:off x="0" y="0"/>
          <a:ext cx="0" cy="0"/>
          <a:chOff x="0" y="0"/>
          <a:chExt cx="0" cy="0"/>
        </a:xfrm>
      </p:grpSpPr>
      <p:sp>
        <p:nvSpPr>
          <p:cNvPr id="1327" name="Google Shape;1327;g1c17d2e87d7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8" name="Google Shape;1328;g1c17d2e87d7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44342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g1c17d2e87d7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g1c17d2e87d7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04280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1c17d2e87d7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1c17d2e87d7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57846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1c17d2e87d7_0_27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1c17d2e87d7_0_27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48697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
        <p:cNvGrpSpPr/>
        <p:nvPr/>
      </p:nvGrpSpPr>
      <p:grpSpPr>
        <a:xfrm>
          <a:off x="0" y="0"/>
          <a:ext cx="0" cy="0"/>
          <a:chOff x="0" y="0"/>
          <a:chExt cx="0" cy="0"/>
        </a:xfrm>
      </p:grpSpPr>
      <p:sp>
        <p:nvSpPr>
          <p:cNvPr id="1461" name="Google Shape;1461;g1c17d2e87d7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2" name="Google Shape;1462;g1c17d2e87d7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3087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1b158a554a9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b158a554a9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88723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7"/>
        <p:cNvGrpSpPr/>
        <p:nvPr/>
      </p:nvGrpSpPr>
      <p:grpSpPr>
        <a:xfrm>
          <a:off x="0" y="0"/>
          <a:ext cx="0" cy="0"/>
          <a:chOff x="0" y="0"/>
          <a:chExt cx="0" cy="0"/>
        </a:xfrm>
      </p:grpSpPr>
      <p:sp>
        <p:nvSpPr>
          <p:cNvPr id="1578" name="Google Shape;1578;g1b158a554a9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9" name="Google Shape;1579;g1b158a554a9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09174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
        <p:cNvGrpSpPr/>
        <p:nvPr/>
      </p:nvGrpSpPr>
      <p:grpSpPr>
        <a:xfrm>
          <a:off x="0" y="0"/>
          <a:ext cx="0" cy="0"/>
          <a:chOff x="0" y="0"/>
          <a:chExt cx="0" cy="0"/>
        </a:xfrm>
      </p:grpSpPr>
      <p:sp>
        <p:nvSpPr>
          <p:cNvPr id="1586" name="Google Shape;1586;g1c17d2e87d7_0_139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7" name="Google Shape;1587;g1c17d2e87d7_0_139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39618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1c17d2e87d7_0_13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1c17d2e87d7_0_13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29246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
        <p:cNvGrpSpPr/>
        <p:nvPr/>
      </p:nvGrpSpPr>
      <p:grpSpPr>
        <a:xfrm>
          <a:off x="0" y="0"/>
          <a:ext cx="0" cy="0"/>
          <a:chOff x="0" y="0"/>
          <a:chExt cx="0" cy="0"/>
        </a:xfrm>
      </p:grpSpPr>
      <p:sp>
        <p:nvSpPr>
          <p:cNvPr id="1598" name="Google Shape;1598;g1c17d2e87d7_0_139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9" name="Google Shape;1599;g1c17d2e87d7_0_13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11745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3"/>
        <p:cNvGrpSpPr/>
        <p:nvPr/>
      </p:nvGrpSpPr>
      <p:grpSpPr>
        <a:xfrm>
          <a:off x="0" y="0"/>
          <a:ext cx="0" cy="0"/>
          <a:chOff x="0" y="0"/>
          <a:chExt cx="0" cy="0"/>
        </a:xfrm>
      </p:grpSpPr>
      <p:sp>
        <p:nvSpPr>
          <p:cNvPr id="1614" name="Google Shape;1614;g1c17d2e87d7_0_13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5" name="Google Shape;1615;g1c17d2e87d7_0_13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35163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
        <p:cNvGrpSpPr/>
        <p:nvPr/>
      </p:nvGrpSpPr>
      <p:grpSpPr>
        <a:xfrm>
          <a:off x="0" y="0"/>
          <a:ext cx="0" cy="0"/>
          <a:chOff x="0" y="0"/>
          <a:chExt cx="0" cy="0"/>
        </a:xfrm>
      </p:grpSpPr>
      <p:sp>
        <p:nvSpPr>
          <p:cNvPr id="1630" name="Google Shape;1630;g1c17d2e87d7_0_140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1" name="Google Shape;1631;g1c17d2e87d7_0_140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405736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6"/>
        <p:cNvGrpSpPr/>
        <p:nvPr/>
      </p:nvGrpSpPr>
      <p:grpSpPr>
        <a:xfrm>
          <a:off x="0" y="0"/>
          <a:ext cx="0" cy="0"/>
          <a:chOff x="0" y="0"/>
          <a:chExt cx="0" cy="0"/>
        </a:xfrm>
      </p:grpSpPr>
      <p:sp>
        <p:nvSpPr>
          <p:cNvPr id="1967" name="Google Shape;1967;g1c17d2e87d7_0_14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8" name="Google Shape;1968;g1c17d2e87d7_0_14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64305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0"/>
        <p:cNvGrpSpPr/>
        <p:nvPr/>
      </p:nvGrpSpPr>
      <p:grpSpPr>
        <a:xfrm>
          <a:off x="0" y="0"/>
          <a:ext cx="0" cy="0"/>
          <a:chOff x="0" y="0"/>
          <a:chExt cx="0" cy="0"/>
        </a:xfrm>
      </p:grpSpPr>
      <p:sp>
        <p:nvSpPr>
          <p:cNvPr id="7881" name="Google Shape;7881;g1c17d2e87d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2" name="Google Shape;7882;g1c17d2e87d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214459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7"/>
        <p:cNvGrpSpPr/>
        <p:nvPr/>
      </p:nvGrpSpPr>
      <p:grpSpPr>
        <a:xfrm>
          <a:off x="0" y="0"/>
          <a:ext cx="0" cy="0"/>
          <a:chOff x="0" y="0"/>
          <a:chExt cx="0" cy="0"/>
        </a:xfrm>
      </p:grpSpPr>
      <p:sp>
        <p:nvSpPr>
          <p:cNvPr id="8308" name="Google Shape;8308;g1c17d2e87d7_0_20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9" name="Google Shape;8309;g1c17d2e87d7_0_20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7477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0"/>
        <p:cNvGrpSpPr/>
        <p:nvPr/>
      </p:nvGrpSpPr>
      <p:grpSpPr>
        <a:xfrm>
          <a:off x="0" y="0"/>
          <a:ext cx="0" cy="0"/>
          <a:chOff x="0" y="0"/>
          <a:chExt cx="0" cy="0"/>
        </a:xfrm>
      </p:grpSpPr>
      <p:sp>
        <p:nvSpPr>
          <p:cNvPr id="8471" name="Google Shape;8471;g1c17d2e87d7_0_20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2" name="Google Shape;8472;g1c17d2e87d7_0_20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80912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846065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2"/>
        <p:cNvGrpSpPr/>
        <p:nvPr/>
      </p:nvGrpSpPr>
      <p:grpSpPr>
        <a:xfrm>
          <a:off x="0" y="0"/>
          <a:ext cx="0" cy="0"/>
          <a:chOff x="0" y="0"/>
          <a:chExt cx="0" cy="0"/>
        </a:xfrm>
      </p:grpSpPr>
      <p:sp>
        <p:nvSpPr>
          <p:cNvPr id="8873" name="Google Shape;8873;g1c17d2e87d7_0_21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4" name="Google Shape;8874;g1c17d2e87d7_0_21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79479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3"/>
        <p:cNvGrpSpPr/>
        <p:nvPr/>
      </p:nvGrpSpPr>
      <p:grpSpPr>
        <a:xfrm>
          <a:off x="0" y="0"/>
          <a:ext cx="0" cy="0"/>
          <a:chOff x="0" y="0"/>
          <a:chExt cx="0" cy="0"/>
        </a:xfrm>
      </p:grpSpPr>
      <p:sp>
        <p:nvSpPr>
          <p:cNvPr id="9244" name="Google Shape;9244;g1c17d2e87d7_0_216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5" name="Google Shape;9245;g1c17d2e87d7_0_216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34905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2"/>
        <p:cNvGrpSpPr/>
        <p:nvPr/>
      </p:nvGrpSpPr>
      <p:grpSpPr>
        <a:xfrm>
          <a:off x="0" y="0"/>
          <a:ext cx="0" cy="0"/>
          <a:chOff x="0" y="0"/>
          <a:chExt cx="0" cy="0"/>
        </a:xfrm>
      </p:grpSpPr>
      <p:sp>
        <p:nvSpPr>
          <p:cNvPr id="9633" name="Google Shape;9633;g1c17d2e87d7_0_220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4" name="Google Shape;9634;g1c17d2e87d7_0_22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31187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3"/>
        <p:cNvGrpSpPr/>
        <p:nvPr/>
      </p:nvGrpSpPr>
      <p:grpSpPr>
        <a:xfrm>
          <a:off x="0" y="0"/>
          <a:ext cx="0" cy="0"/>
          <a:chOff x="0" y="0"/>
          <a:chExt cx="0" cy="0"/>
        </a:xfrm>
      </p:grpSpPr>
      <p:sp>
        <p:nvSpPr>
          <p:cNvPr id="10064" name="Google Shape;10064;g1c17d2e87d7_0_22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5" name="Google Shape;10065;g1c17d2e87d7_0_22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62754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6"/>
        <p:cNvGrpSpPr/>
        <p:nvPr/>
      </p:nvGrpSpPr>
      <p:grpSpPr>
        <a:xfrm>
          <a:off x="0" y="0"/>
          <a:ext cx="0" cy="0"/>
          <a:chOff x="0" y="0"/>
          <a:chExt cx="0" cy="0"/>
        </a:xfrm>
      </p:grpSpPr>
      <p:sp>
        <p:nvSpPr>
          <p:cNvPr id="10857" name="Google Shape;10857;g1c17d2e87d7_0_23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8" name="Google Shape;10858;g1c17d2e87d7_0_23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295032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7"/>
        <p:cNvGrpSpPr/>
        <p:nvPr/>
      </p:nvGrpSpPr>
      <p:grpSpPr>
        <a:xfrm>
          <a:off x="0" y="0"/>
          <a:ext cx="0" cy="0"/>
          <a:chOff x="0" y="0"/>
          <a:chExt cx="0" cy="0"/>
        </a:xfrm>
      </p:grpSpPr>
      <p:sp>
        <p:nvSpPr>
          <p:cNvPr id="11598" name="Google Shape;11598;g1c17d2e87d7_0_23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9" name="Google Shape;11599;g1c17d2e87d7_0_23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32390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0"/>
        <p:cNvGrpSpPr/>
        <p:nvPr/>
      </p:nvGrpSpPr>
      <p:grpSpPr>
        <a:xfrm>
          <a:off x="0" y="0"/>
          <a:ext cx="0" cy="0"/>
          <a:chOff x="0" y="0"/>
          <a:chExt cx="0" cy="0"/>
        </a:xfrm>
      </p:grpSpPr>
      <p:sp>
        <p:nvSpPr>
          <p:cNvPr id="12291" name="Google Shape;12291;g1c17d2e87d7_0_246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2" name="Google Shape;12292;g1c17d2e87d7_0_24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59973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2"/>
        <p:cNvGrpSpPr/>
        <p:nvPr/>
      </p:nvGrpSpPr>
      <p:grpSpPr>
        <a:xfrm>
          <a:off x="0" y="0"/>
          <a:ext cx="0" cy="0"/>
          <a:chOff x="0" y="0"/>
          <a:chExt cx="0" cy="0"/>
        </a:xfrm>
      </p:grpSpPr>
      <p:sp>
        <p:nvSpPr>
          <p:cNvPr id="12593" name="Google Shape;12593;g1c17d2e87d7_0_249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4" name="Google Shape;12594;g1c17d2e87d7_0_24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244966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2"/>
        <p:cNvGrpSpPr/>
        <p:nvPr/>
      </p:nvGrpSpPr>
      <p:grpSpPr>
        <a:xfrm>
          <a:off x="0" y="0"/>
          <a:ext cx="0" cy="0"/>
          <a:chOff x="0" y="0"/>
          <a:chExt cx="0" cy="0"/>
        </a:xfrm>
      </p:grpSpPr>
      <p:sp>
        <p:nvSpPr>
          <p:cNvPr id="13233" name="Google Shape;13233;g1c17d2e87d7_0_27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4" name="Google Shape;13234;g1c17d2e87d7_0_27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7255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38539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73524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47433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1b158a554a9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1b158a554a9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9511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06223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80775" y="887500"/>
            <a:ext cx="4299000" cy="2902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5200"/>
              <a:buNone/>
              <a:defRPr sz="4400">
                <a:solidFill>
                  <a:schemeClr val="dk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80775" y="3830600"/>
            <a:ext cx="4299000" cy="42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500">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9"/>
        <p:cNvGrpSpPr/>
        <p:nvPr/>
      </p:nvGrpSpPr>
      <p:grpSpPr>
        <a:xfrm>
          <a:off x="0" y="0"/>
          <a:ext cx="0" cy="0"/>
          <a:chOff x="0" y="0"/>
          <a:chExt cx="0" cy="0"/>
        </a:xfrm>
      </p:grpSpPr>
      <p:sp>
        <p:nvSpPr>
          <p:cNvPr id="50" name="Google Shape;50;p13"/>
          <p:cNvSpPr txBox="1">
            <a:spLocks noGrp="1"/>
          </p:cNvSpPr>
          <p:nvPr>
            <p:ph type="title" hasCustomPrompt="1"/>
          </p:nvPr>
        </p:nvSpPr>
        <p:spPr>
          <a:xfrm>
            <a:off x="2456653" y="1582126"/>
            <a:ext cx="1360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200" b="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title" idx="2" hasCustomPrompt="1"/>
          </p:nvPr>
        </p:nvSpPr>
        <p:spPr>
          <a:xfrm>
            <a:off x="5321776" y="1582126"/>
            <a:ext cx="1360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200" b="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 name="Google Shape;52;p13"/>
          <p:cNvSpPr txBox="1">
            <a:spLocks noGrp="1"/>
          </p:cNvSpPr>
          <p:nvPr>
            <p:ph type="title" idx="3" hasCustomPrompt="1"/>
          </p:nvPr>
        </p:nvSpPr>
        <p:spPr>
          <a:xfrm>
            <a:off x="2464493" y="3033145"/>
            <a:ext cx="1360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200" b="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title" idx="4" hasCustomPrompt="1"/>
          </p:nvPr>
        </p:nvSpPr>
        <p:spPr>
          <a:xfrm>
            <a:off x="5321776" y="3033145"/>
            <a:ext cx="1360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200" b="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13"/>
          <p:cNvSpPr txBox="1">
            <a:spLocks noGrp="1"/>
          </p:cNvSpPr>
          <p:nvPr>
            <p:ph type="subTitle" idx="1"/>
          </p:nvPr>
        </p:nvSpPr>
        <p:spPr>
          <a:xfrm>
            <a:off x="1890775" y="2195009"/>
            <a:ext cx="2492100" cy="4848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300" b="1">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6" name="Google Shape;56;p13"/>
          <p:cNvSpPr txBox="1">
            <a:spLocks noGrp="1"/>
          </p:cNvSpPr>
          <p:nvPr>
            <p:ph type="subTitle" idx="6"/>
          </p:nvPr>
        </p:nvSpPr>
        <p:spPr>
          <a:xfrm>
            <a:off x="4758500" y="2195008"/>
            <a:ext cx="2492100" cy="4848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300" b="1">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subTitle" idx="7"/>
          </p:nvPr>
        </p:nvSpPr>
        <p:spPr>
          <a:xfrm>
            <a:off x="1898625" y="3646306"/>
            <a:ext cx="2492100" cy="4848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300" b="1">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8" name="Google Shape;58;p13"/>
          <p:cNvSpPr txBox="1">
            <a:spLocks noGrp="1"/>
          </p:cNvSpPr>
          <p:nvPr>
            <p:ph type="subTitle" idx="8"/>
          </p:nvPr>
        </p:nvSpPr>
        <p:spPr>
          <a:xfrm>
            <a:off x="4755904" y="3646306"/>
            <a:ext cx="2492100" cy="4848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300" b="1">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sp>
        <p:nvSpPr>
          <p:cNvPr id="60" name="Google Shape;60;p14"/>
          <p:cNvSpPr txBox="1">
            <a:spLocks noGrp="1"/>
          </p:cNvSpPr>
          <p:nvPr>
            <p:ph type="subTitle" idx="1"/>
          </p:nvPr>
        </p:nvSpPr>
        <p:spPr>
          <a:xfrm>
            <a:off x="720000" y="1212525"/>
            <a:ext cx="7704000" cy="339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Char char="●"/>
              <a:defRPr/>
            </a:lvl1pPr>
            <a:lvl2pPr lvl="1" algn="ctr" rtl="0">
              <a:lnSpc>
                <a:spcPct val="100000"/>
              </a:lnSpc>
              <a:spcBef>
                <a:spcPts val="0"/>
              </a:spcBef>
              <a:spcAft>
                <a:spcPts val="0"/>
              </a:spcAft>
              <a:buSzPts val="1300"/>
              <a:buChar char="○"/>
              <a:defRPr/>
            </a:lvl2pPr>
            <a:lvl3pPr lvl="2" algn="ctr" rtl="0">
              <a:lnSpc>
                <a:spcPct val="100000"/>
              </a:lnSpc>
              <a:spcBef>
                <a:spcPts val="0"/>
              </a:spcBef>
              <a:spcAft>
                <a:spcPts val="0"/>
              </a:spcAft>
              <a:buSzPts val="1300"/>
              <a:buChar char="■"/>
              <a:defRPr/>
            </a:lvl3pPr>
            <a:lvl4pPr lvl="3" algn="ctr" rtl="0">
              <a:lnSpc>
                <a:spcPct val="100000"/>
              </a:lnSpc>
              <a:spcBef>
                <a:spcPts val="0"/>
              </a:spcBef>
              <a:spcAft>
                <a:spcPts val="0"/>
              </a:spcAft>
              <a:buSzPts val="1300"/>
              <a:buChar char="●"/>
              <a:defRPr/>
            </a:lvl4pPr>
            <a:lvl5pPr lvl="4" algn="ctr" rtl="0">
              <a:lnSpc>
                <a:spcPct val="100000"/>
              </a:lnSpc>
              <a:spcBef>
                <a:spcPts val="0"/>
              </a:spcBef>
              <a:spcAft>
                <a:spcPts val="0"/>
              </a:spcAft>
              <a:buSzPts val="1300"/>
              <a:buChar char="○"/>
              <a:defRPr/>
            </a:lvl5pPr>
            <a:lvl6pPr lvl="5" algn="ctr" rtl="0">
              <a:lnSpc>
                <a:spcPct val="100000"/>
              </a:lnSpc>
              <a:spcBef>
                <a:spcPts val="0"/>
              </a:spcBef>
              <a:spcAft>
                <a:spcPts val="0"/>
              </a:spcAft>
              <a:buSzPts val="1300"/>
              <a:buChar char="■"/>
              <a:defRPr/>
            </a:lvl6pPr>
            <a:lvl7pPr lvl="6" algn="ctr" rtl="0">
              <a:lnSpc>
                <a:spcPct val="100000"/>
              </a:lnSpc>
              <a:spcBef>
                <a:spcPts val="0"/>
              </a:spcBef>
              <a:spcAft>
                <a:spcPts val="0"/>
              </a:spcAft>
              <a:buSzPts val="1300"/>
              <a:buChar char="●"/>
              <a:defRPr/>
            </a:lvl7pPr>
            <a:lvl8pPr lvl="7" algn="ctr" rtl="0">
              <a:lnSpc>
                <a:spcPct val="100000"/>
              </a:lnSpc>
              <a:spcBef>
                <a:spcPts val="0"/>
              </a:spcBef>
              <a:spcAft>
                <a:spcPts val="0"/>
              </a:spcAft>
              <a:buSzPts val="1300"/>
              <a:buChar char="○"/>
              <a:defRPr/>
            </a:lvl8pPr>
            <a:lvl9pPr lvl="8" algn="ctr" rtl="0">
              <a:lnSpc>
                <a:spcPct val="100000"/>
              </a:lnSpc>
              <a:spcBef>
                <a:spcPts val="0"/>
              </a:spcBef>
              <a:spcAft>
                <a:spcPts val="0"/>
              </a:spcAft>
              <a:buSzPts val="1300"/>
              <a:buChar char="■"/>
              <a:defRPr/>
            </a:lvl9pPr>
          </a:lstStyle>
          <a:p>
            <a:endParaRPr/>
          </a:p>
        </p:txBody>
      </p:sp>
      <p:sp>
        <p:nvSpPr>
          <p:cNvPr id="61" name="Google Shape;6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62"/>
        <p:cNvGrpSpPr/>
        <p:nvPr/>
      </p:nvGrpSpPr>
      <p:grpSpPr>
        <a:xfrm>
          <a:off x="0" y="0"/>
          <a:ext cx="0" cy="0"/>
          <a:chOff x="0" y="0"/>
          <a:chExt cx="0" cy="0"/>
        </a:xfrm>
      </p:grpSpPr>
      <p:sp>
        <p:nvSpPr>
          <p:cNvPr id="63" name="Google Shape;63;p15"/>
          <p:cNvSpPr txBox="1">
            <a:spLocks noGrp="1"/>
          </p:cNvSpPr>
          <p:nvPr>
            <p:ph type="subTitle" idx="1"/>
          </p:nvPr>
        </p:nvSpPr>
        <p:spPr>
          <a:xfrm>
            <a:off x="1538738" y="2392625"/>
            <a:ext cx="3450000" cy="7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64" name="Google Shape;64;p15"/>
          <p:cNvSpPr txBox="1">
            <a:spLocks noGrp="1"/>
          </p:cNvSpPr>
          <p:nvPr>
            <p:ph type="title"/>
          </p:nvPr>
        </p:nvSpPr>
        <p:spPr>
          <a:xfrm>
            <a:off x="1538738" y="1929000"/>
            <a:ext cx="34500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1_1">
    <p:bg>
      <p:bgPr>
        <a:solidFill>
          <a:schemeClr val="dk2"/>
        </a:solidFill>
        <a:effectLst/>
      </p:bgPr>
    </p:bg>
    <p:spTree>
      <p:nvGrpSpPr>
        <p:cNvPr id="1" name="Shape 65"/>
        <p:cNvGrpSpPr/>
        <p:nvPr/>
      </p:nvGrpSpPr>
      <p:grpSpPr>
        <a:xfrm>
          <a:off x="0" y="0"/>
          <a:ext cx="0" cy="0"/>
          <a:chOff x="0" y="0"/>
          <a:chExt cx="0" cy="0"/>
        </a:xfrm>
      </p:grpSpPr>
      <p:sp>
        <p:nvSpPr>
          <p:cNvPr id="66" name="Google Shape;66;p16"/>
          <p:cNvSpPr txBox="1">
            <a:spLocks noGrp="1"/>
          </p:cNvSpPr>
          <p:nvPr>
            <p:ph type="subTitle" idx="1"/>
          </p:nvPr>
        </p:nvSpPr>
        <p:spPr>
          <a:xfrm>
            <a:off x="1732800" y="1346600"/>
            <a:ext cx="5678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300"/>
              <a:buNone/>
              <a:defRPr>
                <a:solidFill>
                  <a:schemeClr val="lt2"/>
                </a:solidFill>
              </a:defRPr>
            </a:lvl1pPr>
            <a:lvl2pPr lvl="1" algn="ctr" rtl="0">
              <a:lnSpc>
                <a:spcPct val="100000"/>
              </a:lnSpc>
              <a:spcBef>
                <a:spcPts val="0"/>
              </a:spcBef>
              <a:spcAft>
                <a:spcPts val="0"/>
              </a:spcAft>
              <a:buClr>
                <a:schemeClr val="lt2"/>
              </a:buClr>
              <a:buSzPts val="1300"/>
              <a:buNone/>
              <a:defRPr>
                <a:solidFill>
                  <a:schemeClr val="lt2"/>
                </a:solidFill>
              </a:defRPr>
            </a:lvl2pPr>
            <a:lvl3pPr lvl="2" algn="ctr" rtl="0">
              <a:lnSpc>
                <a:spcPct val="100000"/>
              </a:lnSpc>
              <a:spcBef>
                <a:spcPts val="0"/>
              </a:spcBef>
              <a:spcAft>
                <a:spcPts val="0"/>
              </a:spcAft>
              <a:buClr>
                <a:schemeClr val="lt2"/>
              </a:buClr>
              <a:buSzPts val="1300"/>
              <a:buNone/>
              <a:defRPr>
                <a:solidFill>
                  <a:schemeClr val="lt2"/>
                </a:solidFill>
              </a:defRPr>
            </a:lvl3pPr>
            <a:lvl4pPr lvl="3" algn="ctr" rtl="0">
              <a:lnSpc>
                <a:spcPct val="100000"/>
              </a:lnSpc>
              <a:spcBef>
                <a:spcPts val="0"/>
              </a:spcBef>
              <a:spcAft>
                <a:spcPts val="0"/>
              </a:spcAft>
              <a:buClr>
                <a:schemeClr val="lt2"/>
              </a:buClr>
              <a:buSzPts val="1300"/>
              <a:buNone/>
              <a:defRPr>
                <a:solidFill>
                  <a:schemeClr val="lt2"/>
                </a:solidFill>
              </a:defRPr>
            </a:lvl4pPr>
            <a:lvl5pPr lvl="4" algn="ctr" rtl="0">
              <a:lnSpc>
                <a:spcPct val="100000"/>
              </a:lnSpc>
              <a:spcBef>
                <a:spcPts val="0"/>
              </a:spcBef>
              <a:spcAft>
                <a:spcPts val="0"/>
              </a:spcAft>
              <a:buClr>
                <a:schemeClr val="lt2"/>
              </a:buClr>
              <a:buSzPts val="1300"/>
              <a:buNone/>
              <a:defRPr>
                <a:solidFill>
                  <a:schemeClr val="lt2"/>
                </a:solidFill>
              </a:defRPr>
            </a:lvl5pPr>
            <a:lvl6pPr lvl="5" algn="ctr" rtl="0">
              <a:lnSpc>
                <a:spcPct val="100000"/>
              </a:lnSpc>
              <a:spcBef>
                <a:spcPts val="0"/>
              </a:spcBef>
              <a:spcAft>
                <a:spcPts val="0"/>
              </a:spcAft>
              <a:buClr>
                <a:schemeClr val="lt2"/>
              </a:buClr>
              <a:buSzPts val="1300"/>
              <a:buNone/>
              <a:defRPr>
                <a:solidFill>
                  <a:schemeClr val="lt2"/>
                </a:solidFill>
              </a:defRPr>
            </a:lvl6pPr>
            <a:lvl7pPr lvl="6" algn="ctr" rtl="0">
              <a:lnSpc>
                <a:spcPct val="100000"/>
              </a:lnSpc>
              <a:spcBef>
                <a:spcPts val="0"/>
              </a:spcBef>
              <a:spcAft>
                <a:spcPts val="0"/>
              </a:spcAft>
              <a:buClr>
                <a:schemeClr val="lt2"/>
              </a:buClr>
              <a:buSzPts val="1300"/>
              <a:buNone/>
              <a:defRPr>
                <a:solidFill>
                  <a:schemeClr val="lt2"/>
                </a:solidFill>
              </a:defRPr>
            </a:lvl7pPr>
            <a:lvl8pPr lvl="7" algn="ctr" rtl="0">
              <a:lnSpc>
                <a:spcPct val="100000"/>
              </a:lnSpc>
              <a:spcBef>
                <a:spcPts val="0"/>
              </a:spcBef>
              <a:spcAft>
                <a:spcPts val="0"/>
              </a:spcAft>
              <a:buClr>
                <a:schemeClr val="lt2"/>
              </a:buClr>
              <a:buSzPts val="1300"/>
              <a:buNone/>
              <a:defRPr>
                <a:solidFill>
                  <a:schemeClr val="lt2"/>
                </a:solidFill>
              </a:defRPr>
            </a:lvl8pPr>
            <a:lvl9pPr lvl="8" algn="ctr" rtl="0">
              <a:lnSpc>
                <a:spcPct val="100000"/>
              </a:lnSpc>
              <a:spcBef>
                <a:spcPts val="0"/>
              </a:spcBef>
              <a:spcAft>
                <a:spcPts val="0"/>
              </a:spcAft>
              <a:buClr>
                <a:schemeClr val="lt2"/>
              </a:buClr>
              <a:buSzPts val="1300"/>
              <a:buNone/>
              <a:defRPr>
                <a:solidFill>
                  <a:schemeClr val="lt2"/>
                </a:solidFill>
              </a:defRPr>
            </a:lvl9pPr>
          </a:lstStyle>
          <a:p>
            <a:endParaRPr/>
          </a:p>
        </p:txBody>
      </p:sp>
      <p:sp>
        <p:nvSpPr>
          <p:cNvPr id="67" name="Google Shape;67;p16"/>
          <p:cNvSpPr txBox="1">
            <a:spLocks noGrp="1"/>
          </p:cNvSpPr>
          <p:nvPr>
            <p:ph type="title"/>
          </p:nvPr>
        </p:nvSpPr>
        <p:spPr>
          <a:xfrm>
            <a:off x="715100" y="591375"/>
            <a:ext cx="7713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2">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720000" y="1212525"/>
            <a:ext cx="7704000" cy="143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Char char="●"/>
              <a:defRPr/>
            </a:lvl1pPr>
            <a:lvl2pPr lvl="1" algn="ctr" rtl="0">
              <a:lnSpc>
                <a:spcPct val="100000"/>
              </a:lnSpc>
              <a:spcBef>
                <a:spcPts val="0"/>
              </a:spcBef>
              <a:spcAft>
                <a:spcPts val="0"/>
              </a:spcAft>
              <a:buSzPts val="1300"/>
              <a:buChar char="○"/>
              <a:defRPr/>
            </a:lvl2pPr>
            <a:lvl3pPr lvl="2" algn="ctr" rtl="0">
              <a:lnSpc>
                <a:spcPct val="100000"/>
              </a:lnSpc>
              <a:spcBef>
                <a:spcPts val="0"/>
              </a:spcBef>
              <a:spcAft>
                <a:spcPts val="0"/>
              </a:spcAft>
              <a:buSzPts val="1300"/>
              <a:buChar char="■"/>
              <a:defRPr/>
            </a:lvl3pPr>
            <a:lvl4pPr lvl="3" algn="ctr" rtl="0">
              <a:lnSpc>
                <a:spcPct val="100000"/>
              </a:lnSpc>
              <a:spcBef>
                <a:spcPts val="0"/>
              </a:spcBef>
              <a:spcAft>
                <a:spcPts val="0"/>
              </a:spcAft>
              <a:buSzPts val="1300"/>
              <a:buChar char="●"/>
              <a:defRPr/>
            </a:lvl4pPr>
            <a:lvl5pPr lvl="4" algn="ctr" rtl="0">
              <a:lnSpc>
                <a:spcPct val="100000"/>
              </a:lnSpc>
              <a:spcBef>
                <a:spcPts val="0"/>
              </a:spcBef>
              <a:spcAft>
                <a:spcPts val="0"/>
              </a:spcAft>
              <a:buSzPts val="1300"/>
              <a:buChar char="○"/>
              <a:defRPr/>
            </a:lvl5pPr>
            <a:lvl6pPr lvl="5" algn="ctr" rtl="0">
              <a:lnSpc>
                <a:spcPct val="100000"/>
              </a:lnSpc>
              <a:spcBef>
                <a:spcPts val="0"/>
              </a:spcBef>
              <a:spcAft>
                <a:spcPts val="0"/>
              </a:spcAft>
              <a:buSzPts val="1300"/>
              <a:buChar char="■"/>
              <a:defRPr/>
            </a:lvl6pPr>
            <a:lvl7pPr lvl="6" algn="ctr" rtl="0">
              <a:lnSpc>
                <a:spcPct val="100000"/>
              </a:lnSpc>
              <a:spcBef>
                <a:spcPts val="0"/>
              </a:spcBef>
              <a:spcAft>
                <a:spcPts val="0"/>
              </a:spcAft>
              <a:buSzPts val="1300"/>
              <a:buChar char="●"/>
              <a:defRPr/>
            </a:lvl7pPr>
            <a:lvl8pPr lvl="7" algn="ctr" rtl="0">
              <a:lnSpc>
                <a:spcPct val="100000"/>
              </a:lnSpc>
              <a:spcBef>
                <a:spcPts val="0"/>
              </a:spcBef>
              <a:spcAft>
                <a:spcPts val="0"/>
              </a:spcAft>
              <a:buSzPts val="1300"/>
              <a:buChar char="○"/>
              <a:defRPr/>
            </a:lvl8pPr>
            <a:lvl9pPr lvl="8" algn="ctr" rtl="0">
              <a:lnSpc>
                <a:spcPct val="100000"/>
              </a:lnSpc>
              <a:spcBef>
                <a:spcPts val="0"/>
              </a:spcBef>
              <a:spcAft>
                <a:spcPts val="0"/>
              </a:spcAft>
              <a:buSzPts val="1300"/>
              <a:buChar char="■"/>
              <a:defRPr/>
            </a:lvl9pPr>
          </a:lstStyle>
          <a:p>
            <a:endParaRPr/>
          </a:p>
        </p:txBody>
      </p:sp>
      <p:sp>
        <p:nvSpPr>
          <p:cNvPr id="70" name="Google Shape;7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71"/>
        <p:cNvGrpSpPr/>
        <p:nvPr/>
      </p:nvGrpSpPr>
      <p:grpSpPr>
        <a:xfrm>
          <a:off x="0" y="0"/>
          <a:ext cx="0" cy="0"/>
          <a:chOff x="0" y="0"/>
          <a:chExt cx="0" cy="0"/>
        </a:xfrm>
      </p:grpSpPr>
      <p:sp>
        <p:nvSpPr>
          <p:cNvPr id="72" name="Google Shape;72;p18"/>
          <p:cNvSpPr txBox="1">
            <a:spLocks noGrp="1"/>
          </p:cNvSpPr>
          <p:nvPr>
            <p:ph type="subTitle" idx="1"/>
          </p:nvPr>
        </p:nvSpPr>
        <p:spPr>
          <a:xfrm>
            <a:off x="859500" y="1763325"/>
            <a:ext cx="22518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73" name="Google Shape;73;p18"/>
          <p:cNvSpPr txBox="1">
            <a:spLocks noGrp="1"/>
          </p:cNvSpPr>
          <p:nvPr>
            <p:ph type="subTitle" idx="2"/>
          </p:nvPr>
        </p:nvSpPr>
        <p:spPr>
          <a:xfrm>
            <a:off x="859500" y="2290325"/>
            <a:ext cx="22518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74" name="Google Shape;74;p18"/>
          <p:cNvSpPr txBox="1">
            <a:spLocks noGrp="1"/>
          </p:cNvSpPr>
          <p:nvPr>
            <p:ph type="subTitle" idx="3"/>
          </p:nvPr>
        </p:nvSpPr>
        <p:spPr>
          <a:xfrm>
            <a:off x="3446084" y="3028650"/>
            <a:ext cx="22518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75" name="Google Shape;75;p18"/>
          <p:cNvSpPr txBox="1">
            <a:spLocks noGrp="1"/>
          </p:cNvSpPr>
          <p:nvPr>
            <p:ph type="subTitle" idx="4"/>
          </p:nvPr>
        </p:nvSpPr>
        <p:spPr>
          <a:xfrm>
            <a:off x="6032688" y="2290325"/>
            <a:ext cx="22518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76" name="Google Shape;7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7" name="Google Shape;77;p18"/>
          <p:cNvSpPr txBox="1">
            <a:spLocks noGrp="1"/>
          </p:cNvSpPr>
          <p:nvPr>
            <p:ph type="subTitle" idx="5"/>
          </p:nvPr>
        </p:nvSpPr>
        <p:spPr>
          <a:xfrm>
            <a:off x="3446092" y="2501650"/>
            <a:ext cx="22518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78" name="Google Shape;78;p18"/>
          <p:cNvSpPr txBox="1">
            <a:spLocks noGrp="1"/>
          </p:cNvSpPr>
          <p:nvPr>
            <p:ph type="subTitle" idx="6"/>
          </p:nvPr>
        </p:nvSpPr>
        <p:spPr>
          <a:xfrm>
            <a:off x="6032685" y="1763325"/>
            <a:ext cx="22518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79"/>
        <p:cNvGrpSpPr/>
        <p:nvPr/>
      </p:nvGrpSpPr>
      <p:grpSpPr>
        <a:xfrm>
          <a:off x="0" y="0"/>
          <a:ext cx="0" cy="0"/>
          <a:chOff x="0" y="0"/>
          <a:chExt cx="0" cy="0"/>
        </a:xfrm>
      </p:grpSpPr>
      <p:sp>
        <p:nvSpPr>
          <p:cNvPr id="80" name="Google Shape;80;p19"/>
          <p:cNvSpPr txBox="1">
            <a:spLocks noGrp="1"/>
          </p:cNvSpPr>
          <p:nvPr>
            <p:ph type="subTitle" idx="1"/>
          </p:nvPr>
        </p:nvSpPr>
        <p:spPr>
          <a:xfrm>
            <a:off x="1195875" y="1476700"/>
            <a:ext cx="28671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81" name="Google Shape;81;p19"/>
          <p:cNvSpPr txBox="1">
            <a:spLocks noGrp="1"/>
          </p:cNvSpPr>
          <p:nvPr>
            <p:ph type="subTitle" idx="2"/>
          </p:nvPr>
        </p:nvSpPr>
        <p:spPr>
          <a:xfrm>
            <a:off x="1195850" y="1961200"/>
            <a:ext cx="2867100" cy="905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2" name="Google Shape;82;p19"/>
          <p:cNvSpPr txBox="1">
            <a:spLocks noGrp="1"/>
          </p:cNvSpPr>
          <p:nvPr>
            <p:ph type="subTitle" idx="3"/>
          </p:nvPr>
        </p:nvSpPr>
        <p:spPr>
          <a:xfrm>
            <a:off x="5081026" y="1961200"/>
            <a:ext cx="2867100" cy="905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3" name="Google Shape;83;p19"/>
          <p:cNvSpPr txBox="1">
            <a:spLocks noGrp="1"/>
          </p:cNvSpPr>
          <p:nvPr>
            <p:ph type="subTitle" idx="4"/>
          </p:nvPr>
        </p:nvSpPr>
        <p:spPr>
          <a:xfrm>
            <a:off x="1195850" y="3463875"/>
            <a:ext cx="2867100" cy="905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4" name="Google Shape;84;p19"/>
          <p:cNvSpPr txBox="1">
            <a:spLocks noGrp="1"/>
          </p:cNvSpPr>
          <p:nvPr>
            <p:ph type="subTitle" idx="5"/>
          </p:nvPr>
        </p:nvSpPr>
        <p:spPr>
          <a:xfrm>
            <a:off x="5081027" y="3463875"/>
            <a:ext cx="2867100" cy="905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5" name="Google Shape;8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19"/>
          <p:cNvSpPr txBox="1">
            <a:spLocks noGrp="1"/>
          </p:cNvSpPr>
          <p:nvPr>
            <p:ph type="subTitle" idx="6"/>
          </p:nvPr>
        </p:nvSpPr>
        <p:spPr>
          <a:xfrm>
            <a:off x="1195863" y="2979075"/>
            <a:ext cx="28671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87" name="Google Shape;87;p19"/>
          <p:cNvSpPr txBox="1">
            <a:spLocks noGrp="1"/>
          </p:cNvSpPr>
          <p:nvPr>
            <p:ph type="subTitle" idx="7"/>
          </p:nvPr>
        </p:nvSpPr>
        <p:spPr>
          <a:xfrm>
            <a:off x="5081050" y="1476700"/>
            <a:ext cx="28671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88" name="Google Shape;88;p19"/>
          <p:cNvSpPr txBox="1">
            <a:spLocks noGrp="1"/>
          </p:cNvSpPr>
          <p:nvPr>
            <p:ph type="subTitle" idx="8"/>
          </p:nvPr>
        </p:nvSpPr>
        <p:spPr>
          <a:xfrm>
            <a:off x="5081038" y="2979075"/>
            <a:ext cx="28671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89"/>
        <p:cNvGrpSpPr/>
        <p:nvPr/>
      </p:nvGrpSpPr>
      <p:grpSpPr>
        <a:xfrm>
          <a:off x="0" y="0"/>
          <a:ext cx="0" cy="0"/>
          <a:chOff x="0" y="0"/>
          <a:chExt cx="0" cy="0"/>
        </a:xfrm>
      </p:grpSpPr>
      <p:sp>
        <p:nvSpPr>
          <p:cNvPr id="90" name="Google Shape;9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1" name="Google Shape;91;p20"/>
          <p:cNvSpPr txBox="1">
            <a:spLocks noGrp="1"/>
          </p:cNvSpPr>
          <p:nvPr>
            <p:ph type="subTitle" idx="1"/>
          </p:nvPr>
        </p:nvSpPr>
        <p:spPr>
          <a:xfrm>
            <a:off x="2063125" y="203821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2" name="Google Shape;92;p20"/>
          <p:cNvSpPr txBox="1">
            <a:spLocks noGrp="1"/>
          </p:cNvSpPr>
          <p:nvPr>
            <p:ph type="subTitle" idx="2"/>
          </p:nvPr>
        </p:nvSpPr>
        <p:spPr>
          <a:xfrm>
            <a:off x="4746925" y="203821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3" name="Google Shape;93;p20"/>
          <p:cNvSpPr txBox="1">
            <a:spLocks noGrp="1"/>
          </p:cNvSpPr>
          <p:nvPr>
            <p:ph type="subTitle" idx="3"/>
          </p:nvPr>
        </p:nvSpPr>
        <p:spPr>
          <a:xfrm>
            <a:off x="2060675" y="411916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4" name="Google Shape;94;p20"/>
          <p:cNvSpPr txBox="1">
            <a:spLocks noGrp="1"/>
          </p:cNvSpPr>
          <p:nvPr>
            <p:ph type="subTitle" idx="4"/>
          </p:nvPr>
        </p:nvSpPr>
        <p:spPr>
          <a:xfrm>
            <a:off x="2063125" y="3083228"/>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5" name="Google Shape;95;p20"/>
          <p:cNvSpPr txBox="1">
            <a:spLocks noGrp="1"/>
          </p:cNvSpPr>
          <p:nvPr>
            <p:ph type="subTitle" idx="5"/>
          </p:nvPr>
        </p:nvSpPr>
        <p:spPr>
          <a:xfrm>
            <a:off x="4746925" y="3083228"/>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6" name="Google Shape;96;p20"/>
          <p:cNvSpPr txBox="1">
            <a:spLocks noGrp="1"/>
          </p:cNvSpPr>
          <p:nvPr>
            <p:ph type="subTitle" idx="6"/>
          </p:nvPr>
        </p:nvSpPr>
        <p:spPr>
          <a:xfrm>
            <a:off x="4744475" y="41237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7" name="Google Shape;97;p20"/>
          <p:cNvSpPr txBox="1">
            <a:spLocks noGrp="1"/>
          </p:cNvSpPr>
          <p:nvPr>
            <p:ph type="subTitle" idx="7"/>
          </p:nvPr>
        </p:nvSpPr>
        <p:spPr>
          <a:xfrm>
            <a:off x="2058225" y="1555850"/>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98" name="Google Shape;98;p20"/>
          <p:cNvSpPr txBox="1">
            <a:spLocks noGrp="1"/>
          </p:cNvSpPr>
          <p:nvPr>
            <p:ph type="subTitle" idx="8"/>
          </p:nvPr>
        </p:nvSpPr>
        <p:spPr>
          <a:xfrm>
            <a:off x="4746925" y="1555850"/>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99" name="Google Shape;99;p20"/>
          <p:cNvSpPr txBox="1">
            <a:spLocks noGrp="1"/>
          </p:cNvSpPr>
          <p:nvPr>
            <p:ph type="subTitle" idx="9"/>
          </p:nvPr>
        </p:nvSpPr>
        <p:spPr>
          <a:xfrm>
            <a:off x="2065575" y="3636800"/>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100" name="Google Shape;100;p20"/>
          <p:cNvSpPr txBox="1">
            <a:spLocks noGrp="1"/>
          </p:cNvSpPr>
          <p:nvPr>
            <p:ph type="subTitle" idx="13"/>
          </p:nvPr>
        </p:nvSpPr>
        <p:spPr>
          <a:xfrm>
            <a:off x="2058225" y="2596325"/>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101" name="Google Shape;101;p20"/>
          <p:cNvSpPr txBox="1">
            <a:spLocks noGrp="1"/>
          </p:cNvSpPr>
          <p:nvPr>
            <p:ph type="subTitle" idx="14"/>
          </p:nvPr>
        </p:nvSpPr>
        <p:spPr>
          <a:xfrm>
            <a:off x="4746925" y="2596325"/>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102" name="Google Shape;102;p20"/>
          <p:cNvSpPr txBox="1">
            <a:spLocks noGrp="1"/>
          </p:cNvSpPr>
          <p:nvPr>
            <p:ph type="subTitle" idx="15"/>
          </p:nvPr>
        </p:nvSpPr>
        <p:spPr>
          <a:xfrm>
            <a:off x="4749375" y="3636800"/>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dk2"/>
        </a:solidFill>
        <a:effectLst/>
      </p:bgPr>
    </p:bg>
    <p:spTree>
      <p:nvGrpSpPr>
        <p:cNvPr id="1" name="Shape 103"/>
        <p:cNvGrpSpPr/>
        <p:nvPr/>
      </p:nvGrpSpPr>
      <p:grpSpPr>
        <a:xfrm>
          <a:off x="0" y="0"/>
          <a:ext cx="0" cy="0"/>
          <a:chOff x="0" y="0"/>
          <a:chExt cx="0" cy="0"/>
        </a:xfrm>
      </p:grpSpPr>
      <p:sp>
        <p:nvSpPr>
          <p:cNvPr id="104" name="Google Shape;104;p21"/>
          <p:cNvSpPr txBox="1">
            <a:spLocks noGrp="1"/>
          </p:cNvSpPr>
          <p:nvPr>
            <p:ph type="title" hasCustomPrompt="1"/>
          </p:nvPr>
        </p:nvSpPr>
        <p:spPr>
          <a:xfrm>
            <a:off x="607025" y="1282475"/>
            <a:ext cx="3914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6200"/>
              <a:buNone/>
              <a:defRPr sz="50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5" name="Google Shape;105;p21"/>
          <p:cNvSpPr txBox="1">
            <a:spLocks noGrp="1"/>
          </p:cNvSpPr>
          <p:nvPr>
            <p:ph type="subTitle" idx="1"/>
          </p:nvPr>
        </p:nvSpPr>
        <p:spPr>
          <a:xfrm>
            <a:off x="607025" y="1988502"/>
            <a:ext cx="3914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300"/>
              <a:buNone/>
              <a:defRPr>
                <a:solidFill>
                  <a:schemeClr val="lt2"/>
                </a:solidFill>
              </a:defRPr>
            </a:lvl2pPr>
            <a:lvl3pPr lvl="2" algn="ctr" rtl="0">
              <a:lnSpc>
                <a:spcPct val="100000"/>
              </a:lnSpc>
              <a:spcBef>
                <a:spcPts val="0"/>
              </a:spcBef>
              <a:spcAft>
                <a:spcPts val="0"/>
              </a:spcAft>
              <a:buClr>
                <a:schemeClr val="lt2"/>
              </a:buClr>
              <a:buSzPts val="1300"/>
              <a:buNone/>
              <a:defRPr>
                <a:solidFill>
                  <a:schemeClr val="lt2"/>
                </a:solidFill>
              </a:defRPr>
            </a:lvl3pPr>
            <a:lvl4pPr lvl="3" algn="ctr" rtl="0">
              <a:lnSpc>
                <a:spcPct val="100000"/>
              </a:lnSpc>
              <a:spcBef>
                <a:spcPts val="0"/>
              </a:spcBef>
              <a:spcAft>
                <a:spcPts val="0"/>
              </a:spcAft>
              <a:buClr>
                <a:schemeClr val="lt2"/>
              </a:buClr>
              <a:buSzPts val="1300"/>
              <a:buNone/>
              <a:defRPr>
                <a:solidFill>
                  <a:schemeClr val="lt2"/>
                </a:solidFill>
              </a:defRPr>
            </a:lvl4pPr>
            <a:lvl5pPr lvl="4" algn="ctr" rtl="0">
              <a:lnSpc>
                <a:spcPct val="100000"/>
              </a:lnSpc>
              <a:spcBef>
                <a:spcPts val="0"/>
              </a:spcBef>
              <a:spcAft>
                <a:spcPts val="0"/>
              </a:spcAft>
              <a:buClr>
                <a:schemeClr val="lt2"/>
              </a:buClr>
              <a:buSzPts val="1300"/>
              <a:buNone/>
              <a:defRPr>
                <a:solidFill>
                  <a:schemeClr val="lt2"/>
                </a:solidFill>
              </a:defRPr>
            </a:lvl5pPr>
            <a:lvl6pPr lvl="5" algn="ctr" rtl="0">
              <a:lnSpc>
                <a:spcPct val="100000"/>
              </a:lnSpc>
              <a:spcBef>
                <a:spcPts val="0"/>
              </a:spcBef>
              <a:spcAft>
                <a:spcPts val="0"/>
              </a:spcAft>
              <a:buClr>
                <a:schemeClr val="lt2"/>
              </a:buClr>
              <a:buSzPts val="1300"/>
              <a:buNone/>
              <a:defRPr>
                <a:solidFill>
                  <a:schemeClr val="lt2"/>
                </a:solidFill>
              </a:defRPr>
            </a:lvl6pPr>
            <a:lvl7pPr lvl="6" algn="ctr" rtl="0">
              <a:lnSpc>
                <a:spcPct val="100000"/>
              </a:lnSpc>
              <a:spcBef>
                <a:spcPts val="0"/>
              </a:spcBef>
              <a:spcAft>
                <a:spcPts val="0"/>
              </a:spcAft>
              <a:buClr>
                <a:schemeClr val="lt2"/>
              </a:buClr>
              <a:buSzPts val="1300"/>
              <a:buNone/>
              <a:defRPr>
                <a:solidFill>
                  <a:schemeClr val="lt2"/>
                </a:solidFill>
              </a:defRPr>
            </a:lvl7pPr>
            <a:lvl8pPr lvl="7" algn="ctr" rtl="0">
              <a:lnSpc>
                <a:spcPct val="100000"/>
              </a:lnSpc>
              <a:spcBef>
                <a:spcPts val="0"/>
              </a:spcBef>
              <a:spcAft>
                <a:spcPts val="0"/>
              </a:spcAft>
              <a:buClr>
                <a:schemeClr val="lt2"/>
              </a:buClr>
              <a:buSzPts val="1300"/>
              <a:buNone/>
              <a:defRPr>
                <a:solidFill>
                  <a:schemeClr val="lt2"/>
                </a:solidFill>
              </a:defRPr>
            </a:lvl8pPr>
            <a:lvl9pPr lvl="8" algn="ctr" rtl="0">
              <a:lnSpc>
                <a:spcPct val="100000"/>
              </a:lnSpc>
              <a:spcBef>
                <a:spcPts val="0"/>
              </a:spcBef>
              <a:spcAft>
                <a:spcPts val="0"/>
              </a:spcAft>
              <a:buClr>
                <a:schemeClr val="lt2"/>
              </a:buClr>
              <a:buSzPts val="1300"/>
              <a:buNone/>
              <a:defRPr>
                <a:solidFill>
                  <a:schemeClr val="lt2"/>
                </a:solidFill>
              </a:defRPr>
            </a:lvl9pPr>
          </a:lstStyle>
          <a:p>
            <a:endParaRPr/>
          </a:p>
        </p:txBody>
      </p:sp>
      <p:sp>
        <p:nvSpPr>
          <p:cNvPr id="106" name="Google Shape;106;p21"/>
          <p:cNvSpPr txBox="1">
            <a:spLocks noGrp="1"/>
          </p:cNvSpPr>
          <p:nvPr>
            <p:ph type="title" idx="2" hasCustomPrompt="1"/>
          </p:nvPr>
        </p:nvSpPr>
        <p:spPr>
          <a:xfrm>
            <a:off x="4622275" y="1282468"/>
            <a:ext cx="3914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6200"/>
              <a:buNone/>
              <a:defRPr sz="50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7" name="Google Shape;107;p21"/>
          <p:cNvSpPr txBox="1">
            <a:spLocks noGrp="1"/>
          </p:cNvSpPr>
          <p:nvPr>
            <p:ph type="subTitle" idx="3"/>
          </p:nvPr>
        </p:nvSpPr>
        <p:spPr>
          <a:xfrm>
            <a:off x="4622275" y="1988495"/>
            <a:ext cx="3914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300"/>
              <a:buNone/>
              <a:defRPr>
                <a:solidFill>
                  <a:schemeClr val="lt2"/>
                </a:solidFill>
              </a:defRPr>
            </a:lvl2pPr>
            <a:lvl3pPr lvl="2" algn="ctr" rtl="0">
              <a:lnSpc>
                <a:spcPct val="100000"/>
              </a:lnSpc>
              <a:spcBef>
                <a:spcPts val="0"/>
              </a:spcBef>
              <a:spcAft>
                <a:spcPts val="0"/>
              </a:spcAft>
              <a:buClr>
                <a:schemeClr val="lt2"/>
              </a:buClr>
              <a:buSzPts val="1300"/>
              <a:buNone/>
              <a:defRPr>
                <a:solidFill>
                  <a:schemeClr val="lt2"/>
                </a:solidFill>
              </a:defRPr>
            </a:lvl3pPr>
            <a:lvl4pPr lvl="3" algn="ctr" rtl="0">
              <a:lnSpc>
                <a:spcPct val="100000"/>
              </a:lnSpc>
              <a:spcBef>
                <a:spcPts val="0"/>
              </a:spcBef>
              <a:spcAft>
                <a:spcPts val="0"/>
              </a:spcAft>
              <a:buClr>
                <a:schemeClr val="lt2"/>
              </a:buClr>
              <a:buSzPts val="1300"/>
              <a:buNone/>
              <a:defRPr>
                <a:solidFill>
                  <a:schemeClr val="lt2"/>
                </a:solidFill>
              </a:defRPr>
            </a:lvl4pPr>
            <a:lvl5pPr lvl="4" algn="ctr" rtl="0">
              <a:lnSpc>
                <a:spcPct val="100000"/>
              </a:lnSpc>
              <a:spcBef>
                <a:spcPts val="0"/>
              </a:spcBef>
              <a:spcAft>
                <a:spcPts val="0"/>
              </a:spcAft>
              <a:buClr>
                <a:schemeClr val="lt2"/>
              </a:buClr>
              <a:buSzPts val="1300"/>
              <a:buNone/>
              <a:defRPr>
                <a:solidFill>
                  <a:schemeClr val="lt2"/>
                </a:solidFill>
              </a:defRPr>
            </a:lvl5pPr>
            <a:lvl6pPr lvl="5" algn="ctr" rtl="0">
              <a:lnSpc>
                <a:spcPct val="100000"/>
              </a:lnSpc>
              <a:spcBef>
                <a:spcPts val="0"/>
              </a:spcBef>
              <a:spcAft>
                <a:spcPts val="0"/>
              </a:spcAft>
              <a:buClr>
                <a:schemeClr val="lt2"/>
              </a:buClr>
              <a:buSzPts val="1300"/>
              <a:buNone/>
              <a:defRPr>
                <a:solidFill>
                  <a:schemeClr val="lt2"/>
                </a:solidFill>
              </a:defRPr>
            </a:lvl6pPr>
            <a:lvl7pPr lvl="6" algn="ctr" rtl="0">
              <a:lnSpc>
                <a:spcPct val="100000"/>
              </a:lnSpc>
              <a:spcBef>
                <a:spcPts val="0"/>
              </a:spcBef>
              <a:spcAft>
                <a:spcPts val="0"/>
              </a:spcAft>
              <a:buClr>
                <a:schemeClr val="lt2"/>
              </a:buClr>
              <a:buSzPts val="1300"/>
              <a:buNone/>
              <a:defRPr>
                <a:solidFill>
                  <a:schemeClr val="lt2"/>
                </a:solidFill>
              </a:defRPr>
            </a:lvl7pPr>
            <a:lvl8pPr lvl="7" algn="ctr" rtl="0">
              <a:lnSpc>
                <a:spcPct val="100000"/>
              </a:lnSpc>
              <a:spcBef>
                <a:spcPts val="0"/>
              </a:spcBef>
              <a:spcAft>
                <a:spcPts val="0"/>
              </a:spcAft>
              <a:buClr>
                <a:schemeClr val="lt2"/>
              </a:buClr>
              <a:buSzPts val="1300"/>
              <a:buNone/>
              <a:defRPr>
                <a:solidFill>
                  <a:schemeClr val="lt2"/>
                </a:solidFill>
              </a:defRPr>
            </a:lvl8pPr>
            <a:lvl9pPr lvl="8" algn="ctr" rtl="0">
              <a:lnSpc>
                <a:spcPct val="100000"/>
              </a:lnSpc>
              <a:spcBef>
                <a:spcPts val="0"/>
              </a:spcBef>
              <a:spcAft>
                <a:spcPts val="0"/>
              </a:spcAft>
              <a:buClr>
                <a:schemeClr val="lt2"/>
              </a:buClr>
              <a:buSzPts val="1300"/>
              <a:buNone/>
              <a:defRPr>
                <a:solidFill>
                  <a:schemeClr val="lt2"/>
                </a:solidFill>
              </a:defRPr>
            </a:lvl9pPr>
          </a:lstStyle>
          <a:p>
            <a:endParaRPr/>
          </a:p>
        </p:txBody>
      </p:sp>
      <p:sp>
        <p:nvSpPr>
          <p:cNvPr id="108" name="Google Shape;108;p21"/>
          <p:cNvSpPr txBox="1">
            <a:spLocks noGrp="1"/>
          </p:cNvSpPr>
          <p:nvPr>
            <p:ph type="title" idx="4" hasCustomPrompt="1"/>
          </p:nvPr>
        </p:nvSpPr>
        <p:spPr>
          <a:xfrm>
            <a:off x="2614650" y="2709798"/>
            <a:ext cx="3914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6200"/>
              <a:buNone/>
              <a:defRPr sz="50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9" name="Google Shape;109;p21"/>
          <p:cNvSpPr txBox="1">
            <a:spLocks noGrp="1"/>
          </p:cNvSpPr>
          <p:nvPr>
            <p:ph type="subTitle" idx="5"/>
          </p:nvPr>
        </p:nvSpPr>
        <p:spPr>
          <a:xfrm>
            <a:off x="2614650" y="3415825"/>
            <a:ext cx="3914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300"/>
              <a:buNone/>
              <a:defRPr>
                <a:solidFill>
                  <a:schemeClr val="lt2"/>
                </a:solidFill>
              </a:defRPr>
            </a:lvl2pPr>
            <a:lvl3pPr lvl="2" algn="ctr" rtl="0">
              <a:lnSpc>
                <a:spcPct val="100000"/>
              </a:lnSpc>
              <a:spcBef>
                <a:spcPts val="0"/>
              </a:spcBef>
              <a:spcAft>
                <a:spcPts val="0"/>
              </a:spcAft>
              <a:buClr>
                <a:schemeClr val="lt2"/>
              </a:buClr>
              <a:buSzPts val="1300"/>
              <a:buNone/>
              <a:defRPr>
                <a:solidFill>
                  <a:schemeClr val="lt2"/>
                </a:solidFill>
              </a:defRPr>
            </a:lvl3pPr>
            <a:lvl4pPr lvl="3" algn="ctr" rtl="0">
              <a:lnSpc>
                <a:spcPct val="100000"/>
              </a:lnSpc>
              <a:spcBef>
                <a:spcPts val="0"/>
              </a:spcBef>
              <a:spcAft>
                <a:spcPts val="0"/>
              </a:spcAft>
              <a:buClr>
                <a:schemeClr val="lt2"/>
              </a:buClr>
              <a:buSzPts val="1300"/>
              <a:buNone/>
              <a:defRPr>
                <a:solidFill>
                  <a:schemeClr val="lt2"/>
                </a:solidFill>
              </a:defRPr>
            </a:lvl4pPr>
            <a:lvl5pPr lvl="4" algn="ctr" rtl="0">
              <a:lnSpc>
                <a:spcPct val="100000"/>
              </a:lnSpc>
              <a:spcBef>
                <a:spcPts val="0"/>
              </a:spcBef>
              <a:spcAft>
                <a:spcPts val="0"/>
              </a:spcAft>
              <a:buClr>
                <a:schemeClr val="lt2"/>
              </a:buClr>
              <a:buSzPts val="1300"/>
              <a:buNone/>
              <a:defRPr>
                <a:solidFill>
                  <a:schemeClr val="lt2"/>
                </a:solidFill>
              </a:defRPr>
            </a:lvl5pPr>
            <a:lvl6pPr lvl="5" algn="ctr" rtl="0">
              <a:lnSpc>
                <a:spcPct val="100000"/>
              </a:lnSpc>
              <a:spcBef>
                <a:spcPts val="0"/>
              </a:spcBef>
              <a:spcAft>
                <a:spcPts val="0"/>
              </a:spcAft>
              <a:buClr>
                <a:schemeClr val="lt2"/>
              </a:buClr>
              <a:buSzPts val="1300"/>
              <a:buNone/>
              <a:defRPr>
                <a:solidFill>
                  <a:schemeClr val="lt2"/>
                </a:solidFill>
              </a:defRPr>
            </a:lvl6pPr>
            <a:lvl7pPr lvl="6" algn="ctr" rtl="0">
              <a:lnSpc>
                <a:spcPct val="100000"/>
              </a:lnSpc>
              <a:spcBef>
                <a:spcPts val="0"/>
              </a:spcBef>
              <a:spcAft>
                <a:spcPts val="0"/>
              </a:spcAft>
              <a:buClr>
                <a:schemeClr val="lt2"/>
              </a:buClr>
              <a:buSzPts val="1300"/>
              <a:buNone/>
              <a:defRPr>
                <a:solidFill>
                  <a:schemeClr val="lt2"/>
                </a:solidFill>
              </a:defRPr>
            </a:lvl7pPr>
            <a:lvl8pPr lvl="7" algn="ctr" rtl="0">
              <a:lnSpc>
                <a:spcPct val="100000"/>
              </a:lnSpc>
              <a:spcBef>
                <a:spcPts val="0"/>
              </a:spcBef>
              <a:spcAft>
                <a:spcPts val="0"/>
              </a:spcAft>
              <a:buClr>
                <a:schemeClr val="lt2"/>
              </a:buClr>
              <a:buSzPts val="1300"/>
              <a:buNone/>
              <a:defRPr>
                <a:solidFill>
                  <a:schemeClr val="lt2"/>
                </a:solidFill>
              </a:defRPr>
            </a:lvl8pPr>
            <a:lvl9pPr lvl="8" algn="ctr" rtl="0">
              <a:lnSpc>
                <a:spcPct val="100000"/>
              </a:lnSpc>
              <a:spcBef>
                <a:spcPts val="0"/>
              </a:spcBef>
              <a:spcAft>
                <a:spcPts val="0"/>
              </a:spcAft>
              <a:buClr>
                <a:schemeClr val="lt2"/>
              </a:buClr>
              <a:buSzPts val="1300"/>
              <a:buNone/>
              <a:defRPr>
                <a:solidFill>
                  <a:schemeClr val="lt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065075" y="2571750"/>
            <a:ext cx="2751900" cy="111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9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1441749" y="1460550"/>
            <a:ext cx="1998600" cy="111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6000"/>
              <a:buNone/>
              <a:defRPr sz="79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p:nvPr/>
        </p:nvSpPr>
        <p:spPr>
          <a:xfrm rot="-225071" flipH="1">
            <a:off x="3994105" y="-1261432"/>
            <a:ext cx="5623628" cy="3592866"/>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15" name="Google Shape;15;p3"/>
          <p:cNvSpPr/>
          <p:nvPr/>
        </p:nvSpPr>
        <p:spPr>
          <a:xfrm>
            <a:off x="-1150987" y="4608506"/>
            <a:ext cx="4082575" cy="750975"/>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dk2"/>
        </a:solidFill>
        <a:effectLst/>
      </p:bgPr>
    </p:bg>
    <p:spTree>
      <p:nvGrpSpPr>
        <p:cNvPr id="1" name="Shape 110"/>
        <p:cNvGrpSpPr/>
        <p:nvPr/>
      </p:nvGrpSpPr>
      <p:grpSpPr>
        <a:xfrm>
          <a:off x="0" y="0"/>
          <a:ext cx="0" cy="0"/>
          <a:chOff x="0" y="0"/>
          <a:chExt cx="0" cy="0"/>
        </a:xfrm>
      </p:grpSpPr>
      <p:sp>
        <p:nvSpPr>
          <p:cNvPr id="111" name="Google Shape;111;p22"/>
          <p:cNvSpPr txBox="1">
            <a:spLocks noGrp="1"/>
          </p:cNvSpPr>
          <p:nvPr>
            <p:ph type="ctrTitle"/>
          </p:nvPr>
        </p:nvSpPr>
        <p:spPr>
          <a:xfrm>
            <a:off x="911431" y="576825"/>
            <a:ext cx="3959400" cy="99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5200"/>
              <a:buNone/>
              <a:defRPr sz="5200">
                <a:solidFill>
                  <a:schemeClr val="dk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2" name="Google Shape;112;p22"/>
          <p:cNvSpPr txBox="1">
            <a:spLocks noGrp="1"/>
          </p:cNvSpPr>
          <p:nvPr>
            <p:ph type="subTitle" idx="1"/>
          </p:nvPr>
        </p:nvSpPr>
        <p:spPr>
          <a:xfrm>
            <a:off x="906925" y="1535350"/>
            <a:ext cx="3968700" cy="148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300"/>
              <a:buNone/>
              <a:defRPr>
                <a:solidFill>
                  <a:schemeClr val="lt2"/>
                </a:solidFill>
              </a:defRPr>
            </a:lvl1pPr>
            <a:lvl2pPr lvl="1" algn="ctr" rtl="0">
              <a:lnSpc>
                <a:spcPct val="100000"/>
              </a:lnSpc>
              <a:spcBef>
                <a:spcPts val="0"/>
              </a:spcBef>
              <a:spcAft>
                <a:spcPts val="0"/>
              </a:spcAft>
              <a:buClr>
                <a:schemeClr val="lt2"/>
              </a:buClr>
              <a:buSzPts val="1800"/>
              <a:buNone/>
              <a:defRPr sz="1800">
                <a:solidFill>
                  <a:schemeClr val="lt2"/>
                </a:solidFill>
              </a:defRPr>
            </a:lvl2pPr>
            <a:lvl3pPr lvl="2" algn="ctr" rtl="0">
              <a:lnSpc>
                <a:spcPct val="100000"/>
              </a:lnSpc>
              <a:spcBef>
                <a:spcPts val="0"/>
              </a:spcBef>
              <a:spcAft>
                <a:spcPts val="0"/>
              </a:spcAft>
              <a:buClr>
                <a:schemeClr val="lt2"/>
              </a:buClr>
              <a:buSzPts val="1800"/>
              <a:buNone/>
              <a:defRPr sz="1800">
                <a:solidFill>
                  <a:schemeClr val="lt2"/>
                </a:solidFill>
              </a:defRPr>
            </a:lvl3pPr>
            <a:lvl4pPr lvl="3" algn="ctr" rtl="0">
              <a:lnSpc>
                <a:spcPct val="100000"/>
              </a:lnSpc>
              <a:spcBef>
                <a:spcPts val="0"/>
              </a:spcBef>
              <a:spcAft>
                <a:spcPts val="0"/>
              </a:spcAft>
              <a:buClr>
                <a:schemeClr val="lt2"/>
              </a:buClr>
              <a:buSzPts val="1800"/>
              <a:buNone/>
              <a:defRPr sz="1800">
                <a:solidFill>
                  <a:schemeClr val="lt2"/>
                </a:solidFill>
              </a:defRPr>
            </a:lvl4pPr>
            <a:lvl5pPr lvl="4" algn="ctr" rtl="0">
              <a:lnSpc>
                <a:spcPct val="100000"/>
              </a:lnSpc>
              <a:spcBef>
                <a:spcPts val="0"/>
              </a:spcBef>
              <a:spcAft>
                <a:spcPts val="0"/>
              </a:spcAft>
              <a:buClr>
                <a:schemeClr val="lt2"/>
              </a:buClr>
              <a:buSzPts val="1800"/>
              <a:buNone/>
              <a:defRPr sz="1800">
                <a:solidFill>
                  <a:schemeClr val="lt2"/>
                </a:solidFill>
              </a:defRPr>
            </a:lvl5pPr>
            <a:lvl6pPr lvl="5" algn="ctr" rtl="0">
              <a:lnSpc>
                <a:spcPct val="100000"/>
              </a:lnSpc>
              <a:spcBef>
                <a:spcPts val="0"/>
              </a:spcBef>
              <a:spcAft>
                <a:spcPts val="0"/>
              </a:spcAft>
              <a:buClr>
                <a:schemeClr val="lt2"/>
              </a:buClr>
              <a:buSzPts val="1800"/>
              <a:buNone/>
              <a:defRPr sz="1800">
                <a:solidFill>
                  <a:schemeClr val="lt2"/>
                </a:solidFill>
              </a:defRPr>
            </a:lvl6pPr>
            <a:lvl7pPr lvl="6" algn="ctr" rtl="0">
              <a:lnSpc>
                <a:spcPct val="100000"/>
              </a:lnSpc>
              <a:spcBef>
                <a:spcPts val="0"/>
              </a:spcBef>
              <a:spcAft>
                <a:spcPts val="0"/>
              </a:spcAft>
              <a:buClr>
                <a:schemeClr val="lt2"/>
              </a:buClr>
              <a:buSzPts val="1800"/>
              <a:buNone/>
              <a:defRPr sz="1800">
                <a:solidFill>
                  <a:schemeClr val="lt2"/>
                </a:solidFill>
              </a:defRPr>
            </a:lvl7pPr>
            <a:lvl8pPr lvl="7" algn="ctr" rtl="0">
              <a:lnSpc>
                <a:spcPct val="100000"/>
              </a:lnSpc>
              <a:spcBef>
                <a:spcPts val="0"/>
              </a:spcBef>
              <a:spcAft>
                <a:spcPts val="0"/>
              </a:spcAft>
              <a:buClr>
                <a:schemeClr val="lt2"/>
              </a:buClr>
              <a:buSzPts val="1800"/>
              <a:buNone/>
              <a:defRPr sz="1800">
                <a:solidFill>
                  <a:schemeClr val="lt2"/>
                </a:solidFill>
              </a:defRPr>
            </a:lvl8pPr>
            <a:lvl9pPr lvl="8" algn="ctr" rtl="0">
              <a:lnSpc>
                <a:spcPct val="100000"/>
              </a:lnSpc>
              <a:spcBef>
                <a:spcPts val="0"/>
              </a:spcBef>
              <a:spcAft>
                <a:spcPts val="0"/>
              </a:spcAft>
              <a:buClr>
                <a:schemeClr val="lt2"/>
              </a:buClr>
              <a:buSzPts val="1800"/>
              <a:buNone/>
              <a:defRPr sz="1800">
                <a:solidFill>
                  <a:schemeClr val="lt2"/>
                </a:solidFill>
              </a:defRPr>
            </a:lvl9pPr>
          </a:lstStyle>
          <a:p>
            <a:endParaRPr/>
          </a:p>
        </p:txBody>
      </p:sp>
      <p:sp>
        <p:nvSpPr>
          <p:cNvPr id="113" name="Google Shape;113;p22"/>
          <p:cNvSpPr txBox="1"/>
          <p:nvPr/>
        </p:nvSpPr>
        <p:spPr>
          <a:xfrm>
            <a:off x="1061770" y="3489125"/>
            <a:ext cx="3659100" cy="4959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lt2"/>
                </a:solidFill>
                <a:latin typeface="Fredoka"/>
                <a:ea typeface="Fredoka"/>
                <a:cs typeface="Fredoka"/>
                <a:sym typeface="Fredoka"/>
              </a:rPr>
              <a:t>CREDITS: This presentation template was created by </a:t>
            </a:r>
            <a:r>
              <a:rPr lang="en" sz="1000" b="1">
                <a:solidFill>
                  <a:schemeClr val="lt2"/>
                </a:solidFill>
                <a:uFill>
                  <a:noFill/>
                </a:uFill>
                <a:latin typeface="Fredoka"/>
                <a:ea typeface="Fredoka"/>
                <a:cs typeface="Fredoka"/>
                <a:sym typeface="Fredoka"/>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a:solidFill>
                  <a:schemeClr val="lt2"/>
                </a:solidFill>
                <a:latin typeface="Fredoka"/>
                <a:ea typeface="Fredoka"/>
                <a:cs typeface="Fredoka"/>
                <a:sym typeface="Fredoka"/>
              </a:rPr>
              <a:t>, including icons by </a:t>
            </a:r>
            <a:r>
              <a:rPr lang="en" sz="1000" b="1">
                <a:solidFill>
                  <a:schemeClr val="lt2"/>
                </a:solidFill>
                <a:uFill>
                  <a:noFill/>
                </a:uFill>
                <a:latin typeface="Fredoka"/>
                <a:ea typeface="Fredoka"/>
                <a:cs typeface="Fredoka"/>
                <a:sym typeface="Fredok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000">
                <a:solidFill>
                  <a:schemeClr val="lt2"/>
                </a:solidFill>
                <a:latin typeface="Fredoka"/>
                <a:ea typeface="Fredoka"/>
                <a:cs typeface="Fredoka"/>
                <a:sym typeface="Fredoka"/>
              </a:rPr>
              <a:t> and infographics &amp; images by </a:t>
            </a:r>
            <a:r>
              <a:rPr lang="en" sz="1000" b="1">
                <a:solidFill>
                  <a:schemeClr val="lt2"/>
                </a:solidFill>
                <a:uFill>
                  <a:noFill/>
                </a:uFill>
                <a:latin typeface="Fredoka"/>
                <a:ea typeface="Fredoka"/>
                <a:cs typeface="Fredoka"/>
                <a:sym typeface="Fredoka"/>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000">
                <a:solidFill>
                  <a:schemeClr val="lt2"/>
                </a:solidFill>
                <a:latin typeface="Fredoka"/>
                <a:ea typeface="Fredoka"/>
                <a:cs typeface="Fredoka"/>
                <a:sym typeface="Fredoka"/>
              </a:rPr>
              <a:t> and illustrations by </a:t>
            </a:r>
            <a:r>
              <a:rPr lang="en" sz="1000" b="1">
                <a:solidFill>
                  <a:schemeClr val="lt2"/>
                </a:solidFill>
                <a:latin typeface="Fredoka"/>
                <a:ea typeface="Fredoka"/>
                <a:cs typeface="Fredoka"/>
                <a:sym typeface="Fredoka"/>
              </a:rPr>
              <a:t>Storyset</a:t>
            </a:r>
            <a:endParaRPr sz="1000" b="1">
              <a:solidFill>
                <a:schemeClr val="lt2"/>
              </a:solidFill>
              <a:latin typeface="Fredoka"/>
              <a:ea typeface="Fredoka"/>
              <a:cs typeface="Fredoka"/>
              <a:sym typeface="Fredoka"/>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4"/>
        <p:cNvGrpSpPr/>
        <p:nvPr/>
      </p:nvGrpSpPr>
      <p:grpSpPr>
        <a:xfrm>
          <a:off x="0" y="0"/>
          <a:ext cx="0" cy="0"/>
          <a:chOff x="0" y="0"/>
          <a:chExt cx="0" cy="0"/>
        </a:xfrm>
      </p:grpSpPr>
      <p:sp>
        <p:nvSpPr>
          <p:cNvPr id="115" name="Google Shape;115;p23"/>
          <p:cNvSpPr/>
          <p:nvPr/>
        </p:nvSpPr>
        <p:spPr>
          <a:xfrm flipH="1">
            <a:off x="-3953150" y="-15545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116" name="Google Shape;116;p23"/>
          <p:cNvSpPr/>
          <p:nvPr/>
        </p:nvSpPr>
        <p:spPr>
          <a:xfrm>
            <a:off x="5061425" y="4514319"/>
            <a:ext cx="4082575" cy="750975"/>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grpSp>
        <p:nvGrpSpPr>
          <p:cNvPr id="117" name="Google Shape;117;p23"/>
          <p:cNvGrpSpPr/>
          <p:nvPr/>
        </p:nvGrpSpPr>
        <p:grpSpPr>
          <a:xfrm>
            <a:off x="5568970" y="1274153"/>
            <a:ext cx="3067497" cy="3128828"/>
            <a:chOff x="405200" y="1761650"/>
            <a:chExt cx="1919225" cy="1957475"/>
          </a:xfrm>
        </p:grpSpPr>
        <p:sp>
          <p:nvSpPr>
            <p:cNvPr id="118" name="Google Shape;118;p23"/>
            <p:cNvSpPr/>
            <p:nvPr/>
          </p:nvSpPr>
          <p:spPr>
            <a:xfrm>
              <a:off x="405200" y="3371200"/>
              <a:ext cx="1919225" cy="2550"/>
            </a:xfrm>
            <a:custGeom>
              <a:avLst/>
              <a:gdLst/>
              <a:ahLst/>
              <a:cxnLst/>
              <a:rect l="l" t="t" r="r" b="b"/>
              <a:pathLst>
                <a:path w="76769" h="102" extrusionOk="0">
                  <a:moveTo>
                    <a:pt x="38385" y="1"/>
                  </a:moveTo>
                  <a:cubicBezTo>
                    <a:pt x="17179" y="1"/>
                    <a:pt x="1" y="30"/>
                    <a:pt x="1" y="44"/>
                  </a:cubicBezTo>
                  <a:cubicBezTo>
                    <a:pt x="1" y="73"/>
                    <a:pt x="17179" y="102"/>
                    <a:pt x="38385" y="102"/>
                  </a:cubicBezTo>
                  <a:cubicBezTo>
                    <a:pt x="59576" y="102"/>
                    <a:pt x="76768" y="73"/>
                    <a:pt x="76768" y="44"/>
                  </a:cubicBezTo>
                  <a:cubicBezTo>
                    <a:pt x="76768" y="30"/>
                    <a:pt x="59590" y="1"/>
                    <a:pt x="383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3"/>
            <p:cNvSpPr/>
            <p:nvPr/>
          </p:nvSpPr>
          <p:spPr>
            <a:xfrm>
              <a:off x="1514925" y="3386375"/>
              <a:ext cx="714575" cy="289450"/>
            </a:xfrm>
            <a:custGeom>
              <a:avLst/>
              <a:gdLst/>
              <a:ahLst/>
              <a:cxnLst/>
              <a:rect l="l" t="t" r="r" b="b"/>
              <a:pathLst>
                <a:path w="28583" h="11578" extrusionOk="0">
                  <a:moveTo>
                    <a:pt x="1" y="0"/>
                  </a:moveTo>
                  <a:lnTo>
                    <a:pt x="12487" y="11577"/>
                  </a:lnTo>
                  <a:lnTo>
                    <a:pt x="28583" y="11058"/>
                  </a:lnTo>
                  <a:lnTo>
                    <a:pt x="15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3"/>
            <p:cNvSpPr/>
            <p:nvPr/>
          </p:nvSpPr>
          <p:spPr>
            <a:xfrm>
              <a:off x="1370925" y="3429300"/>
              <a:ext cx="714600" cy="289825"/>
            </a:xfrm>
            <a:custGeom>
              <a:avLst/>
              <a:gdLst/>
              <a:ahLst/>
              <a:cxnLst/>
              <a:rect l="l" t="t" r="r" b="b"/>
              <a:pathLst>
                <a:path w="28584" h="11593" extrusionOk="0">
                  <a:moveTo>
                    <a:pt x="1" y="1"/>
                  </a:moveTo>
                  <a:lnTo>
                    <a:pt x="12488" y="11593"/>
                  </a:lnTo>
                  <a:lnTo>
                    <a:pt x="28583" y="11059"/>
                  </a:lnTo>
                  <a:lnTo>
                    <a:pt x="156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3"/>
            <p:cNvSpPr/>
            <p:nvPr/>
          </p:nvSpPr>
          <p:spPr>
            <a:xfrm>
              <a:off x="1438775" y="3400800"/>
              <a:ext cx="714600" cy="289450"/>
            </a:xfrm>
            <a:custGeom>
              <a:avLst/>
              <a:gdLst/>
              <a:ahLst/>
              <a:cxnLst/>
              <a:rect l="l" t="t" r="r" b="b"/>
              <a:pathLst>
                <a:path w="28584" h="11578" extrusionOk="0">
                  <a:moveTo>
                    <a:pt x="1" y="1"/>
                  </a:moveTo>
                  <a:lnTo>
                    <a:pt x="12487" y="11578"/>
                  </a:lnTo>
                  <a:lnTo>
                    <a:pt x="28583" y="11058"/>
                  </a:lnTo>
                  <a:lnTo>
                    <a:pt x="15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3"/>
            <p:cNvSpPr/>
            <p:nvPr/>
          </p:nvSpPr>
          <p:spPr>
            <a:xfrm>
              <a:off x="1388975" y="3386375"/>
              <a:ext cx="727225" cy="289450"/>
            </a:xfrm>
            <a:custGeom>
              <a:avLst/>
              <a:gdLst/>
              <a:ahLst/>
              <a:cxnLst/>
              <a:rect l="l" t="t" r="r" b="b"/>
              <a:pathLst>
                <a:path w="29089" h="11578" extrusionOk="0">
                  <a:moveTo>
                    <a:pt x="1" y="0"/>
                  </a:moveTo>
                  <a:lnTo>
                    <a:pt x="12473" y="11577"/>
                  </a:lnTo>
                  <a:lnTo>
                    <a:pt x="29088" y="11043"/>
                  </a:lnTo>
                  <a:lnTo>
                    <a:pt x="156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3"/>
            <p:cNvSpPr/>
            <p:nvPr/>
          </p:nvSpPr>
          <p:spPr>
            <a:xfrm>
              <a:off x="1386450" y="3384925"/>
              <a:ext cx="732275" cy="291975"/>
            </a:xfrm>
            <a:custGeom>
              <a:avLst/>
              <a:gdLst/>
              <a:ahLst/>
              <a:cxnLst/>
              <a:rect l="l" t="t" r="r" b="b"/>
              <a:pathLst>
                <a:path w="29291" h="11679" extrusionOk="0">
                  <a:moveTo>
                    <a:pt x="15735" y="58"/>
                  </a:moveTo>
                  <a:lnTo>
                    <a:pt x="15807" y="101"/>
                  </a:lnTo>
                  <a:lnTo>
                    <a:pt x="15981" y="246"/>
                  </a:lnTo>
                  <a:lnTo>
                    <a:pt x="16702" y="838"/>
                  </a:lnTo>
                  <a:lnTo>
                    <a:pt x="17969" y="1871"/>
                  </a:lnTo>
                  <a:lnTo>
                    <a:pt x="17969" y="1871"/>
                  </a:lnTo>
                  <a:cubicBezTo>
                    <a:pt x="17474" y="1460"/>
                    <a:pt x="17055" y="1114"/>
                    <a:pt x="16717" y="838"/>
                  </a:cubicBezTo>
                  <a:lnTo>
                    <a:pt x="15995" y="246"/>
                  </a:lnTo>
                  <a:lnTo>
                    <a:pt x="15807" y="87"/>
                  </a:lnTo>
                  <a:lnTo>
                    <a:pt x="15735" y="58"/>
                  </a:lnTo>
                  <a:close/>
                  <a:moveTo>
                    <a:pt x="131" y="0"/>
                  </a:moveTo>
                  <a:lnTo>
                    <a:pt x="125" y="15"/>
                  </a:lnTo>
                  <a:lnTo>
                    <a:pt x="125" y="15"/>
                  </a:lnTo>
                  <a:lnTo>
                    <a:pt x="102" y="15"/>
                  </a:lnTo>
                  <a:lnTo>
                    <a:pt x="1" y="15"/>
                  </a:lnTo>
                  <a:lnTo>
                    <a:pt x="87" y="87"/>
                  </a:lnTo>
                  <a:lnTo>
                    <a:pt x="12545" y="11664"/>
                  </a:lnTo>
                  <a:lnTo>
                    <a:pt x="12560" y="11679"/>
                  </a:lnTo>
                  <a:lnTo>
                    <a:pt x="12574" y="11679"/>
                  </a:lnTo>
                  <a:lnTo>
                    <a:pt x="13252" y="11650"/>
                  </a:lnTo>
                  <a:lnTo>
                    <a:pt x="29189" y="11130"/>
                  </a:lnTo>
                  <a:lnTo>
                    <a:pt x="29290" y="11130"/>
                  </a:lnTo>
                  <a:lnTo>
                    <a:pt x="29204" y="11058"/>
                  </a:lnTo>
                  <a:lnTo>
                    <a:pt x="29195" y="11051"/>
                  </a:lnTo>
                  <a:lnTo>
                    <a:pt x="29204" y="11029"/>
                  </a:lnTo>
                  <a:lnTo>
                    <a:pt x="29170" y="11030"/>
                  </a:lnTo>
                  <a:lnTo>
                    <a:pt x="29170" y="11030"/>
                  </a:lnTo>
                  <a:lnTo>
                    <a:pt x="19445" y="3075"/>
                  </a:lnTo>
                  <a:lnTo>
                    <a:pt x="17969" y="1871"/>
                  </a:lnTo>
                  <a:lnTo>
                    <a:pt x="17969" y="1871"/>
                  </a:lnTo>
                  <a:cubicBezTo>
                    <a:pt x="18404" y="2232"/>
                    <a:pt x="18898" y="2644"/>
                    <a:pt x="19445" y="3104"/>
                  </a:cubicBezTo>
                  <a:lnTo>
                    <a:pt x="29091" y="11033"/>
                  </a:lnTo>
                  <a:lnTo>
                    <a:pt x="29091" y="11033"/>
                  </a:lnTo>
                  <a:lnTo>
                    <a:pt x="13267" y="11549"/>
                  </a:lnTo>
                  <a:lnTo>
                    <a:pt x="12601" y="11563"/>
                  </a:lnTo>
                  <a:lnTo>
                    <a:pt x="12601" y="11563"/>
                  </a:lnTo>
                  <a:lnTo>
                    <a:pt x="208" y="72"/>
                  </a:lnTo>
                  <a:lnTo>
                    <a:pt x="208" y="72"/>
                  </a:lnTo>
                  <a:lnTo>
                    <a:pt x="11448" y="58"/>
                  </a:lnTo>
                  <a:lnTo>
                    <a:pt x="14624" y="44"/>
                  </a:lnTo>
                  <a:lnTo>
                    <a:pt x="14638" y="44"/>
                  </a:lnTo>
                  <a:lnTo>
                    <a:pt x="11462" y="29"/>
                  </a:lnTo>
                  <a:lnTo>
                    <a:pt x="146" y="15"/>
                  </a:lnTo>
                  <a:lnTo>
                    <a:pt x="146" y="15"/>
                  </a:lnTo>
                  <a:lnTo>
                    <a:pt x="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3"/>
            <p:cNvSpPr/>
            <p:nvPr/>
          </p:nvSpPr>
          <p:spPr>
            <a:xfrm>
              <a:off x="1641250" y="3553050"/>
              <a:ext cx="278975" cy="9150"/>
            </a:xfrm>
            <a:custGeom>
              <a:avLst/>
              <a:gdLst/>
              <a:ahLst/>
              <a:cxnLst/>
              <a:rect l="l" t="t" r="r" b="b"/>
              <a:pathLst>
                <a:path w="11159" h="366" extrusionOk="0">
                  <a:moveTo>
                    <a:pt x="11081" y="0"/>
                  </a:moveTo>
                  <a:cubicBezTo>
                    <a:pt x="10637" y="0"/>
                    <a:pt x="8344" y="55"/>
                    <a:pt x="5587" y="132"/>
                  </a:cubicBezTo>
                  <a:cubicBezTo>
                    <a:pt x="2497" y="233"/>
                    <a:pt x="0" y="334"/>
                    <a:pt x="15" y="363"/>
                  </a:cubicBezTo>
                  <a:cubicBezTo>
                    <a:pt x="15" y="365"/>
                    <a:pt x="41" y="365"/>
                    <a:pt x="92" y="365"/>
                  </a:cubicBezTo>
                  <a:cubicBezTo>
                    <a:pt x="536" y="365"/>
                    <a:pt x="2829" y="311"/>
                    <a:pt x="5587" y="233"/>
                  </a:cubicBezTo>
                  <a:cubicBezTo>
                    <a:pt x="8661" y="132"/>
                    <a:pt x="11159" y="31"/>
                    <a:pt x="11159" y="2"/>
                  </a:cubicBezTo>
                  <a:cubicBezTo>
                    <a:pt x="11159" y="1"/>
                    <a:pt x="11132" y="0"/>
                    <a:pt x="11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3"/>
            <p:cNvSpPr/>
            <p:nvPr/>
          </p:nvSpPr>
          <p:spPr>
            <a:xfrm>
              <a:off x="1670100" y="3577800"/>
              <a:ext cx="283325" cy="8950"/>
            </a:xfrm>
            <a:custGeom>
              <a:avLst/>
              <a:gdLst/>
              <a:ahLst/>
              <a:cxnLst/>
              <a:rect l="l" t="t" r="r" b="b"/>
              <a:pathLst>
                <a:path w="11333" h="358" extrusionOk="0">
                  <a:moveTo>
                    <a:pt x="11106" y="1"/>
                  </a:moveTo>
                  <a:cubicBezTo>
                    <a:pt x="10419" y="1"/>
                    <a:pt x="8252" y="53"/>
                    <a:pt x="5674" y="124"/>
                  </a:cubicBezTo>
                  <a:cubicBezTo>
                    <a:pt x="2527" y="225"/>
                    <a:pt x="1" y="326"/>
                    <a:pt x="1" y="355"/>
                  </a:cubicBezTo>
                  <a:cubicBezTo>
                    <a:pt x="2" y="356"/>
                    <a:pt x="31" y="357"/>
                    <a:pt x="84" y="357"/>
                  </a:cubicBezTo>
                  <a:cubicBezTo>
                    <a:pt x="543" y="357"/>
                    <a:pt x="2865" y="303"/>
                    <a:pt x="5674" y="225"/>
                  </a:cubicBezTo>
                  <a:cubicBezTo>
                    <a:pt x="8807" y="124"/>
                    <a:pt x="11333" y="23"/>
                    <a:pt x="11333" y="8"/>
                  </a:cubicBezTo>
                  <a:cubicBezTo>
                    <a:pt x="11333" y="3"/>
                    <a:pt x="11254" y="1"/>
                    <a:pt x="1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3"/>
            <p:cNvSpPr/>
            <p:nvPr/>
          </p:nvSpPr>
          <p:spPr>
            <a:xfrm>
              <a:off x="1703300" y="3602700"/>
              <a:ext cx="285125" cy="9400"/>
            </a:xfrm>
            <a:custGeom>
              <a:avLst/>
              <a:gdLst/>
              <a:ahLst/>
              <a:cxnLst/>
              <a:rect l="l" t="t" r="r" b="b"/>
              <a:pathLst>
                <a:path w="11405" h="376" extrusionOk="0">
                  <a:moveTo>
                    <a:pt x="11183" y="1"/>
                  </a:moveTo>
                  <a:cubicBezTo>
                    <a:pt x="10497" y="1"/>
                    <a:pt x="8302" y="55"/>
                    <a:pt x="5703" y="138"/>
                  </a:cubicBezTo>
                  <a:cubicBezTo>
                    <a:pt x="2556" y="239"/>
                    <a:pt x="1" y="340"/>
                    <a:pt x="1" y="369"/>
                  </a:cubicBezTo>
                  <a:cubicBezTo>
                    <a:pt x="1" y="374"/>
                    <a:pt x="59" y="376"/>
                    <a:pt x="169" y="376"/>
                  </a:cubicBezTo>
                  <a:cubicBezTo>
                    <a:pt x="786" y="376"/>
                    <a:pt x="3031" y="311"/>
                    <a:pt x="5703" y="225"/>
                  </a:cubicBezTo>
                  <a:cubicBezTo>
                    <a:pt x="8850" y="138"/>
                    <a:pt x="11405" y="23"/>
                    <a:pt x="11405" y="8"/>
                  </a:cubicBezTo>
                  <a:cubicBezTo>
                    <a:pt x="11405" y="3"/>
                    <a:pt x="11327" y="1"/>
                    <a:pt x="1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3"/>
            <p:cNvSpPr/>
            <p:nvPr/>
          </p:nvSpPr>
          <p:spPr>
            <a:xfrm>
              <a:off x="1614175" y="3530675"/>
              <a:ext cx="286925" cy="9500"/>
            </a:xfrm>
            <a:custGeom>
              <a:avLst/>
              <a:gdLst/>
              <a:ahLst/>
              <a:cxnLst/>
              <a:rect l="l" t="t" r="r" b="b"/>
              <a:pathLst>
                <a:path w="11477" h="380" extrusionOk="0">
                  <a:moveTo>
                    <a:pt x="11395" y="0"/>
                  </a:moveTo>
                  <a:cubicBezTo>
                    <a:pt x="10934" y="0"/>
                    <a:pt x="8583" y="56"/>
                    <a:pt x="5731" y="147"/>
                  </a:cubicBezTo>
                  <a:cubicBezTo>
                    <a:pt x="2570" y="248"/>
                    <a:pt x="0" y="349"/>
                    <a:pt x="0" y="378"/>
                  </a:cubicBezTo>
                  <a:cubicBezTo>
                    <a:pt x="0" y="379"/>
                    <a:pt x="27" y="380"/>
                    <a:pt x="79" y="380"/>
                  </a:cubicBezTo>
                  <a:cubicBezTo>
                    <a:pt x="531" y="380"/>
                    <a:pt x="2893" y="324"/>
                    <a:pt x="5731" y="233"/>
                  </a:cubicBezTo>
                  <a:cubicBezTo>
                    <a:pt x="8907" y="132"/>
                    <a:pt x="11477" y="31"/>
                    <a:pt x="11477" y="2"/>
                  </a:cubicBezTo>
                  <a:cubicBezTo>
                    <a:pt x="11475" y="1"/>
                    <a:pt x="11447" y="0"/>
                    <a:pt x="11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3"/>
            <p:cNvSpPr/>
            <p:nvPr/>
          </p:nvSpPr>
          <p:spPr>
            <a:xfrm>
              <a:off x="1502300" y="3438050"/>
              <a:ext cx="266000" cy="5650"/>
            </a:xfrm>
            <a:custGeom>
              <a:avLst/>
              <a:gdLst/>
              <a:ahLst/>
              <a:cxnLst/>
              <a:rect l="l" t="t" r="r" b="b"/>
              <a:pathLst>
                <a:path w="10640" h="226" extrusionOk="0">
                  <a:moveTo>
                    <a:pt x="10161" y="1"/>
                  </a:moveTo>
                  <a:cubicBezTo>
                    <a:pt x="9323" y="1"/>
                    <a:pt x="7468" y="27"/>
                    <a:pt x="5313" y="70"/>
                  </a:cubicBezTo>
                  <a:cubicBezTo>
                    <a:pt x="2382" y="127"/>
                    <a:pt x="0" y="185"/>
                    <a:pt x="0" y="214"/>
                  </a:cubicBezTo>
                  <a:cubicBezTo>
                    <a:pt x="0" y="222"/>
                    <a:pt x="171" y="225"/>
                    <a:pt x="478" y="225"/>
                  </a:cubicBezTo>
                  <a:cubicBezTo>
                    <a:pt x="1316" y="225"/>
                    <a:pt x="3167" y="198"/>
                    <a:pt x="5313" y="156"/>
                  </a:cubicBezTo>
                  <a:cubicBezTo>
                    <a:pt x="8258" y="98"/>
                    <a:pt x="10639" y="41"/>
                    <a:pt x="10639" y="12"/>
                  </a:cubicBezTo>
                  <a:cubicBezTo>
                    <a:pt x="10639" y="4"/>
                    <a:pt x="10468" y="1"/>
                    <a:pt x="10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3"/>
            <p:cNvSpPr/>
            <p:nvPr/>
          </p:nvSpPr>
          <p:spPr>
            <a:xfrm>
              <a:off x="1527200" y="3462750"/>
              <a:ext cx="274300" cy="5850"/>
            </a:xfrm>
            <a:custGeom>
              <a:avLst/>
              <a:gdLst/>
              <a:ahLst/>
              <a:cxnLst/>
              <a:rect l="l" t="t" r="r" b="b"/>
              <a:pathLst>
                <a:path w="10972" h="234" extrusionOk="0">
                  <a:moveTo>
                    <a:pt x="10586" y="0"/>
                  </a:moveTo>
                  <a:cubicBezTo>
                    <a:pt x="9781" y="0"/>
                    <a:pt x="7802" y="19"/>
                    <a:pt x="5486" y="63"/>
                  </a:cubicBezTo>
                  <a:cubicBezTo>
                    <a:pt x="2455" y="121"/>
                    <a:pt x="0" y="193"/>
                    <a:pt x="0" y="222"/>
                  </a:cubicBezTo>
                  <a:cubicBezTo>
                    <a:pt x="0" y="230"/>
                    <a:pt x="177" y="233"/>
                    <a:pt x="493" y="233"/>
                  </a:cubicBezTo>
                  <a:cubicBezTo>
                    <a:pt x="1357" y="233"/>
                    <a:pt x="3267" y="207"/>
                    <a:pt x="5486" y="164"/>
                  </a:cubicBezTo>
                  <a:cubicBezTo>
                    <a:pt x="8517" y="107"/>
                    <a:pt x="10971" y="34"/>
                    <a:pt x="10971" y="5"/>
                  </a:cubicBezTo>
                  <a:cubicBezTo>
                    <a:pt x="10971" y="2"/>
                    <a:pt x="10835"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a:off x="1547050" y="3487500"/>
              <a:ext cx="287650" cy="6000"/>
            </a:xfrm>
            <a:custGeom>
              <a:avLst/>
              <a:gdLst/>
              <a:ahLst/>
              <a:cxnLst/>
              <a:rect l="l" t="t" r="r" b="b"/>
              <a:pathLst>
                <a:path w="11506" h="240" extrusionOk="0">
                  <a:moveTo>
                    <a:pt x="10990" y="0"/>
                  </a:moveTo>
                  <a:cubicBezTo>
                    <a:pt x="10085" y="0"/>
                    <a:pt x="8085" y="27"/>
                    <a:pt x="5760" y="69"/>
                  </a:cubicBezTo>
                  <a:cubicBezTo>
                    <a:pt x="2570" y="127"/>
                    <a:pt x="0" y="199"/>
                    <a:pt x="0" y="228"/>
                  </a:cubicBezTo>
                  <a:cubicBezTo>
                    <a:pt x="0" y="236"/>
                    <a:pt x="185" y="239"/>
                    <a:pt x="516" y="239"/>
                  </a:cubicBezTo>
                  <a:cubicBezTo>
                    <a:pt x="1422" y="239"/>
                    <a:pt x="3425" y="213"/>
                    <a:pt x="5760" y="170"/>
                  </a:cubicBezTo>
                  <a:cubicBezTo>
                    <a:pt x="8936" y="98"/>
                    <a:pt x="11505" y="26"/>
                    <a:pt x="11505" y="12"/>
                  </a:cubicBezTo>
                  <a:cubicBezTo>
                    <a:pt x="11505" y="4"/>
                    <a:pt x="11321" y="0"/>
                    <a:pt x="10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a:off x="1580250" y="3512200"/>
              <a:ext cx="288000" cy="6000"/>
            </a:xfrm>
            <a:custGeom>
              <a:avLst/>
              <a:gdLst/>
              <a:ahLst/>
              <a:cxnLst/>
              <a:rect l="l" t="t" r="r" b="b"/>
              <a:pathLst>
                <a:path w="11520" h="240" extrusionOk="0">
                  <a:moveTo>
                    <a:pt x="11145" y="0"/>
                  </a:moveTo>
                  <a:cubicBezTo>
                    <a:pt x="10320" y="0"/>
                    <a:pt x="8222" y="21"/>
                    <a:pt x="5760" y="77"/>
                  </a:cubicBezTo>
                  <a:cubicBezTo>
                    <a:pt x="2570" y="135"/>
                    <a:pt x="0" y="207"/>
                    <a:pt x="0" y="236"/>
                  </a:cubicBezTo>
                  <a:cubicBezTo>
                    <a:pt x="0" y="239"/>
                    <a:pt x="77" y="240"/>
                    <a:pt x="219" y="240"/>
                  </a:cubicBezTo>
                  <a:cubicBezTo>
                    <a:pt x="905" y="240"/>
                    <a:pt x="3129" y="212"/>
                    <a:pt x="5760" y="164"/>
                  </a:cubicBezTo>
                  <a:cubicBezTo>
                    <a:pt x="8936" y="106"/>
                    <a:pt x="11520" y="34"/>
                    <a:pt x="11520" y="5"/>
                  </a:cubicBezTo>
                  <a:cubicBezTo>
                    <a:pt x="11517" y="2"/>
                    <a:pt x="11384" y="0"/>
                    <a:pt x="11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a:off x="1474500" y="3415600"/>
              <a:ext cx="274675" cy="4350"/>
            </a:xfrm>
            <a:custGeom>
              <a:avLst/>
              <a:gdLst/>
              <a:ahLst/>
              <a:cxnLst/>
              <a:rect l="l" t="t" r="r" b="b"/>
              <a:pathLst>
                <a:path w="10987" h="174" extrusionOk="0">
                  <a:moveTo>
                    <a:pt x="9370" y="0"/>
                  </a:moveTo>
                  <a:lnTo>
                    <a:pt x="5486" y="44"/>
                  </a:lnTo>
                  <a:lnTo>
                    <a:pt x="1618" y="116"/>
                  </a:lnTo>
                  <a:lnTo>
                    <a:pt x="434" y="145"/>
                  </a:lnTo>
                  <a:lnTo>
                    <a:pt x="116" y="159"/>
                  </a:lnTo>
                  <a:cubicBezTo>
                    <a:pt x="73" y="159"/>
                    <a:pt x="44" y="159"/>
                    <a:pt x="1" y="174"/>
                  </a:cubicBezTo>
                  <a:lnTo>
                    <a:pt x="1618" y="174"/>
                  </a:lnTo>
                  <a:lnTo>
                    <a:pt x="5501" y="145"/>
                  </a:lnTo>
                  <a:lnTo>
                    <a:pt x="9370" y="73"/>
                  </a:lnTo>
                  <a:lnTo>
                    <a:pt x="10553" y="44"/>
                  </a:lnTo>
                  <a:lnTo>
                    <a:pt x="10871" y="29"/>
                  </a:lnTo>
                  <a:cubicBezTo>
                    <a:pt x="10914" y="29"/>
                    <a:pt x="10943" y="15"/>
                    <a:pt x="10986" y="15"/>
                  </a:cubicBezTo>
                  <a:cubicBezTo>
                    <a:pt x="10943" y="0"/>
                    <a:pt x="10914" y="0"/>
                    <a:pt x="10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a:off x="1521075" y="3378425"/>
              <a:ext cx="459775" cy="107925"/>
            </a:xfrm>
            <a:custGeom>
              <a:avLst/>
              <a:gdLst/>
              <a:ahLst/>
              <a:cxnLst/>
              <a:rect l="l" t="t" r="r" b="b"/>
              <a:pathLst>
                <a:path w="18391" h="4317" extrusionOk="0">
                  <a:moveTo>
                    <a:pt x="14205" y="1"/>
                  </a:moveTo>
                  <a:lnTo>
                    <a:pt x="0" y="564"/>
                  </a:lnTo>
                  <a:lnTo>
                    <a:pt x="4100" y="4317"/>
                  </a:lnTo>
                  <a:lnTo>
                    <a:pt x="18391" y="2310"/>
                  </a:lnTo>
                  <a:lnTo>
                    <a:pt x="14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a:off x="1561125" y="3394675"/>
              <a:ext cx="21325" cy="28175"/>
            </a:xfrm>
            <a:custGeom>
              <a:avLst/>
              <a:gdLst/>
              <a:ahLst/>
              <a:cxnLst/>
              <a:rect l="l" t="t" r="r" b="b"/>
              <a:pathLst>
                <a:path w="853" h="1127" extrusionOk="0">
                  <a:moveTo>
                    <a:pt x="0" y="0"/>
                  </a:moveTo>
                  <a:lnTo>
                    <a:pt x="58" y="448"/>
                  </a:lnTo>
                  <a:lnTo>
                    <a:pt x="852" y="1126"/>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a:off x="1561125" y="3393575"/>
              <a:ext cx="49825" cy="17725"/>
            </a:xfrm>
            <a:custGeom>
              <a:avLst/>
              <a:gdLst/>
              <a:ahLst/>
              <a:cxnLst/>
              <a:rect l="l" t="t" r="r" b="b"/>
              <a:pathLst>
                <a:path w="1993" h="709" extrusionOk="0">
                  <a:moveTo>
                    <a:pt x="1069" y="1"/>
                  </a:moveTo>
                  <a:lnTo>
                    <a:pt x="0" y="44"/>
                  </a:lnTo>
                  <a:lnTo>
                    <a:pt x="838" y="708"/>
                  </a:lnTo>
                  <a:lnTo>
                    <a:pt x="1993" y="679"/>
                  </a:lnTo>
                  <a:lnTo>
                    <a:pt x="1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a:off x="1582050" y="3410550"/>
              <a:ext cx="28900" cy="12300"/>
            </a:xfrm>
            <a:custGeom>
              <a:avLst/>
              <a:gdLst/>
              <a:ahLst/>
              <a:cxnLst/>
              <a:rect l="l" t="t" r="r" b="b"/>
              <a:pathLst>
                <a:path w="1156" h="492" extrusionOk="0">
                  <a:moveTo>
                    <a:pt x="1156" y="0"/>
                  </a:moveTo>
                  <a:lnTo>
                    <a:pt x="1" y="29"/>
                  </a:lnTo>
                  <a:lnTo>
                    <a:pt x="15" y="491"/>
                  </a:lnTo>
                  <a:lnTo>
                    <a:pt x="1141" y="419"/>
                  </a:lnTo>
                  <a:lnTo>
                    <a:pt x="1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a:off x="1561125" y="3392150"/>
              <a:ext cx="49825" cy="18425"/>
            </a:xfrm>
            <a:custGeom>
              <a:avLst/>
              <a:gdLst/>
              <a:ahLst/>
              <a:cxnLst/>
              <a:rect l="l" t="t" r="r" b="b"/>
              <a:pathLst>
                <a:path w="1993" h="737" extrusionOk="0">
                  <a:moveTo>
                    <a:pt x="1040" y="0"/>
                  </a:moveTo>
                  <a:cubicBezTo>
                    <a:pt x="693" y="15"/>
                    <a:pt x="347" y="43"/>
                    <a:pt x="0" y="101"/>
                  </a:cubicBezTo>
                  <a:cubicBezTo>
                    <a:pt x="174" y="116"/>
                    <a:pt x="347" y="123"/>
                    <a:pt x="520" y="123"/>
                  </a:cubicBezTo>
                  <a:cubicBezTo>
                    <a:pt x="690" y="123"/>
                    <a:pt x="861" y="116"/>
                    <a:pt x="1031" y="102"/>
                  </a:cubicBezTo>
                  <a:lnTo>
                    <a:pt x="1031" y="102"/>
                  </a:lnTo>
                  <a:lnTo>
                    <a:pt x="1069" y="130"/>
                  </a:lnTo>
                  <a:cubicBezTo>
                    <a:pt x="1357" y="361"/>
                    <a:pt x="1660" y="563"/>
                    <a:pt x="1993" y="736"/>
                  </a:cubicBezTo>
                  <a:cubicBezTo>
                    <a:pt x="1718" y="476"/>
                    <a:pt x="1430" y="260"/>
                    <a:pt x="1112" y="58"/>
                  </a:cubicBezTo>
                  <a:lnTo>
                    <a:pt x="1054"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a:off x="1580975" y="3411625"/>
              <a:ext cx="2550" cy="11225"/>
            </a:xfrm>
            <a:custGeom>
              <a:avLst/>
              <a:gdLst/>
              <a:ahLst/>
              <a:cxnLst/>
              <a:rect l="l" t="t" r="r" b="b"/>
              <a:pathLst>
                <a:path w="102" h="449" extrusionOk="0">
                  <a:moveTo>
                    <a:pt x="44" y="1"/>
                  </a:moveTo>
                  <a:cubicBezTo>
                    <a:pt x="15" y="1"/>
                    <a:pt x="0" y="102"/>
                    <a:pt x="0" y="217"/>
                  </a:cubicBezTo>
                  <a:cubicBezTo>
                    <a:pt x="15" y="347"/>
                    <a:pt x="29" y="448"/>
                    <a:pt x="58" y="448"/>
                  </a:cubicBezTo>
                  <a:cubicBezTo>
                    <a:pt x="73" y="448"/>
                    <a:pt x="101" y="347"/>
                    <a:pt x="101" y="217"/>
                  </a:cubicBezTo>
                  <a:cubicBezTo>
                    <a:pt x="101" y="102"/>
                    <a:pt x="73"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a:off x="1609125" y="3393950"/>
              <a:ext cx="21325" cy="27800"/>
            </a:xfrm>
            <a:custGeom>
              <a:avLst/>
              <a:gdLst/>
              <a:ahLst/>
              <a:cxnLst/>
              <a:rect l="l" t="t" r="r" b="b"/>
              <a:pathLst>
                <a:path w="853" h="1112" extrusionOk="0">
                  <a:moveTo>
                    <a:pt x="0" y="0"/>
                  </a:moveTo>
                  <a:lnTo>
                    <a:pt x="58" y="433"/>
                  </a:lnTo>
                  <a:lnTo>
                    <a:pt x="852" y="1112"/>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a:off x="1609125" y="3392850"/>
              <a:ext cx="49825" cy="17725"/>
            </a:xfrm>
            <a:custGeom>
              <a:avLst/>
              <a:gdLst/>
              <a:ahLst/>
              <a:cxnLst/>
              <a:rect l="l" t="t" r="r" b="b"/>
              <a:pathLst>
                <a:path w="1993" h="709" extrusionOk="0">
                  <a:moveTo>
                    <a:pt x="1069" y="1"/>
                  </a:moveTo>
                  <a:lnTo>
                    <a:pt x="0" y="44"/>
                  </a:lnTo>
                  <a:lnTo>
                    <a:pt x="852" y="708"/>
                  </a:lnTo>
                  <a:lnTo>
                    <a:pt x="1992"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1630425" y="3409475"/>
              <a:ext cx="28525" cy="12275"/>
            </a:xfrm>
            <a:custGeom>
              <a:avLst/>
              <a:gdLst/>
              <a:ahLst/>
              <a:cxnLst/>
              <a:rect l="l" t="t" r="r" b="b"/>
              <a:pathLst>
                <a:path w="1141" h="491" extrusionOk="0">
                  <a:moveTo>
                    <a:pt x="1140" y="0"/>
                  </a:moveTo>
                  <a:lnTo>
                    <a:pt x="0" y="43"/>
                  </a:lnTo>
                  <a:lnTo>
                    <a:pt x="0" y="491"/>
                  </a:lnTo>
                  <a:lnTo>
                    <a:pt x="1126" y="419"/>
                  </a:lnTo>
                  <a:lnTo>
                    <a:pt x="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1609475" y="3391050"/>
              <a:ext cx="49825" cy="18425"/>
            </a:xfrm>
            <a:custGeom>
              <a:avLst/>
              <a:gdLst/>
              <a:ahLst/>
              <a:cxnLst/>
              <a:rect l="l" t="t" r="r" b="b"/>
              <a:pathLst>
                <a:path w="1993" h="737" extrusionOk="0">
                  <a:moveTo>
                    <a:pt x="1026" y="1"/>
                  </a:moveTo>
                  <a:cubicBezTo>
                    <a:pt x="679" y="1"/>
                    <a:pt x="333" y="44"/>
                    <a:pt x="1" y="102"/>
                  </a:cubicBezTo>
                  <a:cubicBezTo>
                    <a:pt x="174" y="116"/>
                    <a:pt x="347" y="124"/>
                    <a:pt x="520" y="124"/>
                  </a:cubicBezTo>
                  <a:cubicBezTo>
                    <a:pt x="685" y="124"/>
                    <a:pt x="849" y="117"/>
                    <a:pt x="1013" y="104"/>
                  </a:cubicBezTo>
                  <a:lnTo>
                    <a:pt x="1013" y="104"/>
                  </a:lnTo>
                  <a:lnTo>
                    <a:pt x="1055" y="145"/>
                  </a:lnTo>
                  <a:cubicBezTo>
                    <a:pt x="1358" y="362"/>
                    <a:pt x="1661" y="564"/>
                    <a:pt x="1993" y="737"/>
                  </a:cubicBezTo>
                  <a:cubicBezTo>
                    <a:pt x="1719" y="477"/>
                    <a:pt x="1430" y="261"/>
                    <a:pt x="1112" y="44"/>
                  </a:cubicBezTo>
                  <a:lnTo>
                    <a:pt x="1055"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1628975" y="3410550"/>
              <a:ext cx="2550" cy="11200"/>
            </a:xfrm>
            <a:custGeom>
              <a:avLst/>
              <a:gdLst/>
              <a:ahLst/>
              <a:cxnLst/>
              <a:rect l="l" t="t" r="r" b="b"/>
              <a:pathLst>
                <a:path w="102" h="448" extrusionOk="0">
                  <a:moveTo>
                    <a:pt x="44" y="0"/>
                  </a:moveTo>
                  <a:cubicBezTo>
                    <a:pt x="15" y="0"/>
                    <a:pt x="0" y="101"/>
                    <a:pt x="0" y="231"/>
                  </a:cubicBezTo>
                  <a:cubicBezTo>
                    <a:pt x="15" y="347"/>
                    <a:pt x="29" y="448"/>
                    <a:pt x="58" y="448"/>
                  </a:cubicBezTo>
                  <a:cubicBezTo>
                    <a:pt x="87" y="448"/>
                    <a:pt x="101" y="347"/>
                    <a:pt x="101" y="231"/>
                  </a:cubicBezTo>
                  <a:cubicBezTo>
                    <a:pt x="101" y="101"/>
                    <a:pt x="72"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1655325" y="3393225"/>
              <a:ext cx="21300" cy="28175"/>
            </a:xfrm>
            <a:custGeom>
              <a:avLst/>
              <a:gdLst/>
              <a:ahLst/>
              <a:cxnLst/>
              <a:rect l="l" t="t" r="r" b="b"/>
              <a:pathLst>
                <a:path w="852" h="1127" extrusionOk="0">
                  <a:moveTo>
                    <a:pt x="0" y="0"/>
                  </a:moveTo>
                  <a:lnTo>
                    <a:pt x="58" y="433"/>
                  </a:lnTo>
                  <a:lnTo>
                    <a:pt x="852" y="1126"/>
                  </a:lnTo>
                  <a:lnTo>
                    <a:pt x="852" y="636"/>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1655325" y="3392150"/>
              <a:ext cx="49825" cy="17700"/>
            </a:xfrm>
            <a:custGeom>
              <a:avLst/>
              <a:gdLst/>
              <a:ahLst/>
              <a:cxnLst/>
              <a:rect l="l" t="t" r="r" b="b"/>
              <a:pathLst>
                <a:path w="1993" h="708" extrusionOk="0">
                  <a:moveTo>
                    <a:pt x="1068" y="0"/>
                  </a:moveTo>
                  <a:lnTo>
                    <a:pt x="0" y="43"/>
                  </a:lnTo>
                  <a:lnTo>
                    <a:pt x="837" y="707"/>
                  </a:lnTo>
                  <a:lnTo>
                    <a:pt x="1992" y="664"/>
                  </a:lnTo>
                  <a:lnTo>
                    <a:pt x="1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a:off x="1676250" y="3408750"/>
              <a:ext cx="28900" cy="12650"/>
            </a:xfrm>
            <a:custGeom>
              <a:avLst/>
              <a:gdLst/>
              <a:ahLst/>
              <a:cxnLst/>
              <a:rect l="l" t="t" r="r" b="b"/>
              <a:pathLst>
                <a:path w="1156" h="506" extrusionOk="0">
                  <a:moveTo>
                    <a:pt x="1155" y="0"/>
                  </a:moveTo>
                  <a:lnTo>
                    <a:pt x="0" y="43"/>
                  </a:lnTo>
                  <a:lnTo>
                    <a:pt x="15" y="505"/>
                  </a:lnTo>
                  <a:lnTo>
                    <a:pt x="1141"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1655325" y="3390700"/>
              <a:ext cx="49825" cy="18075"/>
            </a:xfrm>
            <a:custGeom>
              <a:avLst/>
              <a:gdLst/>
              <a:ahLst/>
              <a:cxnLst/>
              <a:rect l="l" t="t" r="r" b="b"/>
              <a:pathLst>
                <a:path w="1993" h="723" extrusionOk="0">
                  <a:moveTo>
                    <a:pt x="1039" y="0"/>
                  </a:moveTo>
                  <a:cubicBezTo>
                    <a:pt x="693" y="0"/>
                    <a:pt x="347" y="44"/>
                    <a:pt x="0" y="101"/>
                  </a:cubicBezTo>
                  <a:cubicBezTo>
                    <a:pt x="173" y="116"/>
                    <a:pt x="347" y="123"/>
                    <a:pt x="520" y="123"/>
                  </a:cubicBezTo>
                  <a:cubicBezTo>
                    <a:pt x="690" y="123"/>
                    <a:pt x="860" y="116"/>
                    <a:pt x="1031" y="102"/>
                  </a:cubicBezTo>
                  <a:lnTo>
                    <a:pt x="1031" y="102"/>
                  </a:lnTo>
                  <a:lnTo>
                    <a:pt x="1068" y="130"/>
                  </a:lnTo>
                  <a:cubicBezTo>
                    <a:pt x="1357" y="361"/>
                    <a:pt x="1660" y="549"/>
                    <a:pt x="1992" y="722"/>
                  </a:cubicBezTo>
                  <a:cubicBezTo>
                    <a:pt x="1718" y="477"/>
                    <a:pt x="1429" y="260"/>
                    <a:pt x="1126" y="58"/>
                  </a:cubicBezTo>
                  <a:lnTo>
                    <a:pt x="1068"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a:off x="1675175" y="3409825"/>
              <a:ext cx="2550" cy="11575"/>
            </a:xfrm>
            <a:custGeom>
              <a:avLst/>
              <a:gdLst/>
              <a:ahLst/>
              <a:cxnLst/>
              <a:rect l="l" t="t" r="r" b="b"/>
              <a:pathLst>
                <a:path w="102" h="463" extrusionOk="0">
                  <a:moveTo>
                    <a:pt x="43" y="0"/>
                  </a:moveTo>
                  <a:cubicBezTo>
                    <a:pt x="14" y="0"/>
                    <a:pt x="0" y="116"/>
                    <a:pt x="0" y="231"/>
                  </a:cubicBezTo>
                  <a:cubicBezTo>
                    <a:pt x="0" y="361"/>
                    <a:pt x="29" y="462"/>
                    <a:pt x="58" y="462"/>
                  </a:cubicBezTo>
                  <a:cubicBezTo>
                    <a:pt x="87" y="462"/>
                    <a:pt x="101" y="361"/>
                    <a:pt x="101" y="231"/>
                  </a:cubicBezTo>
                  <a:cubicBezTo>
                    <a:pt x="87"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a:off x="1703300" y="3391775"/>
              <a:ext cx="21325" cy="28175"/>
            </a:xfrm>
            <a:custGeom>
              <a:avLst/>
              <a:gdLst/>
              <a:ahLst/>
              <a:cxnLst/>
              <a:rect l="l" t="t" r="r" b="b"/>
              <a:pathLst>
                <a:path w="853" h="1127" extrusionOk="0">
                  <a:moveTo>
                    <a:pt x="1" y="1"/>
                  </a:moveTo>
                  <a:lnTo>
                    <a:pt x="59" y="448"/>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a:off x="1703300" y="3390700"/>
              <a:ext cx="49850" cy="17700"/>
            </a:xfrm>
            <a:custGeom>
              <a:avLst/>
              <a:gdLst/>
              <a:ahLst/>
              <a:cxnLst/>
              <a:rect l="l" t="t" r="r" b="b"/>
              <a:pathLst>
                <a:path w="1994" h="708" extrusionOk="0">
                  <a:moveTo>
                    <a:pt x="1069" y="0"/>
                  </a:moveTo>
                  <a:lnTo>
                    <a:pt x="1" y="44"/>
                  </a:lnTo>
                  <a:lnTo>
                    <a:pt x="838" y="708"/>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a:off x="1724250" y="3407650"/>
              <a:ext cx="28900" cy="12300"/>
            </a:xfrm>
            <a:custGeom>
              <a:avLst/>
              <a:gdLst/>
              <a:ahLst/>
              <a:cxnLst/>
              <a:rect l="l" t="t" r="r" b="b"/>
              <a:pathLst>
                <a:path w="1156" h="492" extrusionOk="0">
                  <a:moveTo>
                    <a:pt x="1155" y="1"/>
                  </a:moveTo>
                  <a:lnTo>
                    <a:pt x="0" y="30"/>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a:off x="1703300" y="3389250"/>
              <a:ext cx="49850" cy="18425"/>
            </a:xfrm>
            <a:custGeom>
              <a:avLst/>
              <a:gdLst/>
              <a:ahLst/>
              <a:cxnLst/>
              <a:rect l="l" t="t" r="r" b="b"/>
              <a:pathLst>
                <a:path w="1994" h="737" extrusionOk="0">
                  <a:moveTo>
                    <a:pt x="1040" y="1"/>
                  </a:moveTo>
                  <a:cubicBezTo>
                    <a:pt x="694" y="1"/>
                    <a:pt x="347" y="30"/>
                    <a:pt x="1" y="102"/>
                  </a:cubicBezTo>
                  <a:cubicBezTo>
                    <a:pt x="174" y="116"/>
                    <a:pt x="347" y="123"/>
                    <a:pt x="521" y="123"/>
                  </a:cubicBezTo>
                  <a:cubicBezTo>
                    <a:pt x="686" y="123"/>
                    <a:pt x="851" y="117"/>
                    <a:pt x="1016" y="104"/>
                  </a:cubicBezTo>
                  <a:lnTo>
                    <a:pt x="1016" y="104"/>
                  </a:lnTo>
                  <a:lnTo>
                    <a:pt x="1069" y="131"/>
                  </a:lnTo>
                  <a:cubicBezTo>
                    <a:pt x="1358" y="362"/>
                    <a:pt x="1661" y="564"/>
                    <a:pt x="1993" y="737"/>
                  </a:cubicBezTo>
                  <a:cubicBezTo>
                    <a:pt x="1719" y="477"/>
                    <a:pt x="1430" y="246"/>
                    <a:pt x="1113" y="44"/>
                  </a:cubicBezTo>
                  <a:lnTo>
                    <a:pt x="1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a:off x="1723150" y="3408750"/>
              <a:ext cx="2550" cy="11200"/>
            </a:xfrm>
            <a:custGeom>
              <a:avLst/>
              <a:gdLst/>
              <a:ahLst/>
              <a:cxnLst/>
              <a:rect l="l" t="t" r="r" b="b"/>
              <a:pathLst>
                <a:path w="102" h="448" extrusionOk="0">
                  <a:moveTo>
                    <a:pt x="44" y="0"/>
                  </a:moveTo>
                  <a:cubicBezTo>
                    <a:pt x="15" y="0"/>
                    <a:pt x="1" y="101"/>
                    <a:pt x="1" y="217"/>
                  </a:cubicBezTo>
                  <a:cubicBezTo>
                    <a:pt x="1" y="347"/>
                    <a:pt x="30" y="448"/>
                    <a:pt x="59" y="448"/>
                  </a:cubicBezTo>
                  <a:cubicBezTo>
                    <a:pt x="88" y="448"/>
                    <a:pt x="102" y="347"/>
                    <a:pt x="102" y="217"/>
                  </a:cubicBezTo>
                  <a:cubicBezTo>
                    <a:pt x="88"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a:off x="1752025" y="3390700"/>
              <a:ext cx="21325" cy="28175"/>
            </a:xfrm>
            <a:custGeom>
              <a:avLst/>
              <a:gdLst/>
              <a:ahLst/>
              <a:cxnLst/>
              <a:rect l="l" t="t" r="r" b="b"/>
              <a:pathLst>
                <a:path w="853" h="1127" extrusionOk="0">
                  <a:moveTo>
                    <a:pt x="1" y="0"/>
                  </a:moveTo>
                  <a:lnTo>
                    <a:pt x="59" y="433"/>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a:off x="1752025" y="3389625"/>
              <a:ext cx="49825" cy="17700"/>
            </a:xfrm>
            <a:custGeom>
              <a:avLst/>
              <a:gdLst/>
              <a:ahLst/>
              <a:cxnLst/>
              <a:rect l="l" t="t" r="r" b="b"/>
              <a:pathLst>
                <a:path w="1993" h="708" extrusionOk="0">
                  <a:moveTo>
                    <a:pt x="1069" y="0"/>
                  </a:moveTo>
                  <a:lnTo>
                    <a:pt x="1" y="43"/>
                  </a:lnTo>
                  <a:lnTo>
                    <a:pt x="838" y="707"/>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a:off x="1772975" y="3406225"/>
              <a:ext cx="28875" cy="12650"/>
            </a:xfrm>
            <a:custGeom>
              <a:avLst/>
              <a:gdLst/>
              <a:ahLst/>
              <a:cxnLst/>
              <a:rect l="l" t="t" r="r" b="b"/>
              <a:pathLst>
                <a:path w="1155" h="506" extrusionOk="0">
                  <a:moveTo>
                    <a:pt x="1155" y="0"/>
                  </a:moveTo>
                  <a:lnTo>
                    <a:pt x="0" y="43"/>
                  </a:lnTo>
                  <a:lnTo>
                    <a:pt x="14" y="505"/>
                  </a:lnTo>
                  <a:lnTo>
                    <a:pt x="1140"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a:off x="1752025" y="3388175"/>
              <a:ext cx="49825" cy="18425"/>
            </a:xfrm>
            <a:custGeom>
              <a:avLst/>
              <a:gdLst/>
              <a:ahLst/>
              <a:cxnLst/>
              <a:rect l="l" t="t" r="r" b="b"/>
              <a:pathLst>
                <a:path w="1993" h="737" extrusionOk="0">
                  <a:moveTo>
                    <a:pt x="1040" y="0"/>
                  </a:moveTo>
                  <a:cubicBezTo>
                    <a:pt x="694" y="0"/>
                    <a:pt x="347" y="29"/>
                    <a:pt x="1" y="101"/>
                  </a:cubicBezTo>
                  <a:cubicBezTo>
                    <a:pt x="174" y="116"/>
                    <a:pt x="347" y="123"/>
                    <a:pt x="520" y="123"/>
                  </a:cubicBezTo>
                  <a:cubicBezTo>
                    <a:pt x="685" y="123"/>
                    <a:pt x="850" y="116"/>
                    <a:pt x="1015" y="103"/>
                  </a:cubicBezTo>
                  <a:lnTo>
                    <a:pt x="1015" y="103"/>
                  </a:lnTo>
                  <a:lnTo>
                    <a:pt x="1069" y="130"/>
                  </a:lnTo>
                  <a:cubicBezTo>
                    <a:pt x="1358" y="361"/>
                    <a:pt x="1661" y="563"/>
                    <a:pt x="1993" y="737"/>
                  </a:cubicBezTo>
                  <a:cubicBezTo>
                    <a:pt x="1719" y="477"/>
                    <a:pt x="1430" y="246"/>
                    <a:pt x="1112" y="44"/>
                  </a:cubicBezTo>
                  <a:lnTo>
                    <a:pt x="10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a:off x="1771875" y="3407300"/>
              <a:ext cx="2550" cy="11575"/>
            </a:xfrm>
            <a:custGeom>
              <a:avLst/>
              <a:gdLst/>
              <a:ahLst/>
              <a:cxnLst/>
              <a:rect l="l" t="t" r="r" b="b"/>
              <a:pathLst>
                <a:path w="102" h="463" extrusionOk="0">
                  <a:moveTo>
                    <a:pt x="44" y="0"/>
                  </a:moveTo>
                  <a:cubicBezTo>
                    <a:pt x="15" y="0"/>
                    <a:pt x="1" y="101"/>
                    <a:pt x="1" y="231"/>
                  </a:cubicBezTo>
                  <a:cubicBezTo>
                    <a:pt x="1" y="361"/>
                    <a:pt x="30" y="462"/>
                    <a:pt x="58" y="462"/>
                  </a:cubicBezTo>
                  <a:cubicBezTo>
                    <a:pt x="73" y="462"/>
                    <a:pt x="102" y="347"/>
                    <a:pt x="102" y="231"/>
                  </a:cubicBezTo>
                  <a:cubicBezTo>
                    <a:pt x="87"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a:off x="1798575" y="3388525"/>
              <a:ext cx="21325" cy="28175"/>
            </a:xfrm>
            <a:custGeom>
              <a:avLst/>
              <a:gdLst/>
              <a:ahLst/>
              <a:cxnLst/>
              <a:rect l="l" t="t" r="r" b="b"/>
              <a:pathLst>
                <a:path w="853" h="1127" extrusionOk="0">
                  <a:moveTo>
                    <a:pt x="1" y="1"/>
                  </a:moveTo>
                  <a:lnTo>
                    <a:pt x="44" y="434"/>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a:off x="1798575" y="3387450"/>
              <a:ext cx="49850" cy="17700"/>
            </a:xfrm>
            <a:custGeom>
              <a:avLst/>
              <a:gdLst/>
              <a:ahLst/>
              <a:cxnLst/>
              <a:rect l="l" t="t" r="r" b="b"/>
              <a:pathLst>
                <a:path w="1994" h="708" extrusionOk="0">
                  <a:moveTo>
                    <a:pt x="1069" y="0"/>
                  </a:moveTo>
                  <a:lnTo>
                    <a:pt x="1" y="44"/>
                  </a:lnTo>
                  <a:lnTo>
                    <a:pt x="838" y="708"/>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a:off x="1819525" y="3404050"/>
              <a:ext cx="28900" cy="12650"/>
            </a:xfrm>
            <a:custGeom>
              <a:avLst/>
              <a:gdLst/>
              <a:ahLst/>
              <a:cxnLst/>
              <a:rect l="l" t="t" r="r" b="b"/>
              <a:pathLst>
                <a:path w="1156" h="506" extrusionOk="0">
                  <a:moveTo>
                    <a:pt x="1155" y="0"/>
                  </a:moveTo>
                  <a:lnTo>
                    <a:pt x="0" y="44"/>
                  </a:lnTo>
                  <a:lnTo>
                    <a:pt x="15" y="506"/>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a:off x="1798575" y="3385650"/>
              <a:ext cx="49850" cy="18425"/>
            </a:xfrm>
            <a:custGeom>
              <a:avLst/>
              <a:gdLst/>
              <a:ahLst/>
              <a:cxnLst/>
              <a:rect l="l" t="t" r="r" b="b"/>
              <a:pathLst>
                <a:path w="1994" h="737" extrusionOk="0">
                  <a:moveTo>
                    <a:pt x="1026" y="0"/>
                  </a:moveTo>
                  <a:cubicBezTo>
                    <a:pt x="679" y="15"/>
                    <a:pt x="347" y="44"/>
                    <a:pt x="1" y="101"/>
                  </a:cubicBezTo>
                  <a:cubicBezTo>
                    <a:pt x="174" y="116"/>
                    <a:pt x="347" y="123"/>
                    <a:pt x="521" y="123"/>
                  </a:cubicBezTo>
                  <a:cubicBezTo>
                    <a:pt x="685" y="123"/>
                    <a:pt x="850" y="116"/>
                    <a:pt x="1014" y="103"/>
                  </a:cubicBezTo>
                  <a:lnTo>
                    <a:pt x="1014" y="103"/>
                  </a:lnTo>
                  <a:lnTo>
                    <a:pt x="1069" y="145"/>
                  </a:lnTo>
                  <a:cubicBezTo>
                    <a:pt x="1358" y="361"/>
                    <a:pt x="1661" y="563"/>
                    <a:pt x="1993" y="736"/>
                  </a:cubicBezTo>
                  <a:cubicBezTo>
                    <a:pt x="1719" y="491"/>
                    <a:pt x="1430" y="260"/>
                    <a:pt x="1112" y="58"/>
                  </a:cubicBezTo>
                  <a:lnTo>
                    <a:pt x="1055"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a:off x="1818075" y="3405125"/>
              <a:ext cx="2900" cy="11575"/>
            </a:xfrm>
            <a:custGeom>
              <a:avLst/>
              <a:gdLst/>
              <a:ahLst/>
              <a:cxnLst/>
              <a:rect l="l" t="t" r="r" b="b"/>
              <a:pathLst>
                <a:path w="116" h="463" extrusionOk="0">
                  <a:moveTo>
                    <a:pt x="58" y="1"/>
                  </a:moveTo>
                  <a:cubicBezTo>
                    <a:pt x="29" y="1"/>
                    <a:pt x="0" y="102"/>
                    <a:pt x="15" y="232"/>
                  </a:cubicBezTo>
                  <a:cubicBezTo>
                    <a:pt x="15" y="362"/>
                    <a:pt x="44" y="463"/>
                    <a:pt x="58" y="463"/>
                  </a:cubicBezTo>
                  <a:cubicBezTo>
                    <a:pt x="87" y="448"/>
                    <a:pt x="116" y="362"/>
                    <a:pt x="102" y="232"/>
                  </a:cubicBezTo>
                  <a:cubicBezTo>
                    <a:pt x="102" y="102"/>
                    <a:pt x="73"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a:off x="1844050" y="3386000"/>
              <a:ext cx="21325" cy="27825"/>
            </a:xfrm>
            <a:custGeom>
              <a:avLst/>
              <a:gdLst/>
              <a:ahLst/>
              <a:cxnLst/>
              <a:rect l="l" t="t" r="r" b="b"/>
              <a:pathLst>
                <a:path w="853" h="1113" extrusionOk="0">
                  <a:moveTo>
                    <a:pt x="1" y="1"/>
                  </a:moveTo>
                  <a:lnTo>
                    <a:pt x="44" y="434"/>
                  </a:lnTo>
                  <a:lnTo>
                    <a:pt x="853" y="1112"/>
                  </a:lnTo>
                  <a:lnTo>
                    <a:pt x="853" y="1112"/>
                  </a:lnTo>
                  <a:lnTo>
                    <a:pt x="838" y="6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a:off x="1844050" y="3384550"/>
              <a:ext cx="49825" cy="18075"/>
            </a:xfrm>
            <a:custGeom>
              <a:avLst/>
              <a:gdLst/>
              <a:ahLst/>
              <a:cxnLst/>
              <a:rect l="l" t="t" r="r" b="b"/>
              <a:pathLst>
                <a:path w="1993" h="723" extrusionOk="0">
                  <a:moveTo>
                    <a:pt x="1055" y="1"/>
                  </a:moveTo>
                  <a:lnTo>
                    <a:pt x="1" y="59"/>
                  </a:lnTo>
                  <a:lnTo>
                    <a:pt x="838" y="723"/>
                  </a:lnTo>
                  <a:lnTo>
                    <a:pt x="1993" y="679"/>
                  </a:lnTo>
                  <a:lnTo>
                    <a:pt x="10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a:off x="1865000" y="3401525"/>
              <a:ext cx="28875" cy="12300"/>
            </a:xfrm>
            <a:custGeom>
              <a:avLst/>
              <a:gdLst/>
              <a:ahLst/>
              <a:cxnLst/>
              <a:rect l="l" t="t" r="r" b="b"/>
              <a:pathLst>
                <a:path w="1155" h="492" extrusionOk="0">
                  <a:moveTo>
                    <a:pt x="1155" y="0"/>
                  </a:moveTo>
                  <a:lnTo>
                    <a:pt x="0" y="44"/>
                  </a:lnTo>
                  <a:lnTo>
                    <a:pt x="15" y="491"/>
                  </a:lnTo>
                  <a:lnTo>
                    <a:pt x="1140"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a:off x="1844050" y="3383475"/>
              <a:ext cx="49825" cy="18075"/>
            </a:xfrm>
            <a:custGeom>
              <a:avLst/>
              <a:gdLst/>
              <a:ahLst/>
              <a:cxnLst/>
              <a:rect l="l" t="t" r="r" b="b"/>
              <a:pathLst>
                <a:path w="1993" h="723" extrusionOk="0">
                  <a:moveTo>
                    <a:pt x="1026" y="1"/>
                  </a:moveTo>
                  <a:cubicBezTo>
                    <a:pt x="679" y="1"/>
                    <a:pt x="333" y="30"/>
                    <a:pt x="1" y="102"/>
                  </a:cubicBezTo>
                  <a:cubicBezTo>
                    <a:pt x="174" y="116"/>
                    <a:pt x="347" y="123"/>
                    <a:pt x="520" y="123"/>
                  </a:cubicBezTo>
                  <a:cubicBezTo>
                    <a:pt x="689" y="123"/>
                    <a:pt x="858" y="117"/>
                    <a:pt x="1027" y="103"/>
                  </a:cubicBezTo>
                  <a:lnTo>
                    <a:pt x="1027" y="103"/>
                  </a:lnTo>
                  <a:lnTo>
                    <a:pt x="1055" y="131"/>
                  </a:lnTo>
                  <a:cubicBezTo>
                    <a:pt x="1343" y="347"/>
                    <a:pt x="1661" y="549"/>
                    <a:pt x="1993" y="722"/>
                  </a:cubicBezTo>
                  <a:cubicBezTo>
                    <a:pt x="1719" y="477"/>
                    <a:pt x="1415" y="246"/>
                    <a:pt x="1112" y="44"/>
                  </a:cubicBezTo>
                  <a:lnTo>
                    <a:pt x="10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a:off x="1863900" y="3402600"/>
              <a:ext cx="2550" cy="11225"/>
            </a:xfrm>
            <a:custGeom>
              <a:avLst/>
              <a:gdLst/>
              <a:ahLst/>
              <a:cxnLst/>
              <a:rect l="l" t="t" r="r" b="b"/>
              <a:pathLst>
                <a:path w="102" h="449" extrusionOk="0">
                  <a:moveTo>
                    <a:pt x="44" y="1"/>
                  </a:moveTo>
                  <a:cubicBezTo>
                    <a:pt x="15" y="1"/>
                    <a:pt x="1" y="102"/>
                    <a:pt x="1" y="232"/>
                  </a:cubicBezTo>
                  <a:cubicBezTo>
                    <a:pt x="1" y="347"/>
                    <a:pt x="30" y="448"/>
                    <a:pt x="44" y="448"/>
                  </a:cubicBezTo>
                  <a:cubicBezTo>
                    <a:pt x="73" y="448"/>
                    <a:pt x="102" y="347"/>
                    <a:pt x="87" y="232"/>
                  </a:cubicBezTo>
                  <a:cubicBezTo>
                    <a:pt x="87" y="102"/>
                    <a:pt x="59"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a:off x="1593250" y="3426775"/>
              <a:ext cx="21300" cy="28175"/>
            </a:xfrm>
            <a:custGeom>
              <a:avLst/>
              <a:gdLst/>
              <a:ahLst/>
              <a:cxnLst/>
              <a:rect l="l" t="t" r="r" b="b"/>
              <a:pathLst>
                <a:path w="852" h="1127" extrusionOk="0">
                  <a:moveTo>
                    <a:pt x="0" y="1"/>
                  </a:moveTo>
                  <a:lnTo>
                    <a:pt x="58" y="448"/>
                  </a:lnTo>
                  <a:lnTo>
                    <a:pt x="852" y="1127"/>
                  </a:lnTo>
                  <a:lnTo>
                    <a:pt x="852" y="63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p:nvPr/>
          </p:nvSpPr>
          <p:spPr>
            <a:xfrm>
              <a:off x="1593250" y="3425700"/>
              <a:ext cx="49825" cy="17700"/>
            </a:xfrm>
            <a:custGeom>
              <a:avLst/>
              <a:gdLst/>
              <a:ahLst/>
              <a:cxnLst/>
              <a:rect l="l" t="t" r="r" b="b"/>
              <a:pathLst>
                <a:path w="1993" h="708" extrusionOk="0">
                  <a:moveTo>
                    <a:pt x="1068" y="1"/>
                  </a:moveTo>
                  <a:lnTo>
                    <a:pt x="0" y="44"/>
                  </a:lnTo>
                  <a:lnTo>
                    <a:pt x="837" y="708"/>
                  </a:lnTo>
                  <a:lnTo>
                    <a:pt x="1992" y="679"/>
                  </a:lnTo>
                  <a:lnTo>
                    <a:pt x="1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3"/>
            <p:cNvSpPr/>
            <p:nvPr/>
          </p:nvSpPr>
          <p:spPr>
            <a:xfrm>
              <a:off x="1614175" y="3442675"/>
              <a:ext cx="28900" cy="12275"/>
            </a:xfrm>
            <a:custGeom>
              <a:avLst/>
              <a:gdLst/>
              <a:ahLst/>
              <a:cxnLst/>
              <a:rect l="l" t="t" r="r" b="b"/>
              <a:pathLst>
                <a:path w="1156" h="491" extrusionOk="0">
                  <a:moveTo>
                    <a:pt x="1155" y="0"/>
                  </a:moveTo>
                  <a:lnTo>
                    <a:pt x="0" y="29"/>
                  </a:lnTo>
                  <a:lnTo>
                    <a:pt x="15" y="491"/>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3"/>
            <p:cNvSpPr/>
            <p:nvPr/>
          </p:nvSpPr>
          <p:spPr>
            <a:xfrm>
              <a:off x="1593250" y="3424250"/>
              <a:ext cx="49825" cy="18450"/>
            </a:xfrm>
            <a:custGeom>
              <a:avLst/>
              <a:gdLst/>
              <a:ahLst/>
              <a:cxnLst/>
              <a:rect l="l" t="t" r="r" b="b"/>
              <a:pathLst>
                <a:path w="1993" h="738" extrusionOk="0">
                  <a:moveTo>
                    <a:pt x="1040" y="1"/>
                  </a:moveTo>
                  <a:cubicBezTo>
                    <a:pt x="693" y="1"/>
                    <a:pt x="347" y="30"/>
                    <a:pt x="0" y="87"/>
                  </a:cubicBezTo>
                  <a:cubicBezTo>
                    <a:pt x="173" y="109"/>
                    <a:pt x="347" y="120"/>
                    <a:pt x="520" y="120"/>
                  </a:cubicBezTo>
                  <a:cubicBezTo>
                    <a:pt x="685" y="120"/>
                    <a:pt x="850" y="110"/>
                    <a:pt x="1015" y="91"/>
                  </a:cubicBezTo>
                  <a:lnTo>
                    <a:pt x="1015" y="91"/>
                  </a:lnTo>
                  <a:lnTo>
                    <a:pt x="1068" y="131"/>
                  </a:lnTo>
                  <a:cubicBezTo>
                    <a:pt x="1357" y="362"/>
                    <a:pt x="1660" y="564"/>
                    <a:pt x="1992" y="737"/>
                  </a:cubicBezTo>
                  <a:cubicBezTo>
                    <a:pt x="1718" y="477"/>
                    <a:pt x="1429" y="246"/>
                    <a:pt x="1112" y="44"/>
                  </a:cubicBez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
            <p:cNvSpPr/>
            <p:nvPr/>
          </p:nvSpPr>
          <p:spPr>
            <a:xfrm>
              <a:off x="1613100" y="3443750"/>
              <a:ext cx="2550" cy="11200"/>
            </a:xfrm>
            <a:custGeom>
              <a:avLst/>
              <a:gdLst/>
              <a:ahLst/>
              <a:cxnLst/>
              <a:rect l="l" t="t" r="r" b="b"/>
              <a:pathLst>
                <a:path w="102" h="448" extrusionOk="0">
                  <a:moveTo>
                    <a:pt x="43" y="0"/>
                  </a:moveTo>
                  <a:cubicBezTo>
                    <a:pt x="15" y="0"/>
                    <a:pt x="0" y="101"/>
                    <a:pt x="0" y="217"/>
                  </a:cubicBezTo>
                  <a:cubicBezTo>
                    <a:pt x="0" y="347"/>
                    <a:pt x="29" y="448"/>
                    <a:pt x="58" y="448"/>
                  </a:cubicBezTo>
                  <a:cubicBezTo>
                    <a:pt x="72" y="448"/>
                    <a:pt x="101" y="347"/>
                    <a:pt x="87" y="217"/>
                  </a:cubicBezTo>
                  <a:cubicBezTo>
                    <a:pt x="87" y="87"/>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3"/>
            <p:cNvSpPr/>
            <p:nvPr/>
          </p:nvSpPr>
          <p:spPr>
            <a:xfrm>
              <a:off x="1641600" y="3426075"/>
              <a:ext cx="20950" cy="27800"/>
            </a:xfrm>
            <a:custGeom>
              <a:avLst/>
              <a:gdLst/>
              <a:ahLst/>
              <a:cxnLst/>
              <a:rect l="l" t="t" r="r" b="b"/>
              <a:pathLst>
                <a:path w="838" h="1112" extrusionOk="0">
                  <a:moveTo>
                    <a:pt x="1" y="0"/>
                  </a:moveTo>
                  <a:lnTo>
                    <a:pt x="44" y="433"/>
                  </a:lnTo>
                  <a:lnTo>
                    <a:pt x="838" y="1112"/>
                  </a:lnTo>
                  <a:lnTo>
                    <a:pt x="838"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p:nvPr/>
          </p:nvSpPr>
          <p:spPr>
            <a:xfrm>
              <a:off x="1641600" y="3424975"/>
              <a:ext cx="49475" cy="17725"/>
            </a:xfrm>
            <a:custGeom>
              <a:avLst/>
              <a:gdLst/>
              <a:ahLst/>
              <a:cxnLst/>
              <a:rect l="l" t="t" r="r" b="b"/>
              <a:pathLst>
                <a:path w="1979" h="709" extrusionOk="0">
                  <a:moveTo>
                    <a:pt x="1054" y="1"/>
                  </a:moveTo>
                  <a:lnTo>
                    <a:pt x="1" y="44"/>
                  </a:lnTo>
                  <a:lnTo>
                    <a:pt x="823" y="708"/>
                  </a:lnTo>
                  <a:lnTo>
                    <a:pt x="1978" y="665"/>
                  </a:lnTo>
                  <a:lnTo>
                    <a:pt x="10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3"/>
            <p:cNvSpPr/>
            <p:nvPr/>
          </p:nvSpPr>
          <p:spPr>
            <a:xfrm>
              <a:off x="1662175" y="3441575"/>
              <a:ext cx="28900" cy="12300"/>
            </a:xfrm>
            <a:custGeom>
              <a:avLst/>
              <a:gdLst/>
              <a:ahLst/>
              <a:cxnLst/>
              <a:rect l="l" t="t" r="r" b="b"/>
              <a:pathLst>
                <a:path w="1156" h="492" extrusionOk="0">
                  <a:moveTo>
                    <a:pt x="1155" y="1"/>
                  </a:moveTo>
                  <a:lnTo>
                    <a:pt x="0" y="44"/>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p:nvPr/>
          </p:nvSpPr>
          <p:spPr>
            <a:xfrm>
              <a:off x="1641600" y="3423525"/>
              <a:ext cx="49475" cy="18075"/>
            </a:xfrm>
            <a:custGeom>
              <a:avLst/>
              <a:gdLst/>
              <a:ahLst/>
              <a:cxnLst/>
              <a:rect l="l" t="t" r="r" b="b"/>
              <a:pathLst>
                <a:path w="1979" h="723" extrusionOk="0">
                  <a:moveTo>
                    <a:pt x="1025" y="1"/>
                  </a:moveTo>
                  <a:cubicBezTo>
                    <a:pt x="679" y="1"/>
                    <a:pt x="333" y="30"/>
                    <a:pt x="1" y="102"/>
                  </a:cubicBezTo>
                  <a:cubicBezTo>
                    <a:pt x="167" y="116"/>
                    <a:pt x="336" y="124"/>
                    <a:pt x="508" y="124"/>
                  </a:cubicBezTo>
                  <a:cubicBezTo>
                    <a:pt x="676" y="124"/>
                    <a:pt x="846" y="117"/>
                    <a:pt x="1017" y="103"/>
                  </a:cubicBezTo>
                  <a:lnTo>
                    <a:pt x="1017" y="103"/>
                  </a:lnTo>
                  <a:lnTo>
                    <a:pt x="1054" y="131"/>
                  </a:lnTo>
                  <a:cubicBezTo>
                    <a:pt x="1343" y="347"/>
                    <a:pt x="1661" y="550"/>
                    <a:pt x="1978" y="723"/>
                  </a:cubicBezTo>
                  <a:cubicBezTo>
                    <a:pt x="1704" y="477"/>
                    <a:pt x="1415" y="246"/>
                    <a:pt x="1112" y="44"/>
                  </a:cubicBezTo>
                  <a:lnTo>
                    <a:pt x="1054"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3"/>
            <p:cNvSpPr/>
            <p:nvPr/>
          </p:nvSpPr>
          <p:spPr>
            <a:xfrm>
              <a:off x="1661100" y="3442675"/>
              <a:ext cx="2550" cy="11200"/>
            </a:xfrm>
            <a:custGeom>
              <a:avLst/>
              <a:gdLst/>
              <a:ahLst/>
              <a:cxnLst/>
              <a:rect l="l" t="t" r="r" b="b"/>
              <a:pathLst>
                <a:path w="102" h="448" extrusionOk="0">
                  <a:moveTo>
                    <a:pt x="43" y="0"/>
                  </a:moveTo>
                  <a:cubicBezTo>
                    <a:pt x="14" y="0"/>
                    <a:pt x="0" y="101"/>
                    <a:pt x="0" y="231"/>
                  </a:cubicBezTo>
                  <a:cubicBezTo>
                    <a:pt x="14" y="347"/>
                    <a:pt x="29" y="448"/>
                    <a:pt x="58" y="448"/>
                  </a:cubicBezTo>
                  <a:cubicBezTo>
                    <a:pt x="87" y="448"/>
                    <a:pt x="101" y="347"/>
                    <a:pt x="101" y="231"/>
                  </a:cubicBezTo>
                  <a:cubicBezTo>
                    <a:pt x="101"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3"/>
            <p:cNvSpPr/>
            <p:nvPr/>
          </p:nvSpPr>
          <p:spPr>
            <a:xfrm>
              <a:off x="1687425" y="3425350"/>
              <a:ext cx="21325" cy="28175"/>
            </a:xfrm>
            <a:custGeom>
              <a:avLst/>
              <a:gdLst/>
              <a:ahLst/>
              <a:cxnLst/>
              <a:rect l="l" t="t" r="r" b="b"/>
              <a:pathLst>
                <a:path w="853" h="1127" extrusionOk="0">
                  <a:moveTo>
                    <a:pt x="1" y="0"/>
                  </a:moveTo>
                  <a:lnTo>
                    <a:pt x="59" y="433"/>
                  </a:lnTo>
                  <a:lnTo>
                    <a:pt x="853" y="1126"/>
                  </a:lnTo>
                  <a:lnTo>
                    <a:pt x="853"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1687425" y="3424250"/>
              <a:ext cx="49825" cy="17725"/>
            </a:xfrm>
            <a:custGeom>
              <a:avLst/>
              <a:gdLst/>
              <a:ahLst/>
              <a:cxnLst/>
              <a:rect l="l" t="t" r="r" b="b"/>
              <a:pathLst>
                <a:path w="1993" h="709" extrusionOk="0">
                  <a:moveTo>
                    <a:pt x="1069" y="1"/>
                  </a:moveTo>
                  <a:lnTo>
                    <a:pt x="1" y="44"/>
                  </a:lnTo>
                  <a:lnTo>
                    <a:pt x="838" y="708"/>
                  </a:lnTo>
                  <a:lnTo>
                    <a:pt x="1993"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1708375" y="3440850"/>
              <a:ext cx="28875" cy="12675"/>
            </a:xfrm>
            <a:custGeom>
              <a:avLst/>
              <a:gdLst/>
              <a:ahLst/>
              <a:cxnLst/>
              <a:rect l="l" t="t" r="r" b="b"/>
              <a:pathLst>
                <a:path w="1155" h="507" extrusionOk="0">
                  <a:moveTo>
                    <a:pt x="1155" y="1"/>
                  </a:moveTo>
                  <a:lnTo>
                    <a:pt x="0" y="44"/>
                  </a:lnTo>
                  <a:lnTo>
                    <a:pt x="15" y="506"/>
                  </a:lnTo>
                  <a:lnTo>
                    <a:pt x="1140" y="434"/>
                  </a:lnTo>
                  <a:lnTo>
                    <a:pt x="11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1687425" y="3422825"/>
              <a:ext cx="49825" cy="18050"/>
            </a:xfrm>
            <a:custGeom>
              <a:avLst/>
              <a:gdLst/>
              <a:ahLst/>
              <a:cxnLst/>
              <a:rect l="l" t="t" r="r" b="b"/>
              <a:pathLst>
                <a:path w="1993" h="722" extrusionOk="0">
                  <a:moveTo>
                    <a:pt x="1040" y="0"/>
                  </a:moveTo>
                  <a:cubicBezTo>
                    <a:pt x="694" y="0"/>
                    <a:pt x="347" y="43"/>
                    <a:pt x="1" y="101"/>
                  </a:cubicBezTo>
                  <a:cubicBezTo>
                    <a:pt x="174" y="116"/>
                    <a:pt x="347" y="123"/>
                    <a:pt x="521" y="123"/>
                  </a:cubicBezTo>
                  <a:cubicBezTo>
                    <a:pt x="691" y="123"/>
                    <a:pt x="861" y="116"/>
                    <a:pt x="1032" y="102"/>
                  </a:cubicBezTo>
                  <a:lnTo>
                    <a:pt x="1032" y="102"/>
                  </a:lnTo>
                  <a:lnTo>
                    <a:pt x="1069" y="130"/>
                  </a:lnTo>
                  <a:cubicBezTo>
                    <a:pt x="1358" y="361"/>
                    <a:pt x="1661" y="549"/>
                    <a:pt x="1993" y="722"/>
                  </a:cubicBezTo>
                  <a:cubicBezTo>
                    <a:pt x="1719" y="476"/>
                    <a:pt x="1430" y="260"/>
                    <a:pt x="1112" y="58"/>
                  </a:cubicBezTo>
                  <a:lnTo>
                    <a:pt x="1069"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1707275" y="3441950"/>
              <a:ext cx="2550" cy="11575"/>
            </a:xfrm>
            <a:custGeom>
              <a:avLst/>
              <a:gdLst/>
              <a:ahLst/>
              <a:cxnLst/>
              <a:rect l="l" t="t" r="r" b="b"/>
              <a:pathLst>
                <a:path w="102" h="463" extrusionOk="0">
                  <a:moveTo>
                    <a:pt x="44" y="0"/>
                  </a:moveTo>
                  <a:cubicBezTo>
                    <a:pt x="15" y="0"/>
                    <a:pt x="1" y="116"/>
                    <a:pt x="1" y="231"/>
                  </a:cubicBezTo>
                  <a:cubicBezTo>
                    <a:pt x="15" y="361"/>
                    <a:pt x="30" y="462"/>
                    <a:pt x="59" y="462"/>
                  </a:cubicBezTo>
                  <a:cubicBezTo>
                    <a:pt x="87" y="462"/>
                    <a:pt x="102" y="361"/>
                    <a:pt x="102" y="231"/>
                  </a:cubicBezTo>
                  <a:cubicBezTo>
                    <a:pt x="102"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p:nvPr/>
          </p:nvSpPr>
          <p:spPr>
            <a:xfrm>
              <a:off x="1735425" y="3423900"/>
              <a:ext cx="21325" cy="28175"/>
            </a:xfrm>
            <a:custGeom>
              <a:avLst/>
              <a:gdLst/>
              <a:ahLst/>
              <a:cxnLst/>
              <a:rect l="l" t="t" r="r" b="b"/>
              <a:pathLst>
                <a:path w="853" h="1127" extrusionOk="0">
                  <a:moveTo>
                    <a:pt x="1" y="0"/>
                  </a:moveTo>
                  <a:lnTo>
                    <a:pt x="58" y="448"/>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3"/>
            <p:cNvSpPr/>
            <p:nvPr/>
          </p:nvSpPr>
          <p:spPr>
            <a:xfrm>
              <a:off x="1735425" y="3422825"/>
              <a:ext cx="49825" cy="17700"/>
            </a:xfrm>
            <a:custGeom>
              <a:avLst/>
              <a:gdLst/>
              <a:ahLst/>
              <a:cxnLst/>
              <a:rect l="l" t="t" r="r" b="b"/>
              <a:pathLst>
                <a:path w="1993" h="708" extrusionOk="0">
                  <a:moveTo>
                    <a:pt x="1069" y="0"/>
                  </a:moveTo>
                  <a:lnTo>
                    <a:pt x="1" y="43"/>
                  </a:lnTo>
                  <a:lnTo>
                    <a:pt x="838" y="707"/>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3"/>
            <p:cNvSpPr/>
            <p:nvPr/>
          </p:nvSpPr>
          <p:spPr>
            <a:xfrm>
              <a:off x="1756350" y="3439775"/>
              <a:ext cx="28900" cy="12300"/>
            </a:xfrm>
            <a:custGeom>
              <a:avLst/>
              <a:gdLst/>
              <a:ahLst/>
              <a:cxnLst/>
              <a:rect l="l" t="t" r="r" b="b"/>
              <a:pathLst>
                <a:path w="1156" h="492" extrusionOk="0">
                  <a:moveTo>
                    <a:pt x="1156" y="1"/>
                  </a:moveTo>
                  <a:lnTo>
                    <a:pt x="1" y="29"/>
                  </a:lnTo>
                  <a:lnTo>
                    <a:pt x="15" y="491"/>
                  </a:lnTo>
                  <a:lnTo>
                    <a:pt x="1141" y="419"/>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3"/>
            <p:cNvSpPr/>
            <p:nvPr/>
          </p:nvSpPr>
          <p:spPr>
            <a:xfrm>
              <a:off x="1735800" y="3421375"/>
              <a:ext cx="49825" cy="18425"/>
            </a:xfrm>
            <a:custGeom>
              <a:avLst/>
              <a:gdLst/>
              <a:ahLst/>
              <a:cxnLst/>
              <a:rect l="l" t="t" r="r" b="b"/>
              <a:pathLst>
                <a:path w="1993" h="737" extrusionOk="0">
                  <a:moveTo>
                    <a:pt x="1025" y="0"/>
                  </a:moveTo>
                  <a:cubicBezTo>
                    <a:pt x="679" y="15"/>
                    <a:pt x="332" y="44"/>
                    <a:pt x="0" y="101"/>
                  </a:cubicBezTo>
                  <a:cubicBezTo>
                    <a:pt x="173" y="116"/>
                    <a:pt x="347" y="123"/>
                    <a:pt x="520" y="123"/>
                  </a:cubicBezTo>
                  <a:cubicBezTo>
                    <a:pt x="685" y="123"/>
                    <a:pt x="849" y="117"/>
                    <a:pt x="1014" y="104"/>
                  </a:cubicBezTo>
                  <a:lnTo>
                    <a:pt x="1014" y="104"/>
                  </a:lnTo>
                  <a:lnTo>
                    <a:pt x="1054" y="130"/>
                  </a:lnTo>
                  <a:cubicBezTo>
                    <a:pt x="1357" y="361"/>
                    <a:pt x="1660" y="563"/>
                    <a:pt x="1992" y="737"/>
                  </a:cubicBezTo>
                  <a:cubicBezTo>
                    <a:pt x="1718" y="477"/>
                    <a:pt x="1429" y="260"/>
                    <a:pt x="1112" y="58"/>
                  </a:cubicBezTo>
                  <a:lnTo>
                    <a:pt x="1054" y="15"/>
                  </a:lnTo>
                  <a:lnTo>
                    <a:pt x="10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3"/>
            <p:cNvSpPr/>
            <p:nvPr/>
          </p:nvSpPr>
          <p:spPr>
            <a:xfrm>
              <a:off x="1755275" y="3440850"/>
              <a:ext cx="2550" cy="11225"/>
            </a:xfrm>
            <a:custGeom>
              <a:avLst/>
              <a:gdLst/>
              <a:ahLst/>
              <a:cxnLst/>
              <a:rect l="l" t="t" r="r" b="b"/>
              <a:pathLst>
                <a:path w="102" h="449" extrusionOk="0">
                  <a:moveTo>
                    <a:pt x="44" y="1"/>
                  </a:moveTo>
                  <a:cubicBezTo>
                    <a:pt x="15" y="1"/>
                    <a:pt x="1" y="102"/>
                    <a:pt x="1" y="217"/>
                  </a:cubicBezTo>
                  <a:cubicBezTo>
                    <a:pt x="1" y="347"/>
                    <a:pt x="30" y="448"/>
                    <a:pt x="58" y="448"/>
                  </a:cubicBezTo>
                  <a:cubicBezTo>
                    <a:pt x="87" y="448"/>
                    <a:pt x="102" y="347"/>
                    <a:pt x="102" y="217"/>
                  </a:cubicBezTo>
                  <a:cubicBezTo>
                    <a:pt x="87" y="88"/>
                    <a:pt x="73" y="1"/>
                    <a:pt x="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
            <p:cNvSpPr/>
            <p:nvPr/>
          </p:nvSpPr>
          <p:spPr>
            <a:xfrm>
              <a:off x="1805075" y="3438325"/>
              <a:ext cx="28900" cy="12675"/>
            </a:xfrm>
            <a:custGeom>
              <a:avLst/>
              <a:gdLst/>
              <a:ahLst/>
              <a:cxnLst/>
              <a:rect l="l" t="t" r="r" b="b"/>
              <a:pathLst>
                <a:path w="1156" h="507" extrusionOk="0">
                  <a:moveTo>
                    <a:pt x="1156" y="1"/>
                  </a:moveTo>
                  <a:lnTo>
                    <a:pt x="1" y="44"/>
                  </a:lnTo>
                  <a:lnTo>
                    <a:pt x="15" y="506"/>
                  </a:lnTo>
                  <a:lnTo>
                    <a:pt x="1141" y="434"/>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3"/>
            <p:cNvSpPr/>
            <p:nvPr/>
          </p:nvSpPr>
          <p:spPr>
            <a:xfrm>
              <a:off x="1804000" y="3439425"/>
              <a:ext cx="2550" cy="11575"/>
            </a:xfrm>
            <a:custGeom>
              <a:avLst/>
              <a:gdLst/>
              <a:ahLst/>
              <a:cxnLst/>
              <a:rect l="l" t="t" r="r" b="b"/>
              <a:pathLst>
                <a:path w="102" h="463" extrusionOk="0">
                  <a:moveTo>
                    <a:pt x="44" y="0"/>
                  </a:moveTo>
                  <a:cubicBezTo>
                    <a:pt x="15" y="0"/>
                    <a:pt x="0" y="101"/>
                    <a:pt x="0" y="231"/>
                  </a:cubicBezTo>
                  <a:cubicBezTo>
                    <a:pt x="0" y="361"/>
                    <a:pt x="29" y="462"/>
                    <a:pt x="58" y="462"/>
                  </a:cubicBezTo>
                  <a:cubicBezTo>
                    <a:pt x="73" y="462"/>
                    <a:pt x="102" y="347"/>
                    <a:pt x="102" y="231"/>
                  </a:cubicBezTo>
                  <a:cubicBezTo>
                    <a:pt x="87"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3"/>
            <p:cNvSpPr/>
            <p:nvPr/>
          </p:nvSpPr>
          <p:spPr>
            <a:xfrm>
              <a:off x="1851625" y="3436175"/>
              <a:ext cx="28900" cy="12650"/>
            </a:xfrm>
            <a:custGeom>
              <a:avLst/>
              <a:gdLst/>
              <a:ahLst/>
              <a:cxnLst/>
              <a:rect l="l" t="t" r="r" b="b"/>
              <a:pathLst>
                <a:path w="1156" h="506" extrusionOk="0">
                  <a:moveTo>
                    <a:pt x="1156" y="0"/>
                  </a:moveTo>
                  <a:lnTo>
                    <a:pt x="1" y="44"/>
                  </a:lnTo>
                  <a:lnTo>
                    <a:pt x="15" y="505"/>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3"/>
            <p:cNvSpPr/>
            <p:nvPr/>
          </p:nvSpPr>
          <p:spPr>
            <a:xfrm>
              <a:off x="1850200" y="3437250"/>
              <a:ext cx="2900" cy="11575"/>
            </a:xfrm>
            <a:custGeom>
              <a:avLst/>
              <a:gdLst/>
              <a:ahLst/>
              <a:cxnLst/>
              <a:rect l="l" t="t" r="r" b="b"/>
              <a:pathLst>
                <a:path w="116" h="463" extrusionOk="0">
                  <a:moveTo>
                    <a:pt x="58" y="1"/>
                  </a:moveTo>
                  <a:cubicBezTo>
                    <a:pt x="29" y="1"/>
                    <a:pt x="0" y="102"/>
                    <a:pt x="15" y="232"/>
                  </a:cubicBezTo>
                  <a:cubicBezTo>
                    <a:pt x="15" y="361"/>
                    <a:pt x="44" y="462"/>
                    <a:pt x="58" y="462"/>
                  </a:cubicBezTo>
                  <a:cubicBezTo>
                    <a:pt x="87" y="448"/>
                    <a:pt x="116" y="361"/>
                    <a:pt x="101" y="232"/>
                  </a:cubicBezTo>
                  <a:cubicBezTo>
                    <a:pt x="101" y="102"/>
                    <a:pt x="72" y="1"/>
                    <a:pt x="5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3"/>
            <p:cNvSpPr/>
            <p:nvPr/>
          </p:nvSpPr>
          <p:spPr>
            <a:xfrm>
              <a:off x="1897100" y="3433650"/>
              <a:ext cx="28900" cy="12275"/>
            </a:xfrm>
            <a:custGeom>
              <a:avLst/>
              <a:gdLst/>
              <a:ahLst/>
              <a:cxnLst/>
              <a:rect l="l" t="t" r="r" b="b"/>
              <a:pathLst>
                <a:path w="1156" h="491" extrusionOk="0">
                  <a:moveTo>
                    <a:pt x="1156" y="0"/>
                  </a:moveTo>
                  <a:lnTo>
                    <a:pt x="1" y="43"/>
                  </a:lnTo>
                  <a:lnTo>
                    <a:pt x="15" y="491"/>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3"/>
            <p:cNvSpPr/>
            <p:nvPr/>
          </p:nvSpPr>
          <p:spPr>
            <a:xfrm>
              <a:off x="1896025" y="3434725"/>
              <a:ext cx="2550" cy="11200"/>
            </a:xfrm>
            <a:custGeom>
              <a:avLst/>
              <a:gdLst/>
              <a:ahLst/>
              <a:cxnLst/>
              <a:rect l="l" t="t" r="r" b="b"/>
              <a:pathLst>
                <a:path w="102" h="448" extrusionOk="0">
                  <a:moveTo>
                    <a:pt x="44" y="0"/>
                  </a:moveTo>
                  <a:cubicBezTo>
                    <a:pt x="15" y="0"/>
                    <a:pt x="1" y="102"/>
                    <a:pt x="1" y="231"/>
                  </a:cubicBezTo>
                  <a:cubicBezTo>
                    <a:pt x="1" y="347"/>
                    <a:pt x="29" y="448"/>
                    <a:pt x="44" y="448"/>
                  </a:cubicBezTo>
                  <a:cubicBezTo>
                    <a:pt x="73" y="448"/>
                    <a:pt x="102" y="347"/>
                    <a:pt x="87" y="231"/>
                  </a:cubicBezTo>
                  <a:cubicBezTo>
                    <a:pt x="87" y="102"/>
                    <a:pt x="58"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3"/>
            <p:cNvSpPr/>
            <p:nvPr/>
          </p:nvSpPr>
          <p:spPr>
            <a:xfrm>
              <a:off x="1521071" y="3391576"/>
              <a:ext cx="565525" cy="128500"/>
            </a:xfrm>
            <a:custGeom>
              <a:avLst/>
              <a:gdLst/>
              <a:ahLst/>
              <a:cxnLst/>
              <a:rect l="l" t="t" r="r" b="b"/>
              <a:pathLst>
                <a:path w="22621" h="5140" extrusionOk="0">
                  <a:moveTo>
                    <a:pt x="0" y="1"/>
                  </a:moveTo>
                  <a:lnTo>
                    <a:pt x="0" y="1054"/>
                  </a:lnTo>
                  <a:lnTo>
                    <a:pt x="4273" y="5140"/>
                  </a:lnTo>
                  <a:lnTo>
                    <a:pt x="6626" y="2859"/>
                  </a:lnTo>
                  <a:lnTo>
                    <a:pt x="22620" y="1892"/>
                  </a:lnTo>
                  <a:lnTo>
                    <a:pt x="22375" y="722"/>
                  </a:lnTo>
                  <a:lnTo>
                    <a:pt x="6265" y="1588"/>
                  </a:lnTo>
                  <a:lnTo>
                    <a:pt x="4129" y="362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1627875" y="3439775"/>
              <a:ext cx="458725" cy="81225"/>
            </a:xfrm>
            <a:custGeom>
              <a:avLst/>
              <a:gdLst/>
              <a:ahLst/>
              <a:cxnLst/>
              <a:rect l="l" t="t" r="r" b="b"/>
              <a:pathLst>
                <a:path w="18349" h="3249" extrusionOk="0">
                  <a:moveTo>
                    <a:pt x="18348" y="1"/>
                  </a:moveTo>
                  <a:lnTo>
                    <a:pt x="1964" y="650"/>
                  </a:lnTo>
                  <a:lnTo>
                    <a:pt x="1" y="3249"/>
                  </a:lnTo>
                  <a:lnTo>
                    <a:pt x="14552" y="2397"/>
                  </a:lnTo>
                  <a:lnTo>
                    <a:pt x="18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1627875" y="3439775"/>
              <a:ext cx="458725" cy="81225"/>
            </a:xfrm>
            <a:custGeom>
              <a:avLst/>
              <a:gdLst/>
              <a:ahLst/>
              <a:cxnLst/>
              <a:rect l="l" t="t" r="r" b="b"/>
              <a:pathLst>
                <a:path w="18349" h="3249" extrusionOk="0">
                  <a:moveTo>
                    <a:pt x="18146" y="1"/>
                  </a:moveTo>
                  <a:lnTo>
                    <a:pt x="17598" y="29"/>
                  </a:lnTo>
                  <a:lnTo>
                    <a:pt x="15519" y="131"/>
                  </a:lnTo>
                  <a:lnTo>
                    <a:pt x="8706" y="535"/>
                  </a:lnTo>
                  <a:lnTo>
                    <a:pt x="2354" y="924"/>
                  </a:lnTo>
                  <a:lnTo>
                    <a:pt x="2325" y="924"/>
                  </a:lnTo>
                  <a:lnTo>
                    <a:pt x="622" y="2613"/>
                  </a:lnTo>
                  <a:lnTo>
                    <a:pt x="160" y="3075"/>
                  </a:lnTo>
                  <a:lnTo>
                    <a:pt x="30" y="3205"/>
                  </a:lnTo>
                  <a:cubicBezTo>
                    <a:pt x="15" y="3234"/>
                    <a:pt x="1" y="3249"/>
                    <a:pt x="1" y="3249"/>
                  </a:cubicBezTo>
                  <a:cubicBezTo>
                    <a:pt x="15" y="3234"/>
                    <a:pt x="30" y="3220"/>
                    <a:pt x="44" y="3205"/>
                  </a:cubicBezTo>
                  <a:lnTo>
                    <a:pt x="174" y="3104"/>
                  </a:lnTo>
                  <a:cubicBezTo>
                    <a:pt x="290" y="2989"/>
                    <a:pt x="448" y="2844"/>
                    <a:pt x="651" y="2642"/>
                  </a:cubicBezTo>
                  <a:lnTo>
                    <a:pt x="2369" y="996"/>
                  </a:lnTo>
                  <a:lnTo>
                    <a:pt x="2369" y="996"/>
                  </a:lnTo>
                  <a:lnTo>
                    <a:pt x="8720" y="636"/>
                  </a:lnTo>
                  <a:lnTo>
                    <a:pt x="15534" y="203"/>
                  </a:lnTo>
                  <a:lnTo>
                    <a:pt x="17598" y="73"/>
                  </a:lnTo>
                  <a:lnTo>
                    <a:pt x="18161" y="29"/>
                  </a:lnTo>
                  <a:lnTo>
                    <a:pt x="18305" y="15"/>
                  </a:lnTo>
                  <a:cubicBezTo>
                    <a:pt x="18320" y="15"/>
                    <a:pt x="18334" y="15"/>
                    <a:pt x="1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a:off x="1677700" y="3432200"/>
              <a:ext cx="9025" cy="31775"/>
            </a:xfrm>
            <a:custGeom>
              <a:avLst/>
              <a:gdLst/>
              <a:ahLst/>
              <a:cxnLst/>
              <a:rect l="l" t="t" r="r" b="b"/>
              <a:pathLst>
                <a:path w="361" h="1271" extrusionOk="0">
                  <a:moveTo>
                    <a:pt x="0" y="0"/>
                  </a:moveTo>
                  <a:cubicBezTo>
                    <a:pt x="15" y="231"/>
                    <a:pt x="58" y="448"/>
                    <a:pt x="130" y="650"/>
                  </a:cubicBezTo>
                  <a:cubicBezTo>
                    <a:pt x="173" y="867"/>
                    <a:pt x="260" y="1069"/>
                    <a:pt x="361" y="1271"/>
                  </a:cubicBezTo>
                  <a:cubicBezTo>
                    <a:pt x="347" y="1040"/>
                    <a:pt x="303" y="823"/>
                    <a:pt x="231" y="621"/>
                  </a:cubicBezTo>
                  <a:cubicBezTo>
                    <a:pt x="173" y="405"/>
                    <a:pt x="101" y="20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p:nvPr/>
          </p:nvSpPr>
          <p:spPr>
            <a:xfrm>
              <a:off x="1751675" y="2066475"/>
              <a:ext cx="522950" cy="724850"/>
            </a:xfrm>
            <a:custGeom>
              <a:avLst/>
              <a:gdLst/>
              <a:ahLst/>
              <a:cxnLst/>
              <a:rect l="l" t="t" r="r" b="b"/>
              <a:pathLst>
                <a:path w="20918" h="28994" extrusionOk="0">
                  <a:moveTo>
                    <a:pt x="5875" y="1"/>
                  </a:moveTo>
                  <a:cubicBezTo>
                    <a:pt x="5324" y="1"/>
                    <a:pt x="4837" y="382"/>
                    <a:pt x="4735" y="944"/>
                  </a:cubicBezTo>
                  <a:lnTo>
                    <a:pt x="73" y="25253"/>
                  </a:lnTo>
                  <a:cubicBezTo>
                    <a:pt x="0" y="25701"/>
                    <a:pt x="289" y="26119"/>
                    <a:pt x="722" y="26206"/>
                  </a:cubicBezTo>
                  <a:lnTo>
                    <a:pt x="15186" y="28978"/>
                  </a:lnTo>
                  <a:cubicBezTo>
                    <a:pt x="15240" y="28988"/>
                    <a:pt x="15293" y="28993"/>
                    <a:pt x="15346" y="28993"/>
                  </a:cubicBezTo>
                  <a:cubicBezTo>
                    <a:pt x="15730" y="28993"/>
                    <a:pt x="16065" y="28724"/>
                    <a:pt x="16154" y="28343"/>
                  </a:cubicBezTo>
                  <a:lnTo>
                    <a:pt x="20802" y="4019"/>
                  </a:lnTo>
                  <a:cubicBezTo>
                    <a:pt x="20917" y="3384"/>
                    <a:pt x="20499" y="2777"/>
                    <a:pt x="19878" y="2662"/>
                  </a:cubicBezTo>
                  <a:lnTo>
                    <a:pt x="6092" y="20"/>
                  </a:lnTo>
                  <a:cubicBezTo>
                    <a:pt x="6019" y="7"/>
                    <a:pt x="5947" y="1"/>
                    <a:pt x="58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p:nvPr/>
          </p:nvSpPr>
          <p:spPr>
            <a:xfrm>
              <a:off x="1751300" y="2066375"/>
              <a:ext cx="522950" cy="724950"/>
            </a:xfrm>
            <a:custGeom>
              <a:avLst/>
              <a:gdLst/>
              <a:ahLst/>
              <a:cxnLst/>
              <a:rect l="l" t="t" r="r" b="b"/>
              <a:pathLst>
                <a:path w="20918" h="28998" extrusionOk="0">
                  <a:moveTo>
                    <a:pt x="5860" y="1"/>
                  </a:moveTo>
                  <a:cubicBezTo>
                    <a:pt x="5316" y="1"/>
                    <a:pt x="4837" y="391"/>
                    <a:pt x="4736" y="948"/>
                  </a:cubicBezTo>
                  <a:lnTo>
                    <a:pt x="88" y="25257"/>
                  </a:lnTo>
                  <a:cubicBezTo>
                    <a:pt x="1" y="25705"/>
                    <a:pt x="290" y="26123"/>
                    <a:pt x="737" y="26210"/>
                  </a:cubicBezTo>
                  <a:lnTo>
                    <a:pt x="15187" y="28982"/>
                  </a:lnTo>
                  <a:cubicBezTo>
                    <a:pt x="15241" y="28992"/>
                    <a:pt x="15294" y="28997"/>
                    <a:pt x="15346" y="28997"/>
                  </a:cubicBezTo>
                  <a:cubicBezTo>
                    <a:pt x="15730" y="28997"/>
                    <a:pt x="16065" y="28728"/>
                    <a:pt x="16154" y="28347"/>
                  </a:cubicBezTo>
                  <a:lnTo>
                    <a:pt x="20802" y="4023"/>
                  </a:lnTo>
                  <a:cubicBezTo>
                    <a:pt x="20918" y="3388"/>
                    <a:pt x="20514" y="2781"/>
                    <a:pt x="19879" y="2666"/>
                  </a:cubicBezTo>
                  <a:lnTo>
                    <a:pt x="6093" y="24"/>
                  </a:lnTo>
                  <a:cubicBezTo>
                    <a:pt x="6015" y="8"/>
                    <a:pt x="5937" y="1"/>
                    <a:pt x="5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3"/>
            <p:cNvSpPr/>
            <p:nvPr/>
          </p:nvSpPr>
          <p:spPr>
            <a:xfrm>
              <a:off x="1719925" y="2060350"/>
              <a:ext cx="523300" cy="724825"/>
            </a:xfrm>
            <a:custGeom>
              <a:avLst/>
              <a:gdLst/>
              <a:ahLst/>
              <a:cxnLst/>
              <a:rect l="l" t="t" r="r" b="b"/>
              <a:pathLst>
                <a:path w="20932" h="28993" extrusionOk="0">
                  <a:moveTo>
                    <a:pt x="5879" y="0"/>
                  </a:moveTo>
                  <a:cubicBezTo>
                    <a:pt x="5338" y="0"/>
                    <a:pt x="4852" y="381"/>
                    <a:pt x="4749" y="944"/>
                  </a:cubicBezTo>
                  <a:lnTo>
                    <a:pt x="87" y="25253"/>
                  </a:lnTo>
                  <a:cubicBezTo>
                    <a:pt x="0" y="25700"/>
                    <a:pt x="289" y="26119"/>
                    <a:pt x="736" y="26206"/>
                  </a:cubicBezTo>
                  <a:lnTo>
                    <a:pt x="15201" y="28977"/>
                  </a:lnTo>
                  <a:cubicBezTo>
                    <a:pt x="15254" y="28988"/>
                    <a:pt x="15307" y="28993"/>
                    <a:pt x="15359" y="28993"/>
                  </a:cubicBezTo>
                  <a:cubicBezTo>
                    <a:pt x="15743" y="28993"/>
                    <a:pt x="16077" y="28722"/>
                    <a:pt x="16153" y="28328"/>
                  </a:cubicBezTo>
                  <a:lnTo>
                    <a:pt x="20802" y="4018"/>
                  </a:lnTo>
                  <a:cubicBezTo>
                    <a:pt x="20931" y="3383"/>
                    <a:pt x="20513" y="2777"/>
                    <a:pt x="19892" y="2661"/>
                  </a:cubicBezTo>
                  <a:lnTo>
                    <a:pt x="6106" y="20"/>
                  </a:lnTo>
                  <a:lnTo>
                    <a:pt x="6092" y="20"/>
                  </a:lnTo>
                  <a:cubicBezTo>
                    <a:pt x="6021" y="7"/>
                    <a:pt x="5949" y="0"/>
                    <a:pt x="587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3"/>
            <p:cNvSpPr/>
            <p:nvPr/>
          </p:nvSpPr>
          <p:spPr>
            <a:xfrm>
              <a:off x="1791000" y="2576700"/>
              <a:ext cx="145100" cy="81975"/>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3"/>
            <p:cNvSpPr/>
            <p:nvPr/>
          </p:nvSpPr>
          <p:spPr>
            <a:xfrm>
              <a:off x="1791000" y="2576700"/>
              <a:ext cx="145100" cy="81975"/>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p:nvPr/>
          </p:nvSpPr>
          <p:spPr>
            <a:xfrm>
              <a:off x="1837200" y="2126875"/>
              <a:ext cx="369225" cy="200325"/>
            </a:xfrm>
            <a:custGeom>
              <a:avLst/>
              <a:gdLst/>
              <a:ahLst/>
              <a:cxnLst/>
              <a:rect l="l" t="t" r="r" b="b"/>
              <a:pathLst>
                <a:path w="14769" h="8013" extrusionOk="0">
                  <a:moveTo>
                    <a:pt x="1040" y="0"/>
                  </a:moveTo>
                  <a:lnTo>
                    <a:pt x="1" y="5385"/>
                  </a:lnTo>
                  <a:lnTo>
                    <a:pt x="13743" y="8012"/>
                  </a:lnTo>
                  <a:lnTo>
                    <a:pt x="14768" y="2628"/>
                  </a:lnTo>
                  <a:lnTo>
                    <a:pt x="1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3"/>
            <p:cNvSpPr/>
            <p:nvPr/>
          </p:nvSpPr>
          <p:spPr>
            <a:xfrm>
              <a:off x="1836475" y="2126150"/>
              <a:ext cx="369950" cy="201050"/>
            </a:xfrm>
            <a:custGeom>
              <a:avLst/>
              <a:gdLst/>
              <a:ahLst/>
              <a:cxnLst/>
              <a:rect l="l" t="t" r="r" b="b"/>
              <a:pathLst>
                <a:path w="14798" h="8042" extrusionOk="0">
                  <a:moveTo>
                    <a:pt x="13830" y="7666"/>
                  </a:moveTo>
                  <a:cubicBezTo>
                    <a:pt x="13811" y="7743"/>
                    <a:pt x="13798" y="7813"/>
                    <a:pt x="13787" y="7869"/>
                  </a:cubicBezTo>
                  <a:lnTo>
                    <a:pt x="13787" y="7869"/>
                  </a:lnTo>
                  <a:lnTo>
                    <a:pt x="13830" y="7666"/>
                  </a:lnTo>
                  <a:close/>
                  <a:moveTo>
                    <a:pt x="13787" y="7869"/>
                  </a:moveTo>
                  <a:lnTo>
                    <a:pt x="13772" y="7940"/>
                  </a:lnTo>
                  <a:cubicBezTo>
                    <a:pt x="13777" y="7921"/>
                    <a:pt x="13782" y="7897"/>
                    <a:pt x="13787" y="7869"/>
                  </a:cubicBezTo>
                  <a:close/>
                  <a:moveTo>
                    <a:pt x="1026" y="1"/>
                  </a:moveTo>
                  <a:lnTo>
                    <a:pt x="1026" y="29"/>
                  </a:lnTo>
                  <a:cubicBezTo>
                    <a:pt x="665" y="1906"/>
                    <a:pt x="318" y="3725"/>
                    <a:pt x="1" y="5414"/>
                  </a:cubicBezTo>
                  <a:lnTo>
                    <a:pt x="1" y="5428"/>
                  </a:lnTo>
                  <a:lnTo>
                    <a:pt x="30" y="5428"/>
                  </a:lnTo>
                  <a:lnTo>
                    <a:pt x="9889" y="7305"/>
                  </a:lnTo>
                  <a:lnTo>
                    <a:pt x="12733" y="7853"/>
                  </a:lnTo>
                  <a:lnTo>
                    <a:pt x="13498" y="7998"/>
                  </a:lnTo>
                  <a:lnTo>
                    <a:pt x="13700" y="8027"/>
                  </a:lnTo>
                  <a:lnTo>
                    <a:pt x="13700" y="8027"/>
                  </a:lnTo>
                  <a:lnTo>
                    <a:pt x="13498" y="7983"/>
                  </a:lnTo>
                  <a:lnTo>
                    <a:pt x="12733" y="7839"/>
                  </a:lnTo>
                  <a:lnTo>
                    <a:pt x="9875" y="7290"/>
                  </a:lnTo>
                  <a:cubicBezTo>
                    <a:pt x="7439" y="6815"/>
                    <a:pt x="4010" y="6152"/>
                    <a:pt x="49" y="5389"/>
                  </a:cubicBezTo>
                  <a:lnTo>
                    <a:pt x="49" y="5389"/>
                  </a:lnTo>
                  <a:cubicBezTo>
                    <a:pt x="378" y="3727"/>
                    <a:pt x="722" y="1923"/>
                    <a:pt x="1080" y="49"/>
                  </a:cubicBezTo>
                  <a:lnTo>
                    <a:pt x="1080" y="49"/>
                  </a:lnTo>
                  <a:lnTo>
                    <a:pt x="14766" y="2668"/>
                  </a:lnTo>
                  <a:lnTo>
                    <a:pt x="14766" y="2668"/>
                  </a:lnTo>
                  <a:cubicBezTo>
                    <a:pt x="14464" y="4323"/>
                    <a:pt x="14205" y="5661"/>
                    <a:pt x="14032" y="6598"/>
                  </a:cubicBezTo>
                  <a:cubicBezTo>
                    <a:pt x="14220" y="5674"/>
                    <a:pt x="14479" y="4331"/>
                    <a:pt x="14797" y="2657"/>
                  </a:cubicBezTo>
                  <a:lnTo>
                    <a:pt x="14797" y="2642"/>
                  </a:lnTo>
                  <a:lnTo>
                    <a:pt x="14783" y="2642"/>
                  </a:lnTo>
                  <a:lnTo>
                    <a:pt x="1054" y="1"/>
                  </a:lnTo>
                  <a:close/>
                  <a:moveTo>
                    <a:pt x="13772" y="7940"/>
                  </a:moveTo>
                  <a:lnTo>
                    <a:pt x="13772" y="7940"/>
                  </a:lnTo>
                  <a:cubicBezTo>
                    <a:pt x="13758" y="8012"/>
                    <a:pt x="13758" y="8041"/>
                    <a:pt x="13758" y="8041"/>
                  </a:cubicBezTo>
                  <a:cubicBezTo>
                    <a:pt x="13758" y="8041"/>
                    <a:pt x="13772" y="8012"/>
                    <a:pt x="13772" y="79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a:off x="1835400" y="2320475"/>
              <a:ext cx="68225" cy="66450"/>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a:off x="1835400" y="2320475"/>
              <a:ext cx="68225" cy="66450"/>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1826375" y="2318775"/>
              <a:ext cx="68225" cy="66375"/>
            </a:xfrm>
            <a:custGeom>
              <a:avLst/>
              <a:gdLst/>
              <a:ahLst/>
              <a:cxnLst/>
              <a:rect l="l" t="t" r="r" b="b"/>
              <a:pathLst>
                <a:path w="2729" h="2655" extrusionOk="0">
                  <a:moveTo>
                    <a:pt x="738" y="0"/>
                  </a:moveTo>
                  <a:cubicBezTo>
                    <a:pt x="556" y="0"/>
                    <a:pt x="386" y="124"/>
                    <a:pt x="347" y="307"/>
                  </a:cubicBezTo>
                  <a:lnTo>
                    <a:pt x="44" y="1910"/>
                  </a:lnTo>
                  <a:cubicBezTo>
                    <a:pt x="0" y="2112"/>
                    <a:pt x="145" y="2299"/>
                    <a:pt x="347" y="2343"/>
                  </a:cubicBezTo>
                  <a:lnTo>
                    <a:pt x="1935" y="2646"/>
                  </a:lnTo>
                  <a:cubicBezTo>
                    <a:pt x="1963" y="2651"/>
                    <a:pt x="1990" y="2654"/>
                    <a:pt x="2017" y="2654"/>
                  </a:cubicBezTo>
                  <a:cubicBezTo>
                    <a:pt x="2197" y="2654"/>
                    <a:pt x="2345" y="2531"/>
                    <a:pt x="2382" y="2343"/>
                  </a:cubicBezTo>
                  <a:lnTo>
                    <a:pt x="2685" y="755"/>
                  </a:lnTo>
                  <a:cubicBezTo>
                    <a:pt x="2729" y="553"/>
                    <a:pt x="2584" y="351"/>
                    <a:pt x="2382" y="307"/>
                  </a:cubicBezTo>
                  <a:lnTo>
                    <a:pt x="794" y="4"/>
                  </a:lnTo>
                  <a:cubicBezTo>
                    <a:pt x="776" y="1"/>
                    <a:pt x="757" y="0"/>
                    <a:pt x="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1855975" y="2338350"/>
              <a:ext cx="11200" cy="26375"/>
            </a:xfrm>
            <a:custGeom>
              <a:avLst/>
              <a:gdLst/>
              <a:ahLst/>
              <a:cxnLst/>
              <a:rect l="l" t="t" r="r" b="b"/>
              <a:pathLst>
                <a:path w="448" h="1055" extrusionOk="0">
                  <a:moveTo>
                    <a:pt x="29" y="1"/>
                  </a:moveTo>
                  <a:lnTo>
                    <a:pt x="0" y="174"/>
                  </a:lnTo>
                  <a:lnTo>
                    <a:pt x="188" y="217"/>
                  </a:lnTo>
                  <a:lnTo>
                    <a:pt x="43" y="1011"/>
                  </a:lnTo>
                  <a:lnTo>
                    <a:pt x="260" y="1054"/>
                  </a:lnTo>
                  <a:lnTo>
                    <a:pt x="448" y="73"/>
                  </a:lnTo>
                  <a:lnTo>
                    <a:pt x="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a:off x="1916950" y="2336000"/>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a:off x="1916950" y="2336000"/>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1907925" y="2334275"/>
              <a:ext cx="67875" cy="66375"/>
            </a:xfrm>
            <a:custGeom>
              <a:avLst/>
              <a:gdLst/>
              <a:ahLst/>
              <a:cxnLst/>
              <a:rect l="l" t="t" r="r" b="b"/>
              <a:pathLst>
                <a:path w="2715" h="2655" extrusionOk="0">
                  <a:moveTo>
                    <a:pt x="724" y="1"/>
                  </a:moveTo>
                  <a:cubicBezTo>
                    <a:pt x="545" y="1"/>
                    <a:pt x="387" y="125"/>
                    <a:pt x="347" y="308"/>
                  </a:cubicBezTo>
                  <a:lnTo>
                    <a:pt x="44" y="1910"/>
                  </a:lnTo>
                  <a:cubicBezTo>
                    <a:pt x="1" y="2112"/>
                    <a:pt x="131" y="2300"/>
                    <a:pt x="333" y="2343"/>
                  </a:cubicBezTo>
                  <a:lnTo>
                    <a:pt x="1935" y="2647"/>
                  </a:lnTo>
                  <a:cubicBezTo>
                    <a:pt x="1962" y="2652"/>
                    <a:pt x="1988" y="2655"/>
                    <a:pt x="2014" y="2655"/>
                  </a:cubicBezTo>
                  <a:cubicBezTo>
                    <a:pt x="2187" y="2655"/>
                    <a:pt x="2343" y="2534"/>
                    <a:pt x="2368" y="2358"/>
                  </a:cubicBezTo>
                  <a:lnTo>
                    <a:pt x="2686" y="755"/>
                  </a:lnTo>
                  <a:cubicBezTo>
                    <a:pt x="2715" y="553"/>
                    <a:pt x="2585" y="351"/>
                    <a:pt x="2383" y="322"/>
                  </a:cubicBezTo>
                  <a:lnTo>
                    <a:pt x="780" y="5"/>
                  </a:lnTo>
                  <a:cubicBezTo>
                    <a:pt x="762" y="2"/>
                    <a:pt x="743"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a:off x="1934275" y="2354725"/>
              <a:ext cx="21675" cy="26950"/>
            </a:xfrm>
            <a:custGeom>
              <a:avLst/>
              <a:gdLst/>
              <a:ahLst/>
              <a:cxnLst/>
              <a:rect l="l" t="t" r="r" b="b"/>
              <a:pathLst>
                <a:path w="867" h="1078" extrusionOk="0">
                  <a:moveTo>
                    <a:pt x="438" y="1"/>
                  </a:moveTo>
                  <a:cubicBezTo>
                    <a:pt x="314" y="1"/>
                    <a:pt x="197" y="45"/>
                    <a:pt x="116" y="125"/>
                  </a:cubicBezTo>
                  <a:lnTo>
                    <a:pt x="261" y="255"/>
                  </a:lnTo>
                  <a:cubicBezTo>
                    <a:pt x="305" y="211"/>
                    <a:pt x="357" y="192"/>
                    <a:pt x="418" y="192"/>
                  </a:cubicBezTo>
                  <a:cubicBezTo>
                    <a:pt x="437" y="192"/>
                    <a:pt x="457" y="194"/>
                    <a:pt x="477" y="197"/>
                  </a:cubicBezTo>
                  <a:cubicBezTo>
                    <a:pt x="578" y="226"/>
                    <a:pt x="621" y="269"/>
                    <a:pt x="607" y="356"/>
                  </a:cubicBezTo>
                  <a:cubicBezTo>
                    <a:pt x="593" y="399"/>
                    <a:pt x="578" y="443"/>
                    <a:pt x="477" y="515"/>
                  </a:cubicBezTo>
                  <a:lnTo>
                    <a:pt x="30" y="789"/>
                  </a:lnTo>
                  <a:lnTo>
                    <a:pt x="1" y="934"/>
                  </a:lnTo>
                  <a:lnTo>
                    <a:pt x="737" y="1078"/>
                  </a:lnTo>
                  <a:lnTo>
                    <a:pt x="766" y="905"/>
                  </a:lnTo>
                  <a:lnTo>
                    <a:pt x="347" y="818"/>
                  </a:lnTo>
                  <a:lnTo>
                    <a:pt x="621" y="659"/>
                  </a:lnTo>
                  <a:cubicBezTo>
                    <a:pt x="722" y="602"/>
                    <a:pt x="809" y="500"/>
                    <a:pt x="838" y="371"/>
                  </a:cubicBezTo>
                  <a:cubicBezTo>
                    <a:pt x="867" y="197"/>
                    <a:pt x="751" y="53"/>
                    <a:pt x="535" y="10"/>
                  </a:cubicBezTo>
                  <a:cubicBezTo>
                    <a:pt x="502" y="4"/>
                    <a:pt x="470" y="1"/>
                    <a:pt x="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3"/>
            <p:cNvSpPr/>
            <p:nvPr/>
          </p:nvSpPr>
          <p:spPr>
            <a:xfrm>
              <a:off x="2001400" y="2352225"/>
              <a:ext cx="67875" cy="66375"/>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3"/>
            <p:cNvSpPr/>
            <p:nvPr/>
          </p:nvSpPr>
          <p:spPr>
            <a:xfrm>
              <a:off x="2001400" y="2352225"/>
              <a:ext cx="67875" cy="66375"/>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1992375" y="2350525"/>
              <a:ext cx="67875" cy="66375"/>
            </a:xfrm>
            <a:custGeom>
              <a:avLst/>
              <a:gdLst/>
              <a:ahLst/>
              <a:cxnLst/>
              <a:rect l="l" t="t" r="r" b="b"/>
              <a:pathLst>
                <a:path w="2715" h="2655" extrusionOk="0">
                  <a:moveTo>
                    <a:pt x="724" y="0"/>
                  </a:moveTo>
                  <a:cubicBezTo>
                    <a:pt x="542" y="0"/>
                    <a:pt x="373" y="124"/>
                    <a:pt x="347" y="308"/>
                  </a:cubicBezTo>
                  <a:lnTo>
                    <a:pt x="44" y="1895"/>
                  </a:lnTo>
                  <a:cubicBezTo>
                    <a:pt x="1" y="2112"/>
                    <a:pt x="131" y="2300"/>
                    <a:pt x="333" y="2343"/>
                  </a:cubicBezTo>
                  <a:lnTo>
                    <a:pt x="1935" y="2646"/>
                  </a:lnTo>
                  <a:cubicBezTo>
                    <a:pt x="1961" y="2652"/>
                    <a:pt x="1987" y="2654"/>
                    <a:pt x="2013" y="2654"/>
                  </a:cubicBezTo>
                  <a:cubicBezTo>
                    <a:pt x="2187" y="2654"/>
                    <a:pt x="2343" y="2532"/>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3"/>
            <p:cNvSpPr/>
            <p:nvPr/>
          </p:nvSpPr>
          <p:spPr>
            <a:xfrm>
              <a:off x="2017650" y="2370100"/>
              <a:ext cx="22400" cy="26725"/>
            </a:xfrm>
            <a:custGeom>
              <a:avLst/>
              <a:gdLst/>
              <a:ahLst/>
              <a:cxnLst/>
              <a:rect l="l" t="t" r="r" b="b"/>
              <a:pathLst>
                <a:path w="896" h="1069" extrusionOk="0">
                  <a:moveTo>
                    <a:pt x="217" y="1"/>
                  </a:moveTo>
                  <a:lnTo>
                    <a:pt x="188" y="189"/>
                  </a:lnTo>
                  <a:lnTo>
                    <a:pt x="607" y="261"/>
                  </a:lnTo>
                  <a:lnTo>
                    <a:pt x="361" y="448"/>
                  </a:lnTo>
                  <a:lnTo>
                    <a:pt x="332" y="593"/>
                  </a:lnTo>
                  <a:lnTo>
                    <a:pt x="433" y="607"/>
                  </a:lnTo>
                  <a:cubicBezTo>
                    <a:pt x="563" y="636"/>
                    <a:pt x="607" y="694"/>
                    <a:pt x="592" y="766"/>
                  </a:cubicBezTo>
                  <a:cubicBezTo>
                    <a:pt x="581" y="823"/>
                    <a:pt x="525" y="862"/>
                    <a:pt x="452" y="862"/>
                  </a:cubicBezTo>
                  <a:cubicBezTo>
                    <a:pt x="433" y="862"/>
                    <a:pt x="412" y="859"/>
                    <a:pt x="390" y="853"/>
                  </a:cubicBezTo>
                  <a:cubicBezTo>
                    <a:pt x="289" y="838"/>
                    <a:pt x="188" y="795"/>
                    <a:pt x="116" y="708"/>
                  </a:cubicBezTo>
                  <a:lnTo>
                    <a:pt x="0" y="867"/>
                  </a:lnTo>
                  <a:cubicBezTo>
                    <a:pt x="101" y="968"/>
                    <a:pt x="217" y="1026"/>
                    <a:pt x="347" y="1055"/>
                  </a:cubicBezTo>
                  <a:cubicBezTo>
                    <a:pt x="394" y="1064"/>
                    <a:pt x="438" y="1069"/>
                    <a:pt x="477" y="1069"/>
                  </a:cubicBezTo>
                  <a:cubicBezTo>
                    <a:pt x="680" y="1069"/>
                    <a:pt x="787" y="954"/>
                    <a:pt x="823" y="809"/>
                  </a:cubicBezTo>
                  <a:cubicBezTo>
                    <a:pt x="838" y="665"/>
                    <a:pt x="751" y="535"/>
                    <a:pt x="607" y="492"/>
                  </a:cubicBezTo>
                  <a:lnTo>
                    <a:pt x="866" y="275"/>
                  </a:lnTo>
                  <a:lnTo>
                    <a:pt x="895" y="131"/>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3"/>
            <p:cNvSpPr/>
            <p:nvPr/>
          </p:nvSpPr>
          <p:spPr>
            <a:xfrm>
              <a:off x="2085850" y="2368450"/>
              <a:ext cx="67875" cy="66375"/>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3"/>
            <p:cNvSpPr/>
            <p:nvPr/>
          </p:nvSpPr>
          <p:spPr>
            <a:xfrm>
              <a:off x="2085850" y="2368450"/>
              <a:ext cx="67875" cy="66375"/>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p:nvPr/>
          </p:nvSpPr>
          <p:spPr>
            <a:xfrm>
              <a:off x="2076825" y="2366675"/>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4" y="2657"/>
                    <a:pt x="2344" y="2524"/>
                    <a:pt x="2383" y="2347"/>
                  </a:cubicBezTo>
                  <a:lnTo>
                    <a:pt x="2686" y="759"/>
                  </a:lnTo>
                  <a:cubicBezTo>
                    <a:pt x="2715" y="542"/>
                    <a:pt x="2585" y="354"/>
                    <a:pt x="2383"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a:off x="2097750" y="2395000"/>
              <a:ext cx="26375" cy="7250"/>
            </a:xfrm>
            <a:custGeom>
              <a:avLst/>
              <a:gdLst/>
              <a:ahLst/>
              <a:cxnLst/>
              <a:rect l="l" t="t" r="r" b="b"/>
              <a:pathLst>
                <a:path w="1055" h="290" extrusionOk="0">
                  <a:moveTo>
                    <a:pt x="15" y="1"/>
                  </a:moveTo>
                  <a:lnTo>
                    <a:pt x="1" y="102"/>
                  </a:lnTo>
                  <a:lnTo>
                    <a:pt x="1040" y="290"/>
                  </a:lnTo>
                  <a:lnTo>
                    <a:pt x="1055" y="20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3"/>
            <p:cNvSpPr/>
            <p:nvPr/>
          </p:nvSpPr>
          <p:spPr>
            <a:xfrm>
              <a:off x="2107875" y="2383050"/>
              <a:ext cx="9750" cy="9150"/>
            </a:xfrm>
            <a:custGeom>
              <a:avLst/>
              <a:gdLst/>
              <a:ahLst/>
              <a:cxnLst/>
              <a:rect l="l" t="t" r="r" b="b"/>
              <a:pathLst>
                <a:path w="390" h="366" extrusionOk="0">
                  <a:moveTo>
                    <a:pt x="191" y="1"/>
                  </a:moveTo>
                  <a:cubicBezTo>
                    <a:pt x="101" y="1"/>
                    <a:pt x="28" y="68"/>
                    <a:pt x="15" y="147"/>
                  </a:cubicBezTo>
                  <a:cubicBezTo>
                    <a:pt x="0" y="248"/>
                    <a:pt x="72" y="349"/>
                    <a:pt x="173" y="364"/>
                  </a:cubicBezTo>
                  <a:cubicBezTo>
                    <a:pt x="181" y="365"/>
                    <a:pt x="188" y="365"/>
                    <a:pt x="196" y="365"/>
                  </a:cubicBezTo>
                  <a:cubicBezTo>
                    <a:pt x="277" y="365"/>
                    <a:pt x="362" y="297"/>
                    <a:pt x="375" y="205"/>
                  </a:cubicBezTo>
                  <a:cubicBezTo>
                    <a:pt x="390" y="118"/>
                    <a:pt x="332" y="31"/>
                    <a:pt x="231" y="3"/>
                  </a:cubicBezTo>
                  <a:lnTo>
                    <a:pt x="217" y="3"/>
                  </a:lnTo>
                  <a:cubicBezTo>
                    <a:pt x="208" y="1"/>
                    <a:pt x="199" y="1"/>
                    <a:pt x="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2103525" y="2405800"/>
              <a:ext cx="9775" cy="9125"/>
            </a:xfrm>
            <a:custGeom>
              <a:avLst/>
              <a:gdLst/>
              <a:ahLst/>
              <a:cxnLst/>
              <a:rect l="l" t="t" r="r" b="b"/>
              <a:pathLst>
                <a:path w="391" h="365" extrusionOk="0">
                  <a:moveTo>
                    <a:pt x="192" y="0"/>
                  </a:moveTo>
                  <a:cubicBezTo>
                    <a:pt x="102" y="0"/>
                    <a:pt x="29" y="67"/>
                    <a:pt x="15" y="146"/>
                  </a:cubicBezTo>
                  <a:cubicBezTo>
                    <a:pt x="1" y="247"/>
                    <a:pt x="73" y="349"/>
                    <a:pt x="174" y="363"/>
                  </a:cubicBezTo>
                  <a:cubicBezTo>
                    <a:pt x="182" y="364"/>
                    <a:pt x="189" y="365"/>
                    <a:pt x="197" y="365"/>
                  </a:cubicBezTo>
                  <a:cubicBezTo>
                    <a:pt x="277" y="365"/>
                    <a:pt x="363" y="297"/>
                    <a:pt x="376" y="204"/>
                  </a:cubicBezTo>
                  <a:cubicBezTo>
                    <a:pt x="391" y="118"/>
                    <a:pt x="333" y="31"/>
                    <a:pt x="232" y="2"/>
                  </a:cubicBezTo>
                  <a:lnTo>
                    <a:pt x="217" y="2"/>
                  </a:lnTo>
                  <a:cubicBezTo>
                    <a:pt x="209" y="1"/>
                    <a:pt x="200"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1819150" y="2405075"/>
              <a:ext cx="68600" cy="67700"/>
            </a:xfrm>
            <a:custGeom>
              <a:avLst/>
              <a:gdLst/>
              <a:ahLst/>
              <a:cxnLst/>
              <a:rect l="l" t="t" r="r" b="b"/>
              <a:pathLst>
                <a:path w="2744" h="2708" extrusionOk="0">
                  <a:moveTo>
                    <a:pt x="636" y="1"/>
                  </a:moveTo>
                  <a:cubicBezTo>
                    <a:pt x="516" y="1"/>
                    <a:pt x="403" y="84"/>
                    <a:pt x="376" y="204"/>
                  </a:cubicBezTo>
                  <a:lnTo>
                    <a:pt x="15" y="2052"/>
                  </a:lnTo>
                  <a:cubicBezTo>
                    <a:pt x="1" y="2182"/>
                    <a:pt x="87" y="2312"/>
                    <a:pt x="217" y="2341"/>
                  </a:cubicBezTo>
                  <a:lnTo>
                    <a:pt x="2065" y="2702"/>
                  </a:lnTo>
                  <a:cubicBezTo>
                    <a:pt x="2082" y="2705"/>
                    <a:pt x="2099" y="2707"/>
                    <a:pt x="2115" y="2707"/>
                  </a:cubicBezTo>
                  <a:cubicBezTo>
                    <a:pt x="2227" y="2707"/>
                    <a:pt x="2329" y="2625"/>
                    <a:pt x="2354" y="2500"/>
                  </a:cubicBezTo>
                  <a:lnTo>
                    <a:pt x="2715" y="652"/>
                  </a:lnTo>
                  <a:cubicBezTo>
                    <a:pt x="2744" y="522"/>
                    <a:pt x="2657" y="392"/>
                    <a:pt x="2527" y="363"/>
                  </a:cubicBezTo>
                  <a:lnTo>
                    <a:pt x="665" y="2"/>
                  </a:lnTo>
                  <a:cubicBezTo>
                    <a:pt x="655" y="1"/>
                    <a:pt x="646"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1810125" y="2404200"/>
              <a:ext cx="67875" cy="66450"/>
            </a:xfrm>
            <a:custGeom>
              <a:avLst/>
              <a:gdLst/>
              <a:ahLst/>
              <a:cxnLst/>
              <a:rect l="l" t="t" r="r" b="b"/>
              <a:pathLst>
                <a:path w="2715" h="2658" extrusionOk="0">
                  <a:moveTo>
                    <a:pt x="708" y="1"/>
                  </a:moveTo>
                  <a:cubicBezTo>
                    <a:pt x="535" y="1"/>
                    <a:pt x="385" y="134"/>
                    <a:pt x="347" y="311"/>
                  </a:cubicBezTo>
                  <a:lnTo>
                    <a:pt x="44" y="1899"/>
                  </a:lnTo>
                  <a:cubicBezTo>
                    <a:pt x="1" y="2101"/>
                    <a:pt x="131" y="2304"/>
                    <a:pt x="333" y="2347"/>
                  </a:cubicBezTo>
                  <a:lnTo>
                    <a:pt x="1935" y="2650"/>
                  </a:lnTo>
                  <a:cubicBezTo>
                    <a:pt x="1960" y="2655"/>
                    <a:pt x="1984" y="2658"/>
                    <a:pt x="2008" y="2658"/>
                  </a:cubicBezTo>
                  <a:cubicBezTo>
                    <a:pt x="2183" y="2658"/>
                    <a:pt x="2343" y="2525"/>
                    <a:pt x="2368" y="2347"/>
                  </a:cubicBezTo>
                  <a:lnTo>
                    <a:pt x="2686" y="759"/>
                  </a:lnTo>
                  <a:cubicBezTo>
                    <a:pt x="2715" y="557"/>
                    <a:pt x="2585" y="355"/>
                    <a:pt x="2383" y="311"/>
                  </a:cubicBezTo>
                  <a:lnTo>
                    <a:pt x="780" y="8"/>
                  </a:lnTo>
                  <a:cubicBezTo>
                    <a:pt x="756" y="3"/>
                    <a:pt x="732" y="1"/>
                    <a:pt x="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1831800" y="2424975"/>
              <a:ext cx="23100" cy="25650"/>
            </a:xfrm>
            <a:custGeom>
              <a:avLst/>
              <a:gdLst/>
              <a:ahLst/>
              <a:cxnLst/>
              <a:rect l="l" t="t" r="r" b="b"/>
              <a:pathLst>
                <a:path w="924" h="1026" extrusionOk="0">
                  <a:moveTo>
                    <a:pt x="606" y="0"/>
                  </a:moveTo>
                  <a:lnTo>
                    <a:pt x="29" y="534"/>
                  </a:lnTo>
                  <a:lnTo>
                    <a:pt x="0" y="679"/>
                  </a:lnTo>
                  <a:lnTo>
                    <a:pt x="520" y="780"/>
                  </a:lnTo>
                  <a:lnTo>
                    <a:pt x="476" y="982"/>
                  </a:lnTo>
                  <a:lnTo>
                    <a:pt x="693" y="1025"/>
                  </a:lnTo>
                  <a:lnTo>
                    <a:pt x="736" y="823"/>
                  </a:lnTo>
                  <a:lnTo>
                    <a:pt x="895" y="852"/>
                  </a:lnTo>
                  <a:lnTo>
                    <a:pt x="924" y="664"/>
                  </a:lnTo>
                  <a:lnTo>
                    <a:pt x="765" y="635"/>
                  </a:lnTo>
                  <a:lnTo>
                    <a:pt x="808" y="462"/>
                  </a:lnTo>
                  <a:lnTo>
                    <a:pt x="592" y="419"/>
                  </a:lnTo>
                  <a:lnTo>
                    <a:pt x="563" y="606"/>
                  </a:lnTo>
                  <a:lnTo>
                    <a:pt x="289" y="549"/>
                  </a:lnTo>
                  <a:lnTo>
                    <a:pt x="837" y="43"/>
                  </a:lnTo>
                  <a:lnTo>
                    <a:pt x="6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1900725" y="2421525"/>
              <a:ext cx="67875" cy="66450"/>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1900725" y="2421525"/>
              <a:ext cx="67875" cy="66450"/>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1891700" y="2419825"/>
              <a:ext cx="67875" cy="66375"/>
            </a:xfrm>
            <a:custGeom>
              <a:avLst/>
              <a:gdLst/>
              <a:ahLst/>
              <a:cxnLst/>
              <a:rect l="l" t="t" r="r" b="b"/>
              <a:pathLst>
                <a:path w="2715" h="2655" extrusionOk="0">
                  <a:moveTo>
                    <a:pt x="723" y="0"/>
                  </a:moveTo>
                  <a:cubicBezTo>
                    <a:pt x="542" y="0"/>
                    <a:pt x="373" y="124"/>
                    <a:pt x="347" y="307"/>
                  </a:cubicBezTo>
                  <a:lnTo>
                    <a:pt x="29" y="1910"/>
                  </a:lnTo>
                  <a:cubicBezTo>
                    <a:pt x="0" y="2112"/>
                    <a:pt x="130" y="2299"/>
                    <a:pt x="332" y="2343"/>
                  </a:cubicBezTo>
                  <a:lnTo>
                    <a:pt x="1935" y="2646"/>
                  </a:lnTo>
                  <a:cubicBezTo>
                    <a:pt x="1961" y="2651"/>
                    <a:pt x="1987" y="2654"/>
                    <a:pt x="2012" y="2654"/>
                  </a:cubicBezTo>
                  <a:cubicBezTo>
                    <a:pt x="2183" y="2654"/>
                    <a:pt x="2330" y="2531"/>
                    <a:pt x="2368" y="2343"/>
                  </a:cubicBezTo>
                  <a:lnTo>
                    <a:pt x="2671" y="755"/>
                  </a:lnTo>
                  <a:cubicBezTo>
                    <a:pt x="2714" y="553"/>
                    <a:pt x="2584" y="350"/>
                    <a:pt x="2382" y="307"/>
                  </a:cubicBezTo>
                  <a:lnTo>
                    <a:pt x="780" y="4"/>
                  </a:lnTo>
                  <a:cubicBezTo>
                    <a:pt x="761" y="1"/>
                    <a:pt x="742" y="0"/>
                    <a:pt x="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3"/>
            <p:cNvSpPr/>
            <p:nvPr/>
          </p:nvSpPr>
          <p:spPr>
            <a:xfrm>
              <a:off x="1914800" y="2439050"/>
              <a:ext cx="22025" cy="26600"/>
            </a:xfrm>
            <a:custGeom>
              <a:avLst/>
              <a:gdLst/>
              <a:ahLst/>
              <a:cxnLst/>
              <a:rect l="l" t="t" r="r" b="b"/>
              <a:pathLst>
                <a:path w="881" h="1064" extrusionOk="0">
                  <a:moveTo>
                    <a:pt x="289" y="0"/>
                  </a:moveTo>
                  <a:lnTo>
                    <a:pt x="130" y="549"/>
                  </a:lnTo>
                  <a:lnTo>
                    <a:pt x="375" y="592"/>
                  </a:lnTo>
                  <a:cubicBezTo>
                    <a:pt x="549" y="621"/>
                    <a:pt x="592" y="679"/>
                    <a:pt x="578" y="765"/>
                  </a:cubicBezTo>
                  <a:cubicBezTo>
                    <a:pt x="566" y="822"/>
                    <a:pt x="519" y="861"/>
                    <a:pt x="443" y="861"/>
                  </a:cubicBezTo>
                  <a:cubicBezTo>
                    <a:pt x="423" y="861"/>
                    <a:pt x="400" y="858"/>
                    <a:pt x="375" y="852"/>
                  </a:cubicBezTo>
                  <a:cubicBezTo>
                    <a:pt x="274" y="837"/>
                    <a:pt x="188" y="780"/>
                    <a:pt x="116" y="707"/>
                  </a:cubicBezTo>
                  <a:lnTo>
                    <a:pt x="0" y="866"/>
                  </a:lnTo>
                  <a:cubicBezTo>
                    <a:pt x="87" y="953"/>
                    <a:pt x="217" y="1025"/>
                    <a:pt x="347" y="1054"/>
                  </a:cubicBezTo>
                  <a:cubicBezTo>
                    <a:pt x="386" y="1060"/>
                    <a:pt x="423" y="1063"/>
                    <a:pt x="457" y="1063"/>
                  </a:cubicBezTo>
                  <a:cubicBezTo>
                    <a:pt x="664" y="1063"/>
                    <a:pt x="784" y="957"/>
                    <a:pt x="809" y="808"/>
                  </a:cubicBezTo>
                  <a:cubicBezTo>
                    <a:pt x="837" y="635"/>
                    <a:pt x="751" y="476"/>
                    <a:pt x="462" y="419"/>
                  </a:cubicBezTo>
                  <a:lnTo>
                    <a:pt x="390" y="404"/>
                  </a:lnTo>
                  <a:lnTo>
                    <a:pt x="433" y="217"/>
                  </a:lnTo>
                  <a:lnTo>
                    <a:pt x="837" y="303"/>
                  </a:lnTo>
                  <a:lnTo>
                    <a:pt x="881" y="116"/>
                  </a:lnTo>
                  <a:lnTo>
                    <a:pt x="2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1984800" y="2437750"/>
              <a:ext cx="68225" cy="66375"/>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a:off x="1984800" y="2437750"/>
              <a:ext cx="68225" cy="66375"/>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a:off x="1975775" y="2435950"/>
              <a:ext cx="68250" cy="66475"/>
            </a:xfrm>
            <a:custGeom>
              <a:avLst/>
              <a:gdLst/>
              <a:ahLst/>
              <a:cxnLst/>
              <a:rect l="l" t="t" r="r" b="b"/>
              <a:pathLst>
                <a:path w="2730" h="2659" extrusionOk="0">
                  <a:moveTo>
                    <a:pt x="722" y="1"/>
                  </a:moveTo>
                  <a:cubicBezTo>
                    <a:pt x="546" y="1"/>
                    <a:pt x="385" y="134"/>
                    <a:pt x="347" y="312"/>
                  </a:cubicBezTo>
                  <a:lnTo>
                    <a:pt x="44" y="1900"/>
                  </a:lnTo>
                  <a:cubicBezTo>
                    <a:pt x="1" y="2102"/>
                    <a:pt x="145" y="2304"/>
                    <a:pt x="347" y="2347"/>
                  </a:cubicBezTo>
                  <a:lnTo>
                    <a:pt x="1935" y="2650"/>
                  </a:lnTo>
                  <a:cubicBezTo>
                    <a:pt x="1959" y="2656"/>
                    <a:pt x="1984" y="2658"/>
                    <a:pt x="2008" y="2658"/>
                  </a:cubicBezTo>
                  <a:cubicBezTo>
                    <a:pt x="2184" y="2658"/>
                    <a:pt x="2345" y="2525"/>
                    <a:pt x="2383" y="2347"/>
                  </a:cubicBezTo>
                  <a:lnTo>
                    <a:pt x="2686" y="759"/>
                  </a:lnTo>
                  <a:cubicBezTo>
                    <a:pt x="2729" y="557"/>
                    <a:pt x="2585" y="355"/>
                    <a:pt x="2383" y="312"/>
                  </a:cubicBezTo>
                  <a:lnTo>
                    <a:pt x="795" y="9"/>
                  </a:lnTo>
                  <a:cubicBezTo>
                    <a:pt x="770" y="3"/>
                    <a:pt x="746" y="1"/>
                    <a:pt x="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a:off x="2000325" y="2456700"/>
              <a:ext cx="22750" cy="25550"/>
            </a:xfrm>
            <a:custGeom>
              <a:avLst/>
              <a:gdLst/>
              <a:ahLst/>
              <a:cxnLst/>
              <a:rect l="l" t="t" r="r" b="b"/>
              <a:pathLst>
                <a:path w="910" h="1022" extrusionOk="0">
                  <a:moveTo>
                    <a:pt x="423" y="541"/>
                  </a:moveTo>
                  <a:cubicBezTo>
                    <a:pt x="441" y="541"/>
                    <a:pt x="459" y="544"/>
                    <a:pt x="477" y="550"/>
                  </a:cubicBezTo>
                  <a:lnTo>
                    <a:pt x="491" y="550"/>
                  </a:lnTo>
                  <a:cubicBezTo>
                    <a:pt x="578" y="564"/>
                    <a:pt x="636" y="651"/>
                    <a:pt x="607" y="723"/>
                  </a:cubicBezTo>
                  <a:cubicBezTo>
                    <a:pt x="607" y="723"/>
                    <a:pt x="607" y="738"/>
                    <a:pt x="607" y="738"/>
                  </a:cubicBezTo>
                  <a:cubicBezTo>
                    <a:pt x="583" y="797"/>
                    <a:pt x="530" y="846"/>
                    <a:pt x="464" y="846"/>
                  </a:cubicBezTo>
                  <a:cubicBezTo>
                    <a:pt x="450" y="846"/>
                    <a:pt x="435" y="844"/>
                    <a:pt x="419" y="839"/>
                  </a:cubicBezTo>
                  <a:cubicBezTo>
                    <a:pt x="318" y="810"/>
                    <a:pt x="260" y="738"/>
                    <a:pt x="275" y="665"/>
                  </a:cubicBezTo>
                  <a:cubicBezTo>
                    <a:pt x="275" y="651"/>
                    <a:pt x="275" y="651"/>
                    <a:pt x="275" y="651"/>
                  </a:cubicBezTo>
                  <a:cubicBezTo>
                    <a:pt x="297" y="583"/>
                    <a:pt x="356" y="541"/>
                    <a:pt x="423" y="541"/>
                  </a:cubicBezTo>
                  <a:close/>
                  <a:moveTo>
                    <a:pt x="550" y="1"/>
                  </a:moveTo>
                  <a:cubicBezTo>
                    <a:pt x="302" y="1"/>
                    <a:pt x="86" y="185"/>
                    <a:pt x="58" y="449"/>
                  </a:cubicBezTo>
                  <a:cubicBezTo>
                    <a:pt x="0" y="752"/>
                    <a:pt x="130" y="954"/>
                    <a:pt x="405" y="1012"/>
                  </a:cubicBezTo>
                  <a:lnTo>
                    <a:pt x="419" y="1012"/>
                  </a:lnTo>
                  <a:cubicBezTo>
                    <a:pt x="446" y="1018"/>
                    <a:pt x="472" y="1021"/>
                    <a:pt x="498" y="1021"/>
                  </a:cubicBezTo>
                  <a:cubicBezTo>
                    <a:pt x="657" y="1021"/>
                    <a:pt x="800" y="913"/>
                    <a:pt x="838" y="752"/>
                  </a:cubicBezTo>
                  <a:cubicBezTo>
                    <a:pt x="838" y="752"/>
                    <a:pt x="838" y="738"/>
                    <a:pt x="838" y="738"/>
                  </a:cubicBezTo>
                  <a:cubicBezTo>
                    <a:pt x="852" y="564"/>
                    <a:pt x="722" y="406"/>
                    <a:pt x="549" y="391"/>
                  </a:cubicBezTo>
                  <a:cubicBezTo>
                    <a:pt x="520" y="382"/>
                    <a:pt x="491" y="377"/>
                    <a:pt x="463" y="377"/>
                  </a:cubicBezTo>
                  <a:cubicBezTo>
                    <a:pt x="406" y="377"/>
                    <a:pt x="352" y="396"/>
                    <a:pt x="304" y="435"/>
                  </a:cubicBezTo>
                  <a:cubicBezTo>
                    <a:pt x="304" y="420"/>
                    <a:pt x="304" y="406"/>
                    <a:pt x="304" y="391"/>
                  </a:cubicBezTo>
                  <a:cubicBezTo>
                    <a:pt x="339" y="272"/>
                    <a:pt x="444" y="192"/>
                    <a:pt x="552" y="192"/>
                  </a:cubicBezTo>
                  <a:cubicBezTo>
                    <a:pt x="575" y="192"/>
                    <a:pt x="598" y="196"/>
                    <a:pt x="621" y="204"/>
                  </a:cubicBezTo>
                  <a:cubicBezTo>
                    <a:pt x="693" y="204"/>
                    <a:pt x="751" y="232"/>
                    <a:pt x="794" y="290"/>
                  </a:cubicBezTo>
                  <a:lnTo>
                    <a:pt x="910" y="131"/>
                  </a:lnTo>
                  <a:cubicBezTo>
                    <a:pt x="838" y="74"/>
                    <a:pt x="751" y="30"/>
                    <a:pt x="650" y="16"/>
                  </a:cubicBezTo>
                  <a:cubicBezTo>
                    <a:pt x="636" y="1"/>
                    <a:pt x="607" y="1"/>
                    <a:pt x="578" y="1"/>
                  </a:cubicBezTo>
                  <a:cubicBezTo>
                    <a:pt x="568" y="1"/>
                    <a:pt x="559"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2069250" y="2454000"/>
              <a:ext cx="67875" cy="66100"/>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3"/>
            <p:cNvSpPr/>
            <p:nvPr/>
          </p:nvSpPr>
          <p:spPr>
            <a:xfrm>
              <a:off x="2069250" y="2454000"/>
              <a:ext cx="67875" cy="66100"/>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3"/>
            <p:cNvSpPr/>
            <p:nvPr/>
          </p:nvSpPr>
          <p:spPr>
            <a:xfrm>
              <a:off x="2060225" y="2452175"/>
              <a:ext cx="67875" cy="66375"/>
            </a:xfrm>
            <a:custGeom>
              <a:avLst/>
              <a:gdLst/>
              <a:ahLst/>
              <a:cxnLst/>
              <a:rect l="l" t="t" r="r" b="b"/>
              <a:pathLst>
                <a:path w="2715" h="2655" extrusionOk="0">
                  <a:moveTo>
                    <a:pt x="703" y="1"/>
                  </a:moveTo>
                  <a:cubicBezTo>
                    <a:pt x="532" y="1"/>
                    <a:pt x="385" y="124"/>
                    <a:pt x="347" y="312"/>
                  </a:cubicBezTo>
                  <a:lnTo>
                    <a:pt x="44" y="1900"/>
                  </a:lnTo>
                  <a:cubicBezTo>
                    <a:pt x="1" y="2102"/>
                    <a:pt x="131" y="2304"/>
                    <a:pt x="347" y="2348"/>
                  </a:cubicBezTo>
                  <a:lnTo>
                    <a:pt x="1935" y="2651"/>
                  </a:lnTo>
                  <a:cubicBezTo>
                    <a:pt x="1954" y="2654"/>
                    <a:pt x="1973" y="2655"/>
                    <a:pt x="1991" y="2655"/>
                  </a:cubicBezTo>
                  <a:cubicBezTo>
                    <a:pt x="2173" y="2655"/>
                    <a:pt x="2343" y="2531"/>
                    <a:pt x="2383" y="2348"/>
                  </a:cubicBezTo>
                  <a:lnTo>
                    <a:pt x="2686" y="745"/>
                  </a:lnTo>
                  <a:cubicBezTo>
                    <a:pt x="2715" y="543"/>
                    <a:pt x="2585" y="356"/>
                    <a:pt x="2383" y="312"/>
                  </a:cubicBezTo>
                  <a:lnTo>
                    <a:pt x="780" y="9"/>
                  </a:lnTo>
                  <a:cubicBezTo>
                    <a:pt x="754" y="4"/>
                    <a:pt x="728" y="1"/>
                    <a:pt x="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2082600" y="2476925"/>
              <a:ext cx="23475" cy="16625"/>
            </a:xfrm>
            <a:custGeom>
              <a:avLst/>
              <a:gdLst/>
              <a:ahLst/>
              <a:cxnLst/>
              <a:rect l="l" t="t" r="r" b="b"/>
              <a:pathLst>
                <a:path w="939" h="665" extrusionOk="0">
                  <a:moveTo>
                    <a:pt x="896" y="1"/>
                  </a:moveTo>
                  <a:lnTo>
                    <a:pt x="1" y="593"/>
                  </a:lnTo>
                  <a:lnTo>
                    <a:pt x="58" y="665"/>
                  </a:lnTo>
                  <a:lnTo>
                    <a:pt x="939" y="87"/>
                  </a:lnTo>
                  <a:lnTo>
                    <a:pt x="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2086225" y="2473675"/>
              <a:ext cx="16625" cy="23125"/>
            </a:xfrm>
            <a:custGeom>
              <a:avLst/>
              <a:gdLst/>
              <a:ahLst/>
              <a:cxnLst/>
              <a:rect l="l" t="t" r="r" b="b"/>
              <a:pathLst>
                <a:path w="665" h="925" extrusionOk="0">
                  <a:moveTo>
                    <a:pt x="72" y="1"/>
                  </a:moveTo>
                  <a:lnTo>
                    <a:pt x="0" y="44"/>
                  </a:lnTo>
                  <a:lnTo>
                    <a:pt x="592" y="925"/>
                  </a:lnTo>
                  <a:lnTo>
                    <a:pt x="664" y="867"/>
                  </a:lnTo>
                  <a:lnTo>
                    <a:pt x="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1802925" y="2490825"/>
              <a:ext cx="67875" cy="66450"/>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1802925" y="2490825"/>
              <a:ext cx="67875" cy="66450"/>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1793900" y="2489100"/>
              <a:ext cx="67875" cy="66375"/>
            </a:xfrm>
            <a:custGeom>
              <a:avLst/>
              <a:gdLst/>
              <a:ahLst/>
              <a:cxnLst/>
              <a:rect l="l" t="t" r="r" b="b"/>
              <a:pathLst>
                <a:path w="2715" h="2655" extrusionOk="0">
                  <a:moveTo>
                    <a:pt x="734" y="1"/>
                  </a:moveTo>
                  <a:cubicBezTo>
                    <a:pt x="544" y="1"/>
                    <a:pt x="386" y="125"/>
                    <a:pt x="347" y="308"/>
                  </a:cubicBezTo>
                  <a:lnTo>
                    <a:pt x="44" y="1910"/>
                  </a:lnTo>
                  <a:cubicBezTo>
                    <a:pt x="0" y="2112"/>
                    <a:pt x="130" y="2300"/>
                    <a:pt x="347" y="2343"/>
                  </a:cubicBezTo>
                  <a:lnTo>
                    <a:pt x="1935" y="2646"/>
                  </a:lnTo>
                  <a:cubicBezTo>
                    <a:pt x="1961" y="2652"/>
                    <a:pt x="1987" y="2655"/>
                    <a:pt x="2013" y="2655"/>
                  </a:cubicBezTo>
                  <a:cubicBezTo>
                    <a:pt x="2186" y="2655"/>
                    <a:pt x="2344" y="2532"/>
                    <a:pt x="2382" y="2343"/>
                  </a:cubicBezTo>
                  <a:lnTo>
                    <a:pt x="2685" y="755"/>
                  </a:lnTo>
                  <a:cubicBezTo>
                    <a:pt x="2714" y="553"/>
                    <a:pt x="2584" y="351"/>
                    <a:pt x="2382" y="308"/>
                  </a:cubicBezTo>
                  <a:lnTo>
                    <a:pt x="794" y="5"/>
                  </a:lnTo>
                  <a:cubicBezTo>
                    <a:pt x="774" y="2"/>
                    <a:pt x="75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1817350" y="2507600"/>
              <a:ext cx="20950" cy="26375"/>
            </a:xfrm>
            <a:custGeom>
              <a:avLst/>
              <a:gdLst/>
              <a:ahLst/>
              <a:cxnLst/>
              <a:rect l="l" t="t" r="r" b="b"/>
              <a:pathLst>
                <a:path w="838" h="1055" extrusionOk="0">
                  <a:moveTo>
                    <a:pt x="58" y="1"/>
                  </a:moveTo>
                  <a:lnTo>
                    <a:pt x="1" y="347"/>
                  </a:lnTo>
                  <a:lnTo>
                    <a:pt x="203" y="376"/>
                  </a:lnTo>
                  <a:lnTo>
                    <a:pt x="232" y="217"/>
                  </a:lnTo>
                  <a:lnTo>
                    <a:pt x="549" y="290"/>
                  </a:lnTo>
                  <a:lnTo>
                    <a:pt x="44" y="1011"/>
                  </a:lnTo>
                  <a:lnTo>
                    <a:pt x="289" y="1055"/>
                  </a:lnTo>
                  <a:lnTo>
                    <a:pt x="809" y="290"/>
                  </a:lnTo>
                  <a:lnTo>
                    <a:pt x="838" y="1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1884475" y="2506325"/>
              <a:ext cx="67875" cy="66450"/>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1884475" y="2506325"/>
              <a:ext cx="67875" cy="66450"/>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1875450" y="2504625"/>
              <a:ext cx="67875" cy="66375"/>
            </a:xfrm>
            <a:custGeom>
              <a:avLst/>
              <a:gdLst/>
              <a:ahLst/>
              <a:cxnLst/>
              <a:rect l="l" t="t" r="r" b="b"/>
              <a:pathLst>
                <a:path w="2715" h="2655" extrusionOk="0">
                  <a:moveTo>
                    <a:pt x="724" y="0"/>
                  </a:moveTo>
                  <a:cubicBezTo>
                    <a:pt x="542" y="0"/>
                    <a:pt x="373" y="124"/>
                    <a:pt x="347" y="308"/>
                  </a:cubicBezTo>
                  <a:lnTo>
                    <a:pt x="30" y="1910"/>
                  </a:lnTo>
                  <a:cubicBezTo>
                    <a:pt x="1" y="2112"/>
                    <a:pt x="131" y="2300"/>
                    <a:pt x="333" y="2343"/>
                  </a:cubicBezTo>
                  <a:lnTo>
                    <a:pt x="1935" y="2646"/>
                  </a:lnTo>
                  <a:cubicBezTo>
                    <a:pt x="1961" y="2652"/>
                    <a:pt x="1987" y="2654"/>
                    <a:pt x="2012" y="2654"/>
                  </a:cubicBezTo>
                  <a:cubicBezTo>
                    <a:pt x="2183" y="2654"/>
                    <a:pt x="2330" y="2531"/>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3"/>
            <p:cNvSpPr/>
            <p:nvPr/>
          </p:nvSpPr>
          <p:spPr>
            <a:xfrm>
              <a:off x="1899275" y="2524775"/>
              <a:ext cx="23475" cy="25875"/>
            </a:xfrm>
            <a:custGeom>
              <a:avLst/>
              <a:gdLst/>
              <a:ahLst/>
              <a:cxnLst/>
              <a:rect l="l" t="t" r="r" b="b"/>
              <a:pathLst>
                <a:path w="939" h="1035" extrusionOk="0">
                  <a:moveTo>
                    <a:pt x="516" y="177"/>
                  </a:moveTo>
                  <a:cubicBezTo>
                    <a:pt x="527" y="177"/>
                    <a:pt x="538" y="178"/>
                    <a:pt x="549" y="180"/>
                  </a:cubicBezTo>
                  <a:cubicBezTo>
                    <a:pt x="650" y="194"/>
                    <a:pt x="708" y="252"/>
                    <a:pt x="693" y="339"/>
                  </a:cubicBezTo>
                  <a:cubicBezTo>
                    <a:pt x="669" y="399"/>
                    <a:pt x="615" y="429"/>
                    <a:pt x="548" y="429"/>
                  </a:cubicBezTo>
                  <a:cubicBezTo>
                    <a:pt x="534" y="429"/>
                    <a:pt x="520" y="428"/>
                    <a:pt x="506" y="425"/>
                  </a:cubicBezTo>
                  <a:cubicBezTo>
                    <a:pt x="419" y="411"/>
                    <a:pt x="361" y="353"/>
                    <a:pt x="376" y="281"/>
                  </a:cubicBezTo>
                  <a:cubicBezTo>
                    <a:pt x="388" y="218"/>
                    <a:pt x="445" y="177"/>
                    <a:pt x="516" y="177"/>
                  </a:cubicBezTo>
                  <a:close/>
                  <a:moveTo>
                    <a:pt x="410" y="561"/>
                  </a:moveTo>
                  <a:cubicBezTo>
                    <a:pt x="430" y="561"/>
                    <a:pt x="453" y="564"/>
                    <a:pt x="477" y="570"/>
                  </a:cubicBezTo>
                  <a:cubicBezTo>
                    <a:pt x="592" y="599"/>
                    <a:pt x="650" y="671"/>
                    <a:pt x="636" y="757"/>
                  </a:cubicBezTo>
                  <a:cubicBezTo>
                    <a:pt x="624" y="826"/>
                    <a:pt x="568" y="867"/>
                    <a:pt x="487" y="867"/>
                  </a:cubicBezTo>
                  <a:cubicBezTo>
                    <a:pt x="466" y="867"/>
                    <a:pt x="443" y="864"/>
                    <a:pt x="419" y="858"/>
                  </a:cubicBezTo>
                  <a:cubicBezTo>
                    <a:pt x="318" y="830"/>
                    <a:pt x="260" y="757"/>
                    <a:pt x="275" y="671"/>
                  </a:cubicBezTo>
                  <a:cubicBezTo>
                    <a:pt x="286" y="602"/>
                    <a:pt x="334" y="561"/>
                    <a:pt x="410" y="561"/>
                  </a:cubicBezTo>
                  <a:close/>
                  <a:moveTo>
                    <a:pt x="488" y="1"/>
                  </a:moveTo>
                  <a:cubicBezTo>
                    <a:pt x="315" y="1"/>
                    <a:pt x="184" y="75"/>
                    <a:pt x="159" y="223"/>
                  </a:cubicBezTo>
                  <a:cubicBezTo>
                    <a:pt x="130" y="295"/>
                    <a:pt x="159" y="382"/>
                    <a:pt x="231" y="440"/>
                  </a:cubicBezTo>
                  <a:cubicBezTo>
                    <a:pt x="130" y="469"/>
                    <a:pt x="58" y="541"/>
                    <a:pt x="44" y="642"/>
                  </a:cubicBezTo>
                  <a:cubicBezTo>
                    <a:pt x="0" y="830"/>
                    <a:pt x="145" y="974"/>
                    <a:pt x="390" y="1017"/>
                  </a:cubicBezTo>
                  <a:cubicBezTo>
                    <a:pt x="441" y="1029"/>
                    <a:pt x="489" y="1035"/>
                    <a:pt x="534" y="1035"/>
                  </a:cubicBezTo>
                  <a:cubicBezTo>
                    <a:pt x="707" y="1035"/>
                    <a:pt x="832" y="950"/>
                    <a:pt x="867" y="801"/>
                  </a:cubicBezTo>
                  <a:cubicBezTo>
                    <a:pt x="881" y="700"/>
                    <a:pt x="838" y="599"/>
                    <a:pt x="751" y="541"/>
                  </a:cubicBezTo>
                  <a:cubicBezTo>
                    <a:pt x="838" y="512"/>
                    <a:pt x="895" y="440"/>
                    <a:pt x="910" y="368"/>
                  </a:cubicBezTo>
                  <a:cubicBezTo>
                    <a:pt x="939" y="194"/>
                    <a:pt x="794" y="50"/>
                    <a:pt x="578" y="7"/>
                  </a:cubicBezTo>
                  <a:cubicBezTo>
                    <a:pt x="547" y="3"/>
                    <a:pt x="517" y="1"/>
                    <a:pt x="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1968575" y="2522550"/>
              <a:ext cx="68225" cy="66375"/>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a:off x="1968575" y="2522550"/>
              <a:ext cx="68225" cy="66375"/>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1959550" y="2520775"/>
              <a:ext cx="68225" cy="66450"/>
            </a:xfrm>
            <a:custGeom>
              <a:avLst/>
              <a:gdLst/>
              <a:ahLst/>
              <a:cxnLst/>
              <a:rect l="l" t="t" r="r" b="b"/>
              <a:pathLst>
                <a:path w="2729" h="2658" extrusionOk="0">
                  <a:moveTo>
                    <a:pt x="721" y="0"/>
                  </a:moveTo>
                  <a:cubicBezTo>
                    <a:pt x="546" y="0"/>
                    <a:pt x="385" y="133"/>
                    <a:pt x="347" y="311"/>
                  </a:cubicBezTo>
                  <a:lnTo>
                    <a:pt x="43" y="1899"/>
                  </a:lnTo>
                  <a:cubicBezTo>
                    <a:pt x="0" y="2101"/>
                    <a:pt x="145" y="2303"/>
                    <a:pt x="347" y="2346"/>
                  </a:cubicBezTo>
                  <a:lnTo>
                    <a:pt x="1935" y="2650"/>
                  </a:lnTo>
                  <a:cubicBezTo>
                    <a:pt x="1961" y="2655"/>
                    <a:pt x="1986" y="2657"/>
                    <a:pt x="2011" y="2657"/>
                  </a:cubicBezTo>
                  <a:cubicBezTo>
                    <a:pt x="2194" y="2657"/>
                    <a:pt x="2344" y="2524"/>
                    <a:pt x="2382" y="2346"/>
                  </a:cubicBezTo>
                  <a:lnTo>
                    <a:pt x="2685" y="759"/>
                  </a:lnTo>
                  <a:cubicBezTo>
                    <a:pt x="2728" y="557"/>
                    <a:pt x="2599" y="354"/>
                    <a:pt x="2382" y="311"/>
                  </a:cubicBezTo>
                  <a:lnTo>
                    <a:pt x="794" y="8"/>
                  </a:lnTo>
                  <a:cubicBezTo>
                    <a:pt x="770" y="3"/>
                    <a:pt x="745"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1984075" y="2540600"/>
              <a:ext cx="22775" cy="25875"/>
            </a:xfrm>
            <a:custGeom>
              <a:avLst/>
              <a:gdLst/>
              <a:ahLst/>
              <a:cxnLst/>
              <a:rect l="l" t="t" r="r" b="b"/>
              <a:pathLst>
                <a:path w="911" h="1035" extrusionOk="0">
                  <a:moveTo>
                    <a:pt x="458" y="179"/>
                  </a:moveTo>
                  <a:cubicBezTo>
                    <a:pt x="469" y="179"/>
                    <a:pt x="480" y="180"/>
                    <a:pt x="492" y="182"/>
                  </a:cubicBezTo>
                  <a:cubicBezTo>
                    <a:pt x="593" y="211"/>
                    <a:pt x="636" y="283"/>
                    <a:pt x="622" y="370"/>
                  </a:cubicBezTo>
                  <a:cubicBezTo>
                    <a:pt x="596" y="445"/>
                    <a:pt x="527" y="488"/>
                    <a:pt x="462" y="488"/>
                  </a:cubicBezTo>
                  <a:cubicBezTo>
                    <a:pt x="452" y="488"/>
                    <a:pt x="443" y="487"/>
                    <a:pt x="434" y="485"/>
                  </a:cubicBezTo>
                  <a:cubicBezTo>
                    <a:pt x="419" y="485"/>
                    <a:pt x="405" y="471"/>
                    <a:pt x="391" y="471"/>
                  </a:cubicBezTo>
                  <a:cubicBezTo>
                    <a:pt x="318" y="442"/>
                    <a:pt x="275" y="370"/>
                    <a:pt x="289" y="283"/>
                  </a:cubicBezTo>
                  <a:cubicBezTo>
                    <a:pt x="315" y="220"/>
                    <a:pt x="384" y="179"/>
                    <a:pt x="458" y="179"/>
                  </a:cubicBezTo>
                  <a:close/>
                  <a:moveTo>
                    <a:pt x="404" y="1"/>
                  </a:moveTo>
                  <a:cubicBezTo>
                    <a:pt x="246" y="1"/>
                    <a:pt x="111" y="118"/>
                    <a:pt x="73" y="269"/>
                  </a:cubicBezTo>
                  <a:cubicBezTo>
                    <a:pt x="73" y="283"/>
                    <a:pt x="73" y="283"/>
                    <a:pt x="73" y="283"/>
                  </a:cubicBezTo>
                  <a:cubicBezTo>
                    <a:pt x="59" y="456"/>
                    <a:pt x="174" y="615"/>
                    <a:pt x="347" y="630"/>
                  </a:cubicBezTo>
                  <a:cubicBezTo>
                    <a:pt x="378" y="640"/>
                    <a:pt x="410" y="645"/>
                    <a:pt x="443" y="645"/>
                  </a:cubicBezTo>
                  <a:cubicBezTo>
                    <a:pt x="502" y="645"/>
                    <a:pt x="560" y="629"/>
                    <a:pt x="607" y="601"/>
                  </a:cubicBezTo>
                  <a:cubicBezTo>
                    <a:pt x="607" y="601"/>
                    <a:pt x="607" y="615"/>
                    <a:pt x="607" y="630"/>
                  </a:cubicBezTo>
                  <a:cubicBezTo>
                    <a:pt x="569" y="755"/>
                    <a:pt x="455" y="837"/>
                    <a:pt x="331" y="837"/>
                  </a:cubicBezTo>
                  <a:cubicBezTo>
                    <a:pt x="312" y="837"/>
                    <a:pt x="294" y="835"/>
                    <a:pt x="275" y="832"/>
                  </a:cubicBezTo>
                  <a:cubicBezTo>
                    <a:pt x="217" y="817"/>
                    <a:pt x="160" y="788"/>
                    <a:pt x="116" y="745"/>
                  </a:cubicBezTo>
                  <a:lnTo>
                    <a:pt x="1" y="889"/>
                  </a:lnTo>
                  <a:cubicBezTo>
                    <a:pt x="59" y="947"/>
                    <a:pt x="160" y="1005"/>
                    <a:pt x="246" y="1019"/>
                  </a:cubicBezTo>
                  <a:cubicBezTo>
                    <a:pt x="275" y="1019"/>
                    <a:pt x="304" y="1019"/>
                    <a:pt x="318" y="1034"/>
                  </a:cubicBezTo>
                  <a:cubicBezTo>
                    <a:pt x="328" y="1034"/>
                    <a:pt x="337" y="1035"/>
                    <a:pt x="346" y="1035"/>
                  </a:cubicBezTo>
                  <a:cubicBezTo>
                    <a:pt x="608" y="1035"/>
                    <a:pt x="825" y="837"/>
                    <a:pt x="852" y="586"/>
                  </a:cubicBezTo>
                  <a:cubicBezTo>
                    <a:pt x="910" y="269"/>
                    <a:pt x="766" y="67"/>
                    <a:pt x="506" y="23"/>
                  </a:cubicBezTo>
                  <a:cubicBezTo>
                    <a:pt x="492" y="23"/>
                    <a:pt x="492" y="9"/>
                    <a:pt x="477" y="9"/>
                  </a:cubicBezTo>
                  <a:cubicBezTo>
                    <a:pt x="452" y="3"/>
                    <a:pt x="428"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2053000" y="2538800"/>
              <a:ext cx="67875" cy="66125"/>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2053000" y="2538800"/>
              <a:ext cx="67875" cy="66125"/>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2044000" y="2537000"/>
              <a:ext cx="67850" cy="66375"/>
            </a:xfrm>
            <a:custGeom>
              <a:avLst/>
              <a:gdLst/>
              <a:ahLst/>
              <a:cxnLst/>
              <a:rect l="l" t="t" r="r" b="b"/>
              <a:pathLst>
                <a:path w="2714" h="2655" extrusionOk="0">
                  <a:moveTo>
                    <a:pt x="702" y="0"/>
                  </a:moveTo>
                  <a:cubicBezTo>
                    <a:pt x="531" y="0"/>
                    <a:pt x="384" y="121"/>
                    <a:pt x="347" y="297"/>
                  </a:cubicBezTo>
                  <a:lnTo>
                    <a:pt x="43" y="1900"/>
                  </a:lnTo>
                  <a:cubicBezTo>
                    <a:pt x="0" y="2102"/>
                    <a:pt x="130" y="2304"/>
                    <a:pt x="332" y="2347"/>
                  </a:cubicBezTo>
                  <a:lnTo>
                    <a:pt x="1934" y="2650"/>
                  </a:lnTo>
                  <a:cubicBezTo>
                    <a:pt x="1953" y="2653"/>
                    <a:pt x="1972" y="2654"/>
                    <a:pt x="1991" y="2654"/>
                  </a:cubicBezTo>
                  <a:cubicBezTo>
                    <a:pt x="2173" y="2654"/>
                    <a:pt x="2343" y="2530"/>
                    <a:pt x="2382" y="2347"/>
                  </a:cubicBezTo>
                  <a:lnTo>
                    <a:pt x="2685" y="745"/>
                  </a:lnTo>
                  <a:cubicBezTo>
                    <a:pt x="2714" y="543"/>
                    <a:pt x="2584" y="355"/>
                    <a:pt x="2382" y="312"/>
                  </a:cubicBezTo>
                  <a:lnTo>
                    <a:pt x="780" y="9"/>
                  </a:lnTo>
                  <a:cubicBezTo>
                    <a:pt x="753" y="3"/>
                    <a:pt x="727"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2066375" y="2572575"/>
              <a:ext cx="26725" cy="7225"/>
            </a:xfrm>
            <a:custGeom>
              <a:avLst/>
              <a:gdLst/>
              <a:ahLst/>
              <a:cxnLst/>
              <a:rect l="l" t="t" r="r" b="b"/>
              <a:pathLst>
                <a:path w="1069" h="289" extrusionOk="0">
                  <a:moveTo>
                    <a:pt x="29" y="0"/>
                  </a:moveTo>
                  <a:lnTo>
                    <a:pt x="0" y="87"/>
                  </a:lnTo>
                  <a:lnTo>
                    <a:pt x="1039" y="289"/>
                  </a:lnTo>
                  <a:lnTo>
                    <a:pt x="1068" y="202"/>
                  </a:lnTo>
                  <a:lnTo>
                    <a:pt x="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1952325" y="2608100"/>
              <a:ext cx="67875" cy="66375"/>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1952325" y="2608100"/>
              <a:ext cx="67875" cy="66375"/>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p:nvPr/>
          </p:nvSpPr>
          <p:spPr>
            <a:xfrm>
              <a:off x="1943300" y="2606300"/>
              <a:ext cx="67875" cy="66450"/>
            </a:xfrm>
            <a:custGeom>
              <a:avLst/>
              <a:gdLst/>
              <a:ahLst/>
              <a:cxnLst/>
              <a:rect l="l" t="t" r="r" b="b"/>
              <a:pathLst>
                <a:path w="2715" h="2658" extrusionOk="0">
                  <a:moveTo>
                    <a:pt x="708" y="0"/>
                  </a:moveTo>
                  <a:cubicBezTo>
                    <a:pt x="535" y="0"/>
                    <a:pt x="385" y="134"/>
                    <a:pt x="347" y="311"/>
                  </a:cubicBezTo>
                  <a:lnTo>
                    <a:pt x="44" y="1899"/>
                  </a:lnTo>
                  <a:cubicBezTo>
                    <a:pt x="1" y="2101"/>
                    <a:pt x="130" y="2303"/>
                    <a:pt x="333" y="2347"/>
                  </a:cubicBezTo>
                  <a:lnTo>
                    <a:pt x="1935" y="2650"/>
                  </a:lnTo>
                  <a:cubicBezTo>
                    <a:pt x="1959" y="2655"/>
                    <a:pt x="1984" y="2658"/>
                    <a:pt x="2008" y="2658"/>
                  </a:cubicBezTo>
                  <a:cubicBezTo>
                    <a:pt x="2183" y="2658"/>
                    <a:pt x="2343" y="2524"/>
                    <a:pt x="2368" y="2347"/>
                  </a:cubicBezTo>
                  <a:lnTo>
                    <a:pt x="2686" y="759"/>
                  </a:lnTo>
                  <a:cubicBezTo>
                    <a:pt x="2714" y="557"/>
                    <a:pt x="2585" y="355"/>
                    <a:pt x="2382"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p:nvPr/>
          </p:nvSpPr>
          <p:spPr>
            <a:xfrm>
              <a:off x="2036775" y="2624325"/>
              <a:ext cx="67875" cy="66375"/>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3"/>
            <p:cNvSpPr/>
            <p:nvPr/>
          </p:nvSpPr>
          <p:spPr>
            <a:xfrm>
              <a:off x="2036775" y="2624325"/>
              <a:ext cx="67875" cy="66375"/>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3"/>
            <p:cNvSpPr/>
            <p:nvPr/>
          </p:nvSpPr>
          <p:spPr>
            <a:xfrm>
              <a:off x="2027750" y="2622525"/>
              <a:ext cx="67875" cy="66375"/>
            </a:xfrm>
            <a:custGeom>
              <a:avLst/>
              <a:gdLst/>
              <a:ahLst/>
              <a:cxnLst/>
              <a:rect l="l" t="t" r="r" b="b"/>
              <a:pathLst>
                <a:path w="2715" h="2655" extrusionOk="0">
                  <a:moveTo>
                    <a:pt x="702" y="0"/>
                  </a:moveTo>
                  <a:cubicBezTo>
                    <a:pt x="528" y="0"/>
                    <a:pt x="372" y="122"/>
                    <a:pt x="347" y="297"/>
                  </a:cubicBezTo>
                  <a:lnTo>
                    <a:pt x="29" y="1900"/>
                  </a:lnTo>
                  <a:cubicBezTo>
                    <a:pt x="0" y="2102"/>
                    <a:pt x="130" y="2304"/>
                    <a:pt x="332" y="2333"/>
                  </a:cubicBezTo>
                  <a:lnTo>
                    <a:pt x="1935" y="2650"/>
                  </a:lnTo>
                  <a:cubicBezTo>
                    <a:pt x="1954" y="2653"/>
                    <a:pt x="1972" y="2654"/>
                    <a:pt x="1991" y="2654"/>
                  </a:cubicBezTo>
                  <a:cubicBezTo>
                    <a:pt x="2171" y="2654"/>
                    <a:pt x="2329" y="2531"/>
                    <a:pt x="2368" y="2347"/>
                  </a:cubicBezTo>
                  <a:lnTo>
                    <a:pt x="2671" y="745"/>
                  </a:lnTo>
                  <a:cubicBezTo>
                    <a:pt x="2714" y="543"/>
                    <a:pt x="2584" y="355"/>
                    <a:pt x="2382" y="312"/>
                  </a:cubicBezTo>
                  <a:lnTo>
                    <a:pt x="780" y="9"/>
                  </a:lnTo>
                  <a:cubicBezTo>
                    <a:pt x="754" y="3"/>
                    <a:pt x="727"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2049050" y="2648725"/>
              <a:ext cx="26725" cy="7225"/>
            </a:xfrm>
            <a:custGeom>
              <a:avLst/>
              <a:gdLst/>
              <a:ahLst/>
              <a:cxnLst/>
              <a:rect l="l" t="t" r="r" b="b"/>
              <a:pathLst>
                <a:path w="1069" h="289" extrusionOk="0">
                  <a:moveTo>
                    <a:pt x="29" y="0"/>
                  </a:moveTo>
                  <a:lnTo>
                    <a:pt x="0" y="87"/>
                  </a:lnTo>
                  <a:lnTo>
                    <a:pt x="1054" y="289"/>
                  </a:lnTo>
                  <a:lnTo>
                    <a:pt x="1068" y="202"/>
                  </a:lnTo>
                  <a:lnTo>
                    <a:pt x="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2047225" y="2658825"/>
              <a:ext cx="26375" cy="7225"/>
            </a:xfrm>
            <a:custGeom>
              <a:avLst/>
              <a:gdLst/>
              <a:ahLst/>
              <a:cxnLst/>
              <a:rect l="l" t="t" r="r" b="b"/>
              <a:pathLst>
                <a:path w="1055" h="289" extrusionOk="0">
                  <a:moveTo>
                    <a:pt x="15" y="0"/>
                  </a:moveTo>
                  <a:lnTo>
                    <a:pt x="1" y="87"/>
                  </a:lnTo>
                  <a:lnTo>
                    <a:pt x="1040" y="289"/>
                  </a:lnTo>
                  <a:lnTo>
                    <a:pt x="1055" y="188"/>
                  </a:lnTo>
                  <a:lnTo>
                    <a:pt x="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3"/>
            <p:cNvSpPr/>
            <p:nvPr/>
          </p:nvSpPr>
          <p:spPr>
            <a:xfrm>
              <a:off x="1774400" y="2573475"/>
              <a:ext cx="150525" cy="83125"/>
            </a:xfrm>
            <a:custGeom>
              <a:avLst/>
              <a:gdLst/>
              <a:ahLst/>
              <a:cxnLst/>
              <a:rect l="l" t="t" r="r" b="b"/>
              <a:pathLst>
                <a:path w="6021" h="3325" extrusionOk="0">
                  <a:moveTo>
                    <a:pt x="786" y="0"/>
                  </a:moveTo>
                  <a:cubicBezTo>
                    <a:pt x="573" y="0"/>
                    <a:pt x="384" y="150"/>
                    <a:pt x="333" y="368"/>
                  </a:cubicBezTo>
                  <a:lnTo>
                    <a:pt x="44" y="1884"/>
                  </a:lnTo>
                  <a:cubicBezTo>
                    <a:pt x="1" y="2130"/>
                    <a:pt x="160" y="2361"/>
                    <a:pt x="405" y="2404"/>
                  </a:cubicBezTo>
                  <a:lnTo>
                    <a:pt x="5154" y="3313"/>
                  </a:lnTo>
                  <a:cubicBezTo>
                    <a:pt x="5186" y="3321"/>
                    <a:pt x="5218" y="3324"/>
                    <a:pt x="5250" y="3324"/>
                  </a:cubicBezTo>
                  <a:cubicBezTo>
                    <a:pt x="5460" y="3324"/>
                    <a:pt x="5651" y="3166"/>
                    <a:pt x="5688" y="2952"/>
                  </a:cubicBezTo>
                  <a:lnTo>
                    <a:pt x="5977" y="1451"/>
                  </a:lnTo>
                  <a:cubicBezTo>
                    <a:pt x="6020" y="1206"/>
                    <a:pt x="5862" y="975"/>
                    <a:pt x="5616" y="917"/>
                  </a:cubicBezTo>
                  <a:lnTo>
                    <a:pt x="867" y="8"/>
                  </a:lnTo>
                  <a:cubicBezTo>
                    <a:pt x="840" y="3"/>
                    <a:pt x="813"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3"/>
            <p:cNvSpPr/>
            <p:nvPr/>
          </p:nvSpPr>
          <p:spPr>
            <a:xfrm>
              <a:off x="1843325" y="2601975"/>
              <a:ext cx="23850" cy="25650"/>
            </a:xfrm>
            <a:custGeom>
              <a:avLst/>
              <a:gdLst/>
              <a:ahLst/>
              <a:cxnLst/>
              <a:rect l="l" t="t" r="r" b="b"/>
              <a:pathLst>
                <a:path w="954" h="1026" extrusionOk="0">
                  <a:moveTo>
                    <a:pt x="508" y="194"/>
                  </a:moveTo>
                  <a:cubicBezTo>
                    <a:pt x="517" y="194"/>
                    <a:pt x="526" y="194"/>
                    <a:pt x="535" y="196"/>
                  </a:cubicBezTo>
                  <a:cubicBezTo>
                    <a:pt x="651" y="224"/>
                    <a:pt x="708" y="326"/>
                    <a:pt x="665" y="556"/>
                  </a:cubicBezTo>
                  <a:cubicBezTo>
                    <a:pt x="626" y="766"/>
                    <a:pt x="539" y="833"/>
                    <a:pt x="437" y="833"/>
                  </a:cubicBezTo>
                  <a:cubicBezTo>
                    <a:pt x="427" y="833"/>
                    <a:pt x="416" y="832"/>
                    <a:pt x="405" y="831"/>
                  </a:cubicBezTo>
                  <a:cubicBezTo>
                    <a:pt x="304" y="802"/>
                    <a:pt x="246" y="701"/>
                    <a:pt x="290" y="484"/>
                  </a:cubicBezTo>
                  <a:cubicBezTo>
                    <a:pt x="329" y="272"/>
                    <a:pt x="406" y="194"/>
                    <a:pt x="508" y="194"/>
                  </a:cubicBezTo>
                  <a:close/>
                  <a:moveTo>
                    <a:pt x="485" y="0"/>
                  </a:moveTo>
                  <a:cubicBezTo>
                    <a:pt x="285" y="0"/>
                    <a:pt x="110" y="147"/>
                    <a:pt x="59" y="441"/>
                  </a:cubicBezTo>
                  <a:cubicBezTo>
                    <a:pt x="1" y="759"/>
                    <a:pt x="131" y="975"/>
                    <a:pt x="376" y="1018"/>
                  </a:cubicBezTo>
                  <a:cubicBezTo>
                    <a:pt x="405" y="1023"/>
                    <a:pt x="433" y="1026"/>
                    <a:pt x="460" y="1026"/>
                  </a:cubicBezTo>
                  <a:cubicBezTo>
                    <a:pt x="667" y="1026"/>
                    <a:pt x="832" y="881"/>
                    <a:pt x="896" y="600"/>
                  </a:cubicBezTo>
                  <a:cubicBezTo>
                    <a:pt x="954" y="268"/>
                    <a:pt x="809" y="66"/>
                    <a:pt x="564" y="8"/>
                  </a:cubicBezTo>
                  <a:cubicBezTo>
                    <a:pt x="537" y="3"/>
                    <a:pt x="511" y="0"/>
                    <a:pt x="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3"/>
            <p:cNvSpPr/>
            <p:nvPr/>
          </p:nvSpPr>
          <p:spPr>
            <a:xfrm>
              <a:off x="1973625" y="2625975"/>
              <a:ext cx="7600" cy="26725"/>
            </a:xfrm>
            <a:custGeom>
              <a:avLst/>
              <a:gdLst/>
              <a:ahLst/>
              <a:cxnLst/>
              <a:rect l="l" t="t" r="r" b="b"/>
              <a:pathLst>
                <a:path w="304" h="1069" extrusionOk="0">
                  <a:moveTo>
                    <a:pt x="217" y="1"/>
                  </a:moveTo>
                  <a:lnTo>
                    <a:pt x="0" y="1040"/>
                  </a:lnTo>
                  <a:lnTo>
                    <a:pt x="87" y="1069"/>
                  </a:lnTo>
                  <a:lnTo>
                    <a:pt x="303" y="30"/>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1964225" y="2635725"/>
              <a:ext cx="26375" cy="7250"/>
            </a:xfrm>
            <a:custGeom>
              <a:avLst/>
              <a:gdLst/>
              <a:ahLst/>
              <a:cxnLst/>
              <a:rect l="l" t="t" r="r" b="b"/>
              <a:pathLst>
                <a:path w="1055" h="290" extrusionOk="0">
                  <a:moveTo>
                    <a:pt x="15" y="0"/>
                  </a:moveTo>
                  <a:lnTo>
                    <a:pt x="1" y="87"/>
                  </a:lnTo>
                  <a:lnTo>
                    <a:pt x="1040" y="289"/>
                  </a:lnTo>
                  <a:lnTo>
                    <a:pt x="1055" y="203"/>
                  </a:lnTo>
                  <a:lnTo>
                    <a:pt x="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a:off x="1977225" y="2219250"/>
              <a:ext cx="10850" cy="38300"/>
            </a:xfrm>
            <a:custGeom>
              <a:avLst/>
              <a:gdLst/>
              <a:ahLst/>
              <a:cxnLst/>
              <a:rect l="l" t="t" r="r" b="b"/>
              <a:pathLst>
                <a:path w="434" h="1532" extrusionOk="0">
                  <a:moveTo>
                    <a:pt x="15" y="1"/>
                  </a:moveTo>
                  <a:lnTo>
                    <a:pt x="1" y="59"/>
                  </a:lnTo>
                  <a:lnTo>
                    <a:pt x="361" y="131"/>
                  </a:lnTo>
                  <a:lnTo>
                    <a:pt x="87" y="1517"/>
                  </a:lnTo>
                  <a:lnTo>
                    <a:pt x="159" y="1531"/>
                  </a:lnTo>
                  <a:lnTo>
                    <a:pt x="434" y="7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p:cNvSpPr/>
            <p:nvPr/>
          </p:nvSpPr>
          <p:spPr>
            <a:xfrm>
              <a:off x="1989850" y="2224550"/>
              <a:ext cx="28900" cy="39475"/>
            </a:xfrm>
            <a:custGeom>
              <a:avLst/>
              <a:gdLst/>
              <a:ahLst/>
              <a:cxnLst/>
              <a:rect l="l" t="t" r="r" b="b"/>
              <a:pathLst>
                <a:path w="1156" h="1579" extrusionOk="0">
                  <a:moveTo>
                    <a:pt x="568" y="1"/>
                  </a:moveTo>
                  <a:cubicBezTo>
                    <a:pt x="442" y="1"/>
                    <a:pt x="315" y="39"/>
                    <a:pt x="203" y="121"/>
                  </a:cubicBezTo>
                  <a:lnTo>
                    <a:pt x="246" y="179"/>
                  </a:lnTo>
                  <a:cubicBezTo>
                    <a:pt x="342" y="104"/>
                    <a:pt x="462" y="61"/>
                    <a:pt x="587" y="61"/>
                  </a:cubicBezTo>
                  <a:cubicBezTo>
                    <a:pt x="632" y="61"/>
                    <a:pt x="677" y="66"/>
                    <a:pt x="723" y="78"/>
                  </a:cubicBezTo>
                  <a:cubicBezTo>
                    <a:pt x="968" y="135"/>
                    <a:pt x="1083" y="280"/>
                    <a:pt x="1040" y="482"/>
                  </a:cubicBezTo>
                  <a:cubicBezTo>
                    <a:pt x="1026" y="597"/>
                    <a:pt x="968" y="698"/>
                    <a:pt x="751" y="843"/>
                  </a:cubicBezTo>
                  <a:lnTo>
                    <a:pt x="1" y="1348"/>
                  </a:lnTo>
                  <a:lnTo>
                    <a:pt x="1" y="1391"/>
                  </a:lnTo>
                  <a:lnTo>
                    <a:pt x="997" y="1579"/>
                  </a:lnTo>
                  <a:lnTo>
                    <a:pt x="1011" y="1507"/>
                  </a:lnTo>
                  <a:lnTo>
                    <a:pt x="131" y="1348"/>
                  </a:lnTo>
                  <a:lnTo>
                    <a:pt x="795" y="886"/>
                  </a:lnTo>
                  <a:cubicBezTo>
                    <a:pt x="1026" y="727"/>
                    <a:pt x="1083" y="626"/>
                    <a:pt x="1112" y="482"/>
                  </a:cubicBezTo>
                  <a:cubicBezTo>
                    <a:pt x="1156" y="251"/>
                    <a:pt x="1011" y="78"/>
                    <a:pt x="723" y="20"/>
                  </a:cubicBezTo>
                  <a:cubicBezTo>
                    <a:pt x="672" y="7"/>
                    <a:pt x="620"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3"/>
            <p:cNvSpPr/>
            <p:nvPr/>
          </p:nvSpPr>
          <p:spPr>
            <a:xfrm>
              <a:off x="2018725" y="2228275"/>
              <a:ext cx="29625" cy="39350"/>
            </a:xfrm>
            <a:custGeom>
              <a:avLst/>
              <a:gdLst/>
              <a:ahLst/>
              <a:cxnLst/>
              <a:rect l="l" t="t" r="r" b="b"/>
              <a:pathLst>
                <a:path w="1185" h="1574" extrusionOk="0">
                  <a:moveTo>
                    <a:pt x="275" y="1"/>
                  </a:moveTo>
                  <a:lnTo>
                    <a:pt x="260" y="73"/>
                  </a:lnTo>
                  <a:lnTo>
                    <a:pt x="1069" y="217"/>
                  </a:lnTo>
                  <a:lnTo>
                    <a:pt x="506" y="723"/>
                  </a:lnTo>
                  <a:lnTo>
                    <a:pt x="506" y="780"/>
                  </a:lnTo>
                  <a:lnTo>
                    <a:pt x="578" y="795"/>
                  </a:lnTo>
                  <a:cubicBezTo>
                    <a:pt x="896" y="853"/>
                    <a:pt x="997" y="1011"/>
                    <a:pt x="968" y="1228"/>
                  </a:cubicBezTo>
                  <a:cubicBezTo>
                    <a:pt x="932" y="1395"/>
                    <a:pt x="808" y="1503"/>
                    <a:pt x="611" y="1503"/>
                  </a:cubicBezTo>
                  <a:cubicBezTo>
                    <a:pt x="569" y="1503"/>
                    <a:pt x="525" y="1498"/>
                    <a:pt x="477" y="1488"/>
                  </a:cubicBezTo>
                  <a:cubicBezTo>
                    <a:pt x="289" y="1473"/>
                    <a:pt x="145" y="1372"/>
                    <a:pt x="44" y="1213"/>
                  </a:cubicBezTo>
                  <a:lnTo>
                    <a:pt x="1" y="1257"/>
                  </a:lnTo>
                  <a:cubicBezTo>
                    <a:pt x="102" y="1415"/>
                    <a:pt x="275" y="1531"/>
                    <a:pt x="463" y="1560"/>
                  </a:cubicBezTo>
                  <a:cubicBezTo>
                    <a:pt x="513" y="1569"/>
                    <a:pt x="560" y="1573"/>
                    <a:pt x="605" y="1573"/>
                  </a:cubicBezTo>
                  <a:cubicBezTo>
                    <a:pt x="840" y="1573"/>
                    <a:pt x="989" y="1449"/>
                    <a:pt x="1025" y="1242"/>
                  </a:cubicBezTo>
                  <a:cubicBezTo>
                    <a:pt x="1083" y="997"/>
                    <a:pt x="939" y="795"/>
                    <a:pt x="592" y="737"/>
                  </a:cubicBezTo>
                  <a:lnTo>
                    <a:pt x="1170" y="232"/>
                  </a:lnTo>
                  <a:lnTo>
                    <a:pt x="1184" y="174"/>
                  </a:lnTo>
                  <a:lnTo>
                    <a:pt x="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3"/>
            <p:cNvSpPr/>
            <p:nvPr/>
          </p:nvSpPr>
          <p:spPr>
            <a:xfrm>
              <a:off x="2049775" y="2237675"/>
              <a:ext cx="31050" cy="37175"/>
            </a:xfrm>
            <a:custGeom>
              <a:avLst/>
              <a:gdLst/>
              <a:ahLst/>
              <a:cxnLst/>
              <a:rect l="l" t="t" r="r" b="b"/>
              <a:pathLst>
                <a:path w="1242" h="1487" extrusionOk="0">
                  <a:moveTo>
                    <a:pt x="1011" y="0"/>
                  </a:moveTo>
                  <a:lnTo>
                    <a:pt x="14" y="837"/>
                  </a:lnTo>
                  <a:lnTo>
                    <a:pt x="0" y="881"/>
                  </a:lnTo>
                  <a:lnTo>
                    <a:pt x="837" y="1054"/>
                  </a:lnTo>
                  <a:lnTo>
                    <a:pt x="751" y="1473"/>
                  </a:lnTo>
                  <a:lnTo>
                    <a:pt x="823" y="1487"/>
                  </a:lnTo>
                  <a:lnTo>
                    <a:pt x="909" y="1054"/>
                  </a:lnTo>
                  <a:lnTo>
                    <a:pt x="1227" y="1126"/>
                  </a:lnTo>
                  <a:lnTo>
                    <a:pt x="1241" y="1054"/>
                  </a:lnTo>
                  <a:lnTo>
                    <a:pt x="924" y="996"/>
                  </a:lnTo>
                  <a:lnTo>
                    <a:pt x="996" y="635"/>
                  </a:lnTo>
                  <a:lnTo>
                    <a:pt x="924" y="621"/>
                  </a:lnTo>
                  <a:lnTo>
                    <a:pt x="852" y="982"/>
                  </a:lnTo>
                  <a:lnTo>
                    <a:pt x="101" y="837"/>
                  </a:lnTo>
                  <a:lnTo>
                    <a:pt x="1083" y="29"/>
                  </a:lnTo>
                  <a:lnTo>
                    <a:pt x="1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2081875" y="2274125"/>
              <a:ext cx="5450" cy="10475"/>
            </a:xfrm>
            <a:custGeom>
              <a:avLst/>
              <a:gdLst/>
              <a:ahLst/>
              <a:cxnLst/>
              <a:rect l="l" t="t" r="r" b="b"/>
              <a:pathLst>
                <a:path w="218" h="419" extrusionOk="0">
                  <a:moveTo>
                    <a:pt x="160" y="0"/>
                  </a:moveTo>
                  <a:cubicBezTo>
                    <a:pt x="116" y="0"/>
                    <a:pt x="87" y="15"/>
                    <a:pt x="73" y="58"/>
                  </a:cubicBezTo>
                  <a:cubicBezTo>
                    <a:pt x="73" y="87"/>
                    <a:pt x="87" y="130"/>
                    <a:pt x="116" y="144"/>
                  </a:cubicBezTo>
                  <a:lnTo>
                    <a:pt x="1" y="419"/>
                  </a:lnTo>
                  <a:lnTo>
                    <a:pt x="59" y="419"/>
                  </a:lnTo>
                  <a:lnTo>
                    <a:pt x="188" y="159"/>
                  </a:lnTo>
                  <a:cubicBezTo>
                    <a:pt x="188" y="130"/>
                    <a:pt x="203" y="116"/>
                    <a:pt x="217" y="87"/>
                  </a:cubicBezTo>
                  <a:cubicBezTo>
                    <a:pt x="217" y="43"/>
                    <a:pt x="188" y="15"/>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2093425" y="2246325"/>
              <a:ext cx="30700" cy="36825"/>
            </a:xfrm>
            <a:custGeom>
              <a:avLst/>
              <a:gdLst/>
              <a:ahLst/>
              <a:cxnLst/>
              <a:rect l="l" t="t" r="r" b="b"/>
              <a:pathLst>
                <a:path w="1228" h="1473" extrusionOk="0">
                  <a:moveTo>
                    <a:pt x="997" y="1"/>
                  </a:moveTo>
                  <a:lnTo>
                    <a:pt x="1" y="823"/>
                  </a:lnTo>
                  <a:lnTo>
                    <a:pt x="1" y="881"/>
                  </a:lnTo>
                  <a:lnTo>
                    <a:pt x="824" y="1040"/>
                  </a:lnTo>
                  <a:lnTo>
                    <a:pt x="751" y="1459"/>
                  </a:lnTo>
                  <a:lnTo>
                    <a:pt x="824" y="1473"/>
                  </a:lnTo>
                  <a:lnTo>
                    <a:pt x="896" y="1054"/>
                  </a:lnTo>
                  <a:lnTo>
                    <a:pt x="1213" y="1112"/>
                  </a:lnTo>
                  <a:lnTo>
                    <a:pt x="1228" y="1054"/>
                  </a:lnTo>
                  <a:lnTo>
                    <a:pt x="910" y="997"/>
                  </a:lnTo>
                  <a:lnTo>
                    <a:pt x="982" y="636"/>
                  </a:lnTo>
                  <a:lnTo>
                    <a:pt x="910" y="621"/>
                  </a:lnTo>
                  <a:lnTo>
                    <a:pt x="838" y="982"/>
                  </a:lnTo>
                  <a:lnTo>
                    <a:pt x="102" y="838"/>
                  </a:lnTo>
                  <a:lnTo>
                    <a:pt x="1083" y="15"/>
                  </a:lnTo>
                  <a:lnTo>
                    <a:pt x="9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a:off x="2124825" y="2249225"/>
              <a:ext cx="29250" cy="38700"/>
            </a:xfrm>
            <a:custGeom>
              <a:avLst/>
              <a:gdLst/>
              <a:ahLst/>
              <a:cxnLst/>
              <a:rect l="l" t="t" r="r" b="b"/>
              <a:pathLst>
                <a:path w="1170" h="1548" extrusionOk="0">
                  <a:moveTo>
                    <a:pt x="419" y="0"/>
                  </a:moveTo>
                  <a:lnTo>
                    <a:pt x="203" y="679"/>
                  </a:lnTo>
                  <a:lnTo>
                    <a:pt x="491" y="736"/>
                  </a:lnTo>
                  <a:cubicBezTo>
                    <a:pt x="910" y="808"/>
                    <a:pt x="1011" y="982"/>
                    <a:pt x="968" y="1198"/>
                  </a:cubicBezTo>
                  <a:cubicBezTo>
                    <a:pt x="931" y="1368"/>
                    <a:pt x="814" y="1486"/>
                    <a:pt x="607" y="1486"/>
                  </a:cubicBezTo>
                  <a:cubicBezTo>
                    <a:pt x="567" y="1486"/>
                    <a:pt x="524" y="1482"/>
                    <a:pt x="477" y="1472"/>
                  </a:cubicBezTo>
                  <a:cubicBezTo>
                    <a:pt x="304" y="1444"/>
                    <a:pt x="145" y="1343"/>
                    <a:pt x="44" y="1198"/>
                  </a:cubicBezTo>
                  <a:lnTo>
                    <a:pt x="1" y="1242"/>
                  </a:lnTo>
                  <a:cubicBezTo>
                    <a:pt x="102" y="1400"/>
                    <a:pt x="275" y="1501"/>
                    <a:pt x="463" y="1530"/>
                  </a:cubicBezTo>
                  <a:cubicBezTo>
                    <a:pt x="518" y="1542"/>
                    <a:pt x="569" y="1548"/>
                    <a:pt x="617" y="1548"/>
                  </a:cubicBezTo>
                  <a:cubicBezTo>
                    <a:pt x="857" y="1548"/>
                    <a:pt x="1004" y="1405"/>
                    <a:pt x="1040" y="1213"/>
                  </a:cubicBezTo>
                  <a:cubicBezTo>
                    <a:pt x="1098" y="953"/>
                    <a:pt x="968" y="751"/>
                    <a:pt x="520" y="664"/>
                  </a:cubicBezTo>
                  <a:lnTo>
                    <a:pt x="289" y="621"/>
                  </a:lnTo>
                  <a:lnTo>
                    <a:pt x="463" y="87"/>
                  </a:lnTo>
                  <a:lnTo>
                    <a:pt x="1155" y="217"/>
                  </a:lnTo>
                  <a:lnTo>
                    <a:pt x="1170" y="144"/>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3"/>
            <p:cNvSpPr/>
            <p:nvPr/>
          </p:nvSpPr>
          <p:spPr>
            <a:xfrm>
              <a:off x="410625" y="1763450"/>
              <a:ext cx="1005800" cy="670575"/>
            </a:xfrm>
            <a:custGeom>
              <a:avLst/>
              <a:gdLst/>
              <a:ahLst/>
              <a:cxnLst/>
              <a:rect l="l" t="t" r="r" b="b"/>
              <a:pathLst>
                <a:path w="40232" h="26823" extrusionOk="0">
                  <a:moveTo>
                    <a:pt x="0" y="1"/>
                  </a:moveTo>
                  <a:lnTo>
                    <a:pt x="0" y="26822"/>
                  </a:lnTo>
                  <a:lnTo>
                    <a:pt x="40232" y="26822"/>
                  </a:lnTo>
                  <a:lnTo>
                    <a:pt x="40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3"/>
            <p:cNvSpPr/>
            <p:nvPr/>
          </p:nvSpPr>
          <p:spPr>
            <a:xfrm>
              <a:off x="597200" y="20034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3"/>
            <p:cNvSpPr/>
            <p:nvPr/>
          </p:nvSpPr>
          <p:spPr>
            <a:xfrm>
              <a:off x="1093775" y="20034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3"/>
            <p:cNvSpPr/>
            <p:nvPr/>
          </p:nvSpPr>
          <p:spPr>
            <a:xfrm>
              <a:off x="1093775" y="2135175"/>
              <a:ext cx="165675" cy="66425"/>
            </a:xfrm>
            <a:custGeom>
              <a:avLst/>
              <a:gdLst/>
              <a:ahLst/>
              <a:cxnLst/>
              <a:rect l="l" t="t" r="r" b="b"/>
              <a:pathLst>
                <a:path w="6627" h="2657" extrusionOk="0">
                  <a:moveTo>
                    <a:pt x="0" y="0"/>
                  </a:moveTo>
                  <a:lnTo>
                    <a:pt x="0" y="2657"/>
                  </a:lnTo>
                  <a:lnTo>
                    <a:pt x="6626" y="2657"/>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3"/>
            <p:cNvSpPr/>
            <p:nvPr/>
          </p:nvSpPr>
          <p:spPr>
            <a:xfrm>
              <a:off x="1093775" y="2201225"/>
              <a:ext cx="165675" cy="66425"/>
            </a:xfrm>
            <a:custGeom>
              <a:avLst/>
              <a:gdLst/>
              <a:ahLst/>
              <a:cxnLst/>
              <a:rect l="l" t="t" r="r" b="b"/>
              <a:pathLst>
                <a:path w="6627" h="2657" extrusionOk="0">
                  <a:moveTo>
                    <a:pt x="0" y="0"/>
                  </a:moveTo>
                  <a:lnTo>
                    <a:pt x="0" y="2656"/>
                  </a:lnTo>
                  <a:lnTo>
                    <a:pt x="6626" y="2656"/>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3"/>
            <p:cNvSpPr/>
            <p:nvPr/>
          </p:nvSpPr>
          <p:spPr>
            <a:xfrm>
              <a:off x="762850" y="21362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a:off x="928125" y="2203750"/>
              <a:ext cx="165325" cy="66425"/>
            </a:xfrm>
            <a:custGeom>
              <a:avLst/>
              <a:gdLst/>
              <a:ahLst/>
              <a:cxnLst/>
              <a:rect l="l" t="t" r="r" b="b"/>
              <a:pathLst>
                <a:path w="6613" h="2657" extrusionOk="0">
                  <a:moveTo>
                    <a:pt x="1" y="0"/>
                  </a:moveTo>
                  <a:lnTo>
                    <a:pt x="1" y="2656"/>
                  </a:lnTo>
                  <a:lnTo>
                    <a:pt x="6612" y="2656"/>
                  </a:lnTo>
                  <a:lnTo>
                    <a:pt x="66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762850" y="2335100"/>
              <a:ext cx="165675" cy="69325"/>
            </a:xfrm>
            <a:custGeom>
              <a:avLst/>
              <a:gdLst/>
              <a:ahLst/>
              <a:cxnLst/>
              <a:rect l="l" t="t" r="r" b="b"/>
              <a:pathLst>
                <a:path w="6627" h="2773" extrusionOk="0">
                  <a:moveTo>
                    <a:pt x="0" y="1"/>
                  </a:moveTo>
                  <a:lnTo>
                    <a:pt x="0" y="2772"/>
                  </a:lnTo>
                  <a:lnTo>
                    <a:pt x="6626" y="2772"/>
                  </a:lnTo>
                  <a:lnTo>
                    <a:pt x="6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3"/>
            <p:cNvSpPr/>
            <p:nvPr/>
          </p:nvSpPr>
          <p:spPr>
            <a:xfrm>
              <a:off x="1093775" y="2336200"/>
              <a:ext cx="165675" cy="66425"/>
            </a:xfrm>
            <a:custGeom>
              <a:avLst/>
              <a:gdLst/>
              <a:ahLst/>
              <a:cxnLst/>
              <a:rect l="l" t="t" r="r" b="b"/>
              <a:pathLst>
                <a:path w="6627" h="2657" extrusionOk="0">
                  <a:moveTo>
                    <a:pt x="0" y="0"/>
                  </a:moveTo>
                  <a:lnTo>
                    <a:pt x="0" y="2656"/>
                  </a:lnTo>
                  <a:lnTo>
                    <a:pt x="6626" y="2656"/>
                  </a:lnTo>
                  <a:lnTo>
                    <a:pt x="6626"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492550" y="1938500"/>
              <a:ext cx="893575" cy="64975"/>
            </a:xfrm>
            <a:custGeom>
              <a:avLst/>
              <a:gdLst/>
              <a:ahLst/>
              <a:cxnLst/>
              <a:rect l="l" t="t" r="r" b="b"/>
              <a:pathLst>
                <a:path w="35743" h="2599" extrusionOk="0">
                  <a:moveTo>
                    <a:pt x="0" y="0"/>
                  </a:moveTo>
                  <a:lnTo>
                    <a:pt x="0" y="2599"/>
                  </a:lnTo>
                  <a:lnTo>
                    <a:pt x="35742" y="2599"/>
                  </a:lnTo>
                  <a:lnTo>
                    <a:pt x="357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440575" y="1938500"/>
              <a:ext cx="156650" cy="467375"/>
            </a:xfrm>
            <a:custGeom>
              <a:avLst/>
              <a:gdLst/>
              <a:ahLst/>
              <a:cxnLst/>
              <a:rect l="l" t="t" r="r" b="b"/>
              <a:pathLst>
                <a:path w="6266" h="18695" extrusionOk="0">
                  <a:moveTo>
                    <a:pt x="0" y="0"/>
                  </a:moveTo>
                  <a:lnTo>
                    <a:pt x="0" y="18694"/>
                  </a:lnTo>
                  <a:lnTo>
                    <a:pt x="6265" y="18694"/>
                  </a:lnTo>
                  <a:lnTo>
                    <a:pt x="6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438400" y="1936325"/>
              <a:ext cx="161350" cy="471700"/>
            </a:xfrm>
            <a:custGeom>
              <a:avLst/>
              <a:gdLst/>
              <a:ahLst/>
              <a:cxnLst/>
              <a:rect l="l" t="t" r="r" b="b"/>
              <a:pathLst>
                <a:path w="6454" h="18868" extrusionOk="0">
                  <a:moveTo>
                    <a:pt x="6266" y="174"/>
                  </a:moveTo>
                  <a:lnTo>
                    <a:pt x="6266" y="18694"/>
                  </a:lnTo>
                  <a:lnTo>
                    <a:pt x="188" y="18694"/>
                  </a:lnTo>
                  <a:lnTo>
                    <a:pt x="188" y="174"/>
                  </a:lnTo>
                  <a:close/>
                  <a:moveTo>
                    <a:pt x="1" y="1"/>
                  </a:moveTo>
                  <a:lnTo>
                    <a:pt x="1" y="18868"/>
                  </a:lnTo>
                  <a:lnTo>
                    <a:pt x="6453" y="18868"/>
                  </a:lnTo>
                  <a:lnTo>
                    <a:pt x="645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3"/>
            <p:cNvSpPr/>
            <p:nvPr/>
          </p:nvSpPr>
          <p:spPr>
            <a:xfrm>
              <a:off x="410625" y="1763450"/>
              <a:ext cx="1005800" cy="76175"/>
            </a:xfrm>
            <a:custGeom>
              <a:avLst/>
              <a:gdLst/>
              <a:ahLst/>
              <a:cxnLst/>
              <a:rect l="l" t="t" r="r" b="b"/>
              <a:pathLst>
                <a:path w="40232" h="3047" extrusionOk="0">
                  <a:moveTo>
                    <a:pt x="0" y="1"/>
                  </a:moveTo>
                  <a:lnTo>
                    <a:pt x="0" y="3047"/>
                  </a:lnTo>
                  <a:lnTo>
                    <a:pt x="40232" y="3047"/>
                  </a:lnTo>
                  <a:lnTo>
                    <a:pt x="40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3"/>
            <p:cNvSpPr/>
            <p:nvPr/>
          </p:nvSpPr>
          <p:spPr>
            <a:xfrm>
              <a:off x="442375" y="1867025"/>
              <a:ext cx="155200" cy="43700"/>
            </a:xfrm>
            <a:custGeom>
              <a:avLst/>
              <a:gdLst/>
              <a:ahLst/>
              <a:cxnLst/>
              <a:rect l="l" t="t" r="r" b="b"/>
              <a:pathLst>
                <a:path w="6208" h="1748" extrusionOk="0">
                  <a:moveTo>
                    <a:pt x="0" y="1"/>
                  </a:moveTo>
                  <a:lnTo>
                    <a:pt x="0" y="1748"/>
                  </a:lnTo>
                  <a:lnTo>
                    <a:pt x="6208" y="1748"/>
                  </a:lnTo>
                  <a:lnTo>
                    <a:pt x="62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p:nvPr/>
          </p:nvSpPr>
          <p:spPr>
            <a:xfrm>
              <a:off x="615600" y="1867025"/>
              <a:ext cx="149425" cy="43700"/>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3"/>
            <p:cNvSpPr/>
            <p:nvPr/>
          </p:nvSpPr>
          <p:spPr>
            <a:xfrm>
              <a:off x="779450" y="1867025"/>
              <a:ext cx="149425" cy="43700"/>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3"/>
            <p:cNvSpPr/>
            <p:nvPr/>
          </p:nvSpPr>
          <p:spPr>
            <a:xfrm>
              <a:off x="942925" y="1867025"/>
              <a:ext cx="149425" cy="43700"/>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p:nvPr/>
          </p:nvSpPr>
          <p:spPr>
            <a:xfrm>
              <a:off x="1106775" y="1867025"/>
              <a:ext cx="149425" cy="43700"/>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1270600" y="1867025"/>
              <a:ext cx="122725" cy="43700"/>
            </a:xfrm>
            <a:custGeom>
              <a:avLst/>
              <a:gdLst/>
              <a:ahLst/>
              <a:cxnLst/>
              <a:rect l="l" t="t" r="r" b="b"/>
              <a:pathLst>
                <a:path w="4909" h="1748" extrusionOk="0">
                  <a:moveTo>
                    <a:pt x="1" y="1"/>
                  </a:moveTo>
                  <a:lnTo>
                    <a:pt x="1" y="1748"/>
                  </a:lnTo>
                  <a:lnTo>
                    <a:pt x="4909" y="1748"/>
                  </a:lnTo>
                  <a:lnTo>
                    <a:pt x="49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440575" y="1937400"/>
              <a:ext cx="947350" cy="468100"/>
            </a:xfrm>
            <a:custGeom>
              <a:avLst/>
              <a:gdLst/>
              <a:ahLst/>
              <a:cxnLst/>
              <a:rect l="l" t="t" r="r" b="b"/>
              <a:pathLst>
                <a:path w="37894" h="18724" extrusionOk="0">
                  <a:moveTo>
                    <a:pt x="0" y="1"/>
                  </a:moveTo>
                  <a:lnTo>
                    <a:pt x="0" y="44"/>
                  </a:lnTo>
                  <a:cubicBezTo>
                    <a:pt x="0" y="54"/>
                    <a:pt x="0" y="63"/>
                    <a:pt x="0" y="73"/>
                  </a:cubicBezTo>
                  <a:lnTo>
                    <a:pt x="0" y="73"/>
                  </a:lnTo>
                  <a:lnTo>
                    <a:pt x="0" y="73"/>
                  </a:lnTo>
                  <a:lnTo>
                    <a:pt x="0" y="73"/>
                  </a:lnTo>
                  <a:lnTo>
                    <a:pt x="0" y="73"/>
                  </a:lnTo>
                  <a:cubicBezTo>
                    <a:pt x="15" y="5805"/>
                    <a:pt x="15" y="10458"/>
                    <a:pt x="15" y="13686"/>
                  </a:cubicBezTo>
                  <a:lnTo>
                    <a:pt x="15" y="13657"/>
                  </a:lnTo>
                  <a:cubicBezTo>
                    <a:pt x="29" y="10443"/>
                    <a:pt x="44" y="5805"/>
                    <a:pt x="44" y="73"/>
                  </a:cubicBezTo>
                  <a:lnTo>
                    <a:pt x="44" y="73"/>
                  </a:lnTo>
                  <a:lnTo>
                    <a:pt x="37778" y="102"/>
                  </a:lnTo>
                  <a:lnTo>
                    <a:pt x="37778" y="102"/>
                  </a:lnTo>
                  <a:lnTo>
                    <a:pt x="37778" y="18651"/>
                  </a:lnTo>
                  <a:lnTo>
                    <a:pt x="37778" y="18651"/>
                  </a:lnTo>
                  <a:lnTo>
                    <a:pt x="10654" y="18666"/>
                  </a:lnTo>
                  <a:lnTo>
                    <a:pt x="2815" y="18680"/>
                  </a:lnTo>
                  <a:lnTo>
                    <a:pt x="0" y="18680"/>
                  </a:lnTo>
                  <a:lnTo>
                    <a:pt x="174" y="18695"/>
                  </a:lnTo>
                  <a:lnTo>
                    <a:pt x="10625" y="18695"/>
                  </a:lnTo>
                  <a:lnTo>
                    <a:pt x="37850" y="18724"/>
                  </a:lnTo>
                  <a:lnTo>
                    <a:pt x="37893" y="18724"/>
                  </a:lnTo>
                  <a:lnTo>
                    <a:pt x="37893" y="18680"/>
                  </a:lnTo>
                  <a:lnTo>
                    <a:pt x="37893" y="44"/>
                  </a:lnTo>
                  <a:lnTo>
                    <a:pt x="3789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442375" y="2002375"/>
              <a:ext cx="945550" cy="2175"/>
            </a:xfrm>
            <a:custGeom>
              <a:avLst/>
              <a:gdLst/>
              <a:ahLst/>
              <a:cxnLst/>
              <a:rect l="l" t="t" r="r" b="b"/>
              <a:pathLst>
                <a:path w="37822" h="87" extrusionOk="0">
                  <a:moveTo>
                    <a:pt x="18911" y="0"/>
                  </a:moveTo>
                  <a:cubicBezTo>
                    <a:pt x="8474" y="0"/>
                    <a:pt x="0" y="29"/>
                    <a:pt x="0" y="44"/>
                  </a:cubicBezTo>
                  <a:cubicBezTo>
                    <a:pt x="0" y="72"/>
                    <a:pt x="8474" y="87"/>
                    <a:pt x="18911" y="87"/>
                  </a:cubicBezTo>
                  <a:cubicBezTo>
                    <a:pt x="29348" y="87"/>
                    <a:pt x="37821" y="72"/>
                    <a:pt x="37821" y="44"/>
                  </a:cubicBezTo>
                  <a:cubicBezTo>
                    <a:pt x="37821" y="15"/>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442375" y="2068400"/>
              <a:ext cx="945550" cy="2550"/>
            </a:xfrm>
            <a:custGeom>
              <a:avLst/>
              <a:gdLst/>
              <a:ahLst/>
              <a:cxnLst/>
              <a:rect l="l" t="t" r="r" b="b"/>
              <a:pathLst>
                <a:path w="37822" h="102" extrusionOk="0">
                  <a:moveTo>
                    <a:pt x="18911" y="1"/>
                  </a:moveTo>
                  <a:cubicBezTo>
                    <a:pt x="8474" y="1"/>
                    <a:pt x="0" y="30"/>
                    <a:pt x="0" y="59"/>
                  </a:cubicBezTo>
                  <a:cubicBezTo>
                    <a:pt x="0" y="88"/>
                    <a:pt x="8474" y="102"/>
                    <a:pt x="18911" y="102"/>
                  </a:cubicBezTo>
                  <a:cubicBezTo>
                    <a:pt x="29348" y="102"/>
                    <a:pt x="37821" y="88"/>
                    <a:pt x="37821" y="59"/>
                  </a:cubicBezTo>
                  <a:cubicBezTo>
                    <a:pt x="37821" y="30"/>
                    <a:pt x="29362" y="1"/>
                    <a:pt x="18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442375" y="2134825"/>
              <a:ext cx="945550" cy="2550"/>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442375" y="2201225"/>
              <a:ext cx="945550" cy="2550"/>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442375" y="2267625"/>
              <a:ext cx="945550" cy="2550"/>
            </a:xfrm>
            <a:custGeom>
              <a:avLst/>
              <a:gdLst/>
              <a:ahLst/>
              <a:cxnLst/>
              <a:rect l="l" t="t" r="r" b="b"/>
              <a:pathLst>
                <a:path w="37822" h="102" extrusionOk="0">
                  <a:moveTo>
                    <a:pt x="18911" y="0"/>
                  </a:moveTo>
                  <a:cubicBezTo>
                    <a:pt x="8474" y="0"/>
                    <a:pt x="0" y="29"/>
                    <a:pt x="0" y="58"/>
                  </a:cubicBezTo>
                  <a:cubicBezTo>
                    <a:pt x="0" y="87"/>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442375" y="2334025"/>
              <a:ext cx="945550" cy="2550"/>
            </a:xfrm>
            <a:custGeom>
              <a:avLst/>
              <a:gdLst/>
              <a:ahLst/>
              <a:cxnLst/>
              <a:rect l="l" t="t" r="r" b="b"/>
              <a:pathLst>
                <a:path w="37822" h="102" extrusionOk="0">
                  <a:moveTo>
                    <a:pt x="18911" y="0"/>
                  </a:moveTo>
                  <a:cubicBezTo>
                    <a:pt x="8474" y="0"/>
                    <a:pt x="0" y="29"/>
                    <a:pt x="0" y="58"/>
                  </a:cubicBezTo>
                  <a:cubicBezTo>
                    <a:pt x="0" y="73"/>
                    <a:pt x="8474" y="101"/>
                    <a:pt x="18911" y="101"/>
                  </a:cubicBezTo>
                  <a:cubicBezTo>
                    <a:pt x="29348" y="101"/>
                    <a:pt x="37821" y="73"/>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596100" y="1941025"/>
              <a:ext cx="2575" cy="464850"/>
            </a:xfrm>
            <a:custGeom>
              <a:avLst/>
              <a:gdLst/>
              <a:ahLst/>
              <a:cxnLst/>
              <a:rect l="l" t="t" r="r" b="b"/>
              <a:pathLst>
                <a:path w="103" h="18594" extrusionOk="0">
                  <a:moveTo>
                    <a:pt x="59" y="0"/>
                  </a:moveTo>
                  <a:cubicBezTo>
                    <a:pt x="30" y="0"/>
                    <a:pt x="1" y="4172"/>
                    <a:pt x="1" y="9297"/>
                  </a:cubicBezTo>
                  <a:cubicBezTo>
                    <a:pt x="1" y="14436"/>
                    <a:pt x="30" y="18593"/>
                    <a:pt x="59" y="18593"/>
                  </a:cubicBezTo>
                  <a:cubicBezTo>
                    <a:pt x="73" y="18593"/>
                    <a:pt x="102" y="14436"/>
                    <a:pt x="102" y="9297"/>
                  </a:cubicBezTo>
                  <a:cubicBezTo>
                    <a:pt x="102" y="4158"/>
                    <a:pt x="73"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761750" y="1941025"/>
              <a:ext cx="2200" cy="463400"/>
            </a:xfrm>
            <a:custGeom>
              <a:avLst/>
              <a:gdLst/>
              <a:ahLst/>
              <a:cxnLst/>
              <a:rect l="l" t="t" r="r" b="b"/>
              <a:pathLst>
                <a:path w="88" h="18536" extrusionOk="0">
                  <a:moveTo>
                    <a:pt x="44" y="0"/>
                  </a:moveTo>
                  <a:cubicBezTo>
                    <a:pt x="15" y="0"/>
                    <a:pt x="1" y="4158"/>
                    <a:pt x="1" y="9268"/>
                  </a:cubicBezTo>
                  <a:cubicBezTo>
                    <a:pt x="1" y="14378"/>
                    <a:pt x="15" y="18535"/>
                    <a:pt x="44" y="18535"/>
                  </a:cubicBezTo>
                  <a:cubicBezTo>
                    <a:pt x="73" y="18535"/>
                    <a:pt x="87" y="14378"/>
                    <a:pt x="87" y="9268"/>
                  </a:cubicBezTo>
                  <a:cubicBezTo>
                    <a:pt x="87" y="4158"/>
                    <a:pt x="7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927050" y="1941025"/>
              <a:ext cx="2550" cy="464850"/>
            </a:xfrm>
            <a:custGeom>
              <a:avLst/>
              <a:gdLst/>
              <a:ahLst/>
              <a:cxnLst/>
              <a:rect l="l" t="t" r="r" b="b"/>
              <a:pathLst>
                <a:path w="102" h="18594" extrusionOk="0">
                  <a:moveTo>
                    <a:pt x="58" y="0"/>
                  </a:moveTo>
                  <a:cubicBezTo>
                    <a:pt x="29" y="0"/>
                    <a:pt x="0" y="4172"/>
                    <a:pt x="0" y="9297"/>
                  </a:cubicBezTo>
                  <a:cubicBezTo>
                    <a:pt x="0" y="14436"/>
                    <a:pt x="29" y="18593"/>
                    <a:pt x="58" y="18593"/>
                  </a:cubicBezTo>
                  <a:cubicBezTo>
                    <a:pt x="72" y="18593"/>
                    <a:pt x="101" y="14436"/>
                    <a:pt x="101" y="9297"/>
                  </a:cubicBezTo>
                  <a:cubicBezTo>
                    <a:pt x="101" y="4158"/>
                    <a:pt x="72"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a:off x="1092700" y="1941025"/>
              <a:ext cx="2175" cy="464850"/>
            </a:xfrm>
            <a:custGeom>
              <a:avLst/>
              <a:gdLst/>
              <a:ahLst/>
              <a:cxnLst/>
              <a:rect l="l" t="t" r="r" b="b"/>
              <a:pathLst>
                <a:path w="87" h="18594" extrusionOk="0">
                  <a:moveTo>
                    <a:pt x="43" y="0"/>
                  </a:moveTo>
                  <a:cubicBezTo>
                    <a:pt x="15" y="0"/>
                    <a:pt x="0" y="4172"/>
                    <a:pt x="0" y="9297"/>
                  </a:cubicBezTo>
                  <a:cubicBezTo>
                    <a:pt x="0" y="14436"/>
                    <a:pt x="15" y="18593"/>
                    <a:pt x="43" y="18593"/>
                  </a:cubicBezTo>
                  <a:cubicBezTo>
                    <a:pt x="72" y="18593"/>
                    <a:pt x="87" y="14436"/>
                    <a:pt x="87" y="9297"/>
                  </a:cubicBezTo>
                  <a:cubicBezTo>
                    <a:pt x="87" y="4158"/>
                    <a:pt x="72"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a:off x="1258350" y="1941025"/>
              <a:ext cx="2175" cy="464850"/>
            </a:xfrm>
            <a:custGeom>
              <a:avLst/>
              <a:gdLst/>
              <a:ahLst/>
              <a:cxnLst/>
              <a:rect l="l" t="t" r="r" b="b"/>
              <a:pathLst>
                <a:path w="87" h="18594" extrusionOk="0">
                  <a:moveTo>
                    <a:pt x="43" y="0"/>
                  </a:moveTo>
                  <a:cubicBezTo>
                    <a:pt x="14" y="0"/>
                    <a:pt x="0" y="4172"/>
                    <a:pt x="0" y="9297"/>
                  </a:cubicBezTo>
                  <a:cubicBezTo>
                    <a:pt x="0" y="14436"/>
                    <a:pt x="14" y="18593"/>
                    <a:pt x="43" y="18593"/>
                  </a:cubicBezTo>
                  <a:cubicBezTo>
                    <a:pt x="72" y="18593"/>
                    <a:pt x="87" y="14436"/>
                    <a:pt x="87" y="9297"/>
                  </a:cubicBezTo>
                  <a:cubicBezTo>
                    <a:pt x="87" y="4158"/>
                    <a:pt x="72" y="0"/>
                    <a:pt x="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a:off x="449950" y="1791250"/>
              <a:ext cx="19525" cy="19500"/>
            </a:xfrm>
            <a:custGeom>
              <a:avLst/>
              <a:gdLst/>
              <a:ahLst/>
              <a:cxnLst/>
              <a:rect l="l" t="t" r="r" b="b"/>
              <a:pathLst>
                <a:path w="781" h="780" extrusionOk="0">
                  <a:moveTo>
                    <a:pt x="405" y="0"/>
                  </a:moveTo>
                  <a:cubicBezTo>
                    <a:pt x="188" y="0"/>
                    <a:pt x="15" y="174"/>
                    <a:pt x="15" y="376"/>
                  </a:cubicBezTo>
                  <a:cubicBezTo>
                    <a:pt x="1" y="592"/>
                    <a:pt x="174" y="766"/>
                    <a:pt x="390" y="780"/>
                  </a:cubicBezTo>
                  <a:cubicBezTo>
                    <a:pt x="592" y="780"/>
                    <a:pt x="780" y="621"/>
                    <a:pt x="780" y="405"/>
                  </a:cubicBezTo>
                  <a:cubicBezTo>
                    <a:pt x="780" y="188"/>
                    <a:pt x="621" y="15"/>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482800" y="1791600"/>
              <a:ext cx="19500" cy="19150"/>
            </a:xfrm>
            <a:custGeom>
              <a:avLst/>
              <a:gdLst/>
              <a:ahLst/>
              <a:cxnLst/>
              <a:rect l="l" t="t" r="r" b="b"/>
              <a:pathLst>
                <a:path w="780" h="766" extrusionOk="0">
                  <a:moveTo>
                    <a:pt x="390" y="1"/>
                  </a:moveTo>
                  <a:cubicBezTo>
                    <a:pt x="188" y="1"/>
                    <a:pt x="15" y="160"/>
                    <a:pt x="0" y="362"/>
                  </a:cubicBezTo>
                  <a:cubicBezTo>
                    <a:pt x="0" y="578"/>
                    <a:pt x="159" y="752"/>
                    <a:pt x="376" y="766"/>
                  </a:cubicBezTo>
                  <a:cubicBezTo>
                    <a:pt x="592" y="766"/>
                    <a:pt x="765"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515275" y="1791600"/>
              <a:ext cx="19500" cy="19150"/>
            </a:xfrm>
            <a:custGeom>
              <a:avLst/>
              <a:gdLst/>
              <a:ahLst/>
              <a:cxnLst/>
              <a:rect l="l" t="t" r="r" b="b"/>
              <a:pathLst>
                <a:path w="780" h="766" extrusionOk="0">
                  <a:moveTo>
                    <a:pt x="390" y="1"/>
                  </a:moveTo>
                  <a:cubicBezTo>
                    <a:pt x="188" y="1"/>
                    <a:pt x="15" y="160"/>
                    <a:pt x="15" y="362"/>
                  </a:cubicBezTo>
                  <a:cubicBezTo>
                    <a:pt x="0" y="578"/>
                    <a:pt x="174" y="752"/>
                    <a:pt x="376" y="766"/>
                  </a:cubicBezTo>
                  <a:cubicBezTo>
                    <a:pt x="592" y="766"/>
                    <a:pt x="766"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a:off x="409525" y="1761650"/>
              <a:ext cx="1008000" cy="672725"/>
            </a:xfrm>
            <a:custGeom>
              <a:avLst/>
              <a:gdLst/>
              <a:ahLst/>
              <a:cxnLst/>
              <a:rect l="l" t="t" r="r" b="b"/>
              <a:pathLst>
                <a:path w="40320" h="26909" extrusionOk="0">
                  <a:moveTo>
                    <a:pt x="1" y="1"/>
                  </a:moveTo>
                  <a:lnTo>
                    <a:pt x="1" y="44"/>
                  </a:lnTo>
                  <a:lnTo>
                    <a:pt x="1" y="26865"/>
                  </a:lnTo>
                  <a:lnTo>
                    <a:pt x="1" y="26908"/>
                  </a:lnTo>
                  <a:lnTo>
                    <a:pt x="59" y="26908"/>
                  </a:lnTo>
                  <a:lnTo>
                    <a:pt x="29074" y="26894"/>
                  </a:lnTo>
                  <a:lnTo>
                    <a:pt x="37345" y="26880"/>
                  </a:lnTo>
                  <a:lnTo>
                    <a:pt x="37331" y="26880"/>
                  </a:lnTo>
                  <a:lnTo>
                    <a:pt x="29045" y="26865"/>
                  </a:lnTo>
                  <a:lnTo>
                    <a:pt x="102" y="26851"/>
                  </a:lnTo>
                  <a:lnTo>
                    <a:pt x="102" y="26851"/>
                  </a:lnTo>
                  <a:lnTo>
                    <a:pt x="102" y="116"/>
                  </a:lnTo>
                  <a:lnTo>
                    <a:pt x="102" y="116"/>
                  </a:lnTo>
                  <a:lnTo>
                    <a:pt x="40247" y="102"/>
                  </a:lnTo>
                  <a:lnTo>
                    <a:pt x="40247" y="102"/>
                  </a:lnTo>
                  <a:cubicBezTo>
                    <a:pt x="40276" y="16426"/>
                    <a:pt x="40290" y="26591"/>
                    <a:pt x="40290" y="26894"/>
                  </a:cubicBezTo>
                  <a:cubicBezTo>
                    <a:pt x="40290" y="26591"/>
                    <a:pt x="40305" y="16414"/>
                    <a:pt x="40319" y="30"/>
                  </a:cubicBezTo>
                  <a:lnTo>
                    <a:pt x="40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3"/>
            <p:cNvSpPr/>
            <p:nvPr/>
          </p:nvSpPr>
          <p:spPr>
            <a:xfrm>
              <a:off x="1066700" y="2556700"/>
              <a:ext cx="770525" cy="814525"/>
            </a:xfrm>
            <a:custGeom>
              <a:avLst/>
              <a:gdLst/>
              <a:ahLst/>
              <a:cxnLst/>
              <a:rect l="l" t="t" r="r" b="b"/>
              <a:pathLst>
                <a:path w="30821" h="32581" extrusionOk="0">
                  <a:moveTo>
                    <a:pt x="10784" y="0"/>
                  </a:moveTo>
                  <a:lnTo>
                    <a:pt x="8691" y="2598"/>
                  </a:lnTo>
                  <a:lnTo>
                    <a:pt x="1" y="5009"/>
                  </a:lnTo>
                  <a:lnTo>
                    <a:pt x="1300" y="19069"/>
                  </a:lnTo>
                  <a:cubicBezTo>
                    <a:pt x="1690" y="24584"/>
                    <a:pt x="2253" y="25926"/>
                    <a:pt x="2643" y="29593"/>
                  </a:cubicBezTo>
                  <a:lnTo>
                    <a:pt x="2643" y="32581"/>
                  </a:lnTo>
                  <a:lnTo>
                    <a:pt x="27370" y="32581"/>
                  </a:lnTo>
                  <a:lnTo>
                    <a:pt x="30821" y="4042"/>
                  </a:lnTo>
                  <a:lnTo>
                    <a:pt x="22289" y="2093"/>
                  </a:lnTo>
                  <a:lnTo>
                    <a:pt x="20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3"/>
            <p:cNvSpPr/>
            <p:nvPr/>
          </p:nvSpPr>
          <p:spPr>
            <a:xfrm>
              <a:off x="1326900" y="2629950"/>
              <a:ext cx="264200" cy="582850"/>
            </a:xfrm>
            <a:custGeom>
              <a:avLst/>
              <a:gdLst/>
              <a:ahLst/>
              <a:cxnLst/>
              <a:rect l="l" t="t" r="r" b="b"/>
              <a:pathLst>
                <a:path w="10568" h="23314" extrusionOk="0">
                  <a:moveTo>
                    <a:pt x="10568" y="0"/>
                  </a:moveTo>
                  <a:lnTo>
                    <a:pt x="3826" y="7983"/>
                  </a:lnTo>
                  <a:lnTo>
                    <a:pt x="1" y="2094"/>
                  </a:lnTo>
                  <a:lnTo>
                    <a:pt x="1069" y="16168"/>
                  </a:lnTo>
                  <a:lnTo>
                    <a:pt x="2209" y="23314"/>
                  </a:lnTo>
                  <a:lnTo>
                    <a:pt x="105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3"/>
            <p:cNvSpPr/>
            <p:nvPr/>
          </p:nvSpPr>
          <p:spPr>
            <a:xfrm>
              <a:off x="1379225" y="2609025"/>
              <a:ext cx="261675" cy="629050"/>
            </a:xfrm>
            <a:custGeom>
              <a:avLst/>
              <a:gdLst/>
              <a:ahLst/>
              <a:cxnLst/>
              <a:rect l="l" t="t" r="r" b="b"/>
              <a:pathLst>
                <a:path w="10467" h="25162" extrusionOk="0">
                  <a:moveTo>
                    <a:pt x="9803" y="0"/>
                  </a:moveTo>
                  <a:cubicBezTo>
                    <a:pt x="9803" y="0"/>
                    <a:pt x="9788" y="29"/>
                    <a:pt x="9803" y="101"/>
                  </a:cubicBezTo>
                  <a:cubicBezTo>
                    <a:pt x="9803" y="159"/>
                    <a:pt x="9817" y="260"/>
                    <a:pt x="9831" y="376"/>
                  </a:cubicBezTo>
                  <a:cubicBezTo>
                    <a:pt x="9860" y="635"/>
                    <a:pt x="9889" y="996"/>
                    <a:pt x="9947" y="1458"/>
                  </a:cubicBezTo>
                  <a:cubicBezTo>
                    <a:pt x="10048" y="2407"/>
                    <a:pt x="10206" y="3757"/>
                    <a:pt x="10392" y="5409"/>
                  </a:cubicBezTo>
                  <a:lnTo>
                    <a:pt x="10392" y="5409"/>
                  </a:lnTo>
                  <a:lnTo>
                    <a:pt x="8691" y="6410"/>
                  </a:lnTo>
                  <a:lnTo>
                    <a:pt x="8648" y="6438"/>
                  </a:lnTo>
                  <a:lnTo>
                    <a:pt x="8691" y="6467"/>
                  </a:lnTo>
                  <a:lnTo>
                    <a:pt x="9858" y="7465"/>
                  </a:lnTo>
                  <a:lnTo>
                    <a:pt x="9858" y="7465"/>
                  </a:lnTo>
                  <a:lnTo>
                    <a:pt x="7132" y="12343"/>
                  </a:lnTo>
                  <a:lnTo>
                    <a:pt x="2080" y="21394"/>
                  </a:lnTo>
                  <a:cubicBezTo>
                    <a:pt x="1430" y="22548"/>
                    <a:pt x="910" y="23487"/>
                    <a:pt x="549" y="24136"/>
                  </a:cubicBezTo>
                  <a:lnTo>
                    <a:pt x="131" y="24887"/>
                  </a:lnTo>
                  <a:cubicBezTo>
                    <a:pt x="88" y="24974"/>
                    <a:pt x="44" y="25046"/>
                    <a:pt x="30" y="25089"/>
                  </a:cubicBezTo>
                  <a:cubicBezTo>
                    <a:pt x="1" y="25132"/>
                    <a:pt x="1" y="25161"/>
                    <a:pt x="1" y="25161"/>
                  </a:cubicBezTo>
                  <a:cubicBezTo>
                    <a:pt x="15" y="25132"/>
                    <a:pt x="30" y="25118"/>
                    <a:pt x="44" y="25103"/>
                  </a:cubicBezTo>
                  <a:lnTo>
                    <a:pt x="145" y="24901"/>
                  </a:lnTo>
                  <a:cubicBezTo>
                    <a:pt x="246" y="24728"/>
                    <a:pt x="391" y="24483"/>
                    <a:pt x="578" y="24165"/>
                  </a:cubicBezTo>
                  <a:lnTo>
                    <a:pt x="2123" y="21437"/>
                  </a:lnTo>
                  <a:lnTo>
                    <a:pt x="7204" y="12386"/>
                  </a:lnTo>
                  <a:lnTo>
                    <a:pt x="9947" y="7478"/>
                  </a:lnTo>
                  <a:lnTo>
                    <a:pt x="9976" y="7449"/>
                  </a:lnTo>
                  <a:lnTo>
                    <a:pt x="9947" y="7420"/>
                  </a:lnTo>
                  <a:lnTo>
                    <a:pt x="8775" y="6458"/>
                  </a:lnTo>
                  <a:lnTo>
                    <a:pt x="8775" y="6458"/>
                  </a:lnTo>
                  <a:lnTo>
                    <a:pt x="10452" y="5471"/>
                  </a:lnTo>
                  <a:lnTo>
                    <a:pt x="10467" y="5457"/>
                  </a:lnTo>
                  <a:lnTo>
                    <a:pt x="10467" y="5428"/>
                  </a:lnTo>
                  <a:cubicBezTo>
                    <a:pt x="10265" y="3768"/>
                    <a:pt x="10106" y="2411"/>
                    <a:pt x="9990" y="1458"/>
                  </a:cubicBezTo>
                  <a:cubicBezTo>
                    <a:pt x="9933" y="996"/>
                    <a:pt x="9889" y="635"/>
                    <a:pt x="9846" y="376"/>
                  </a:cubicBezTo>
                  <a:lnTo>
                    <a:pt x="9817" y="101"/>
                  </a:lnTo>
                  <a:cubicBezTo>
                    <a:pt x="9803" y="29"/>
                    <a:pt x="9803" y="0"/>
                    <a:pt x="98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3"/>
            <p:cNvSpPr/>
            <p:nvPr/>
          </p:nvSpPr>
          <p:spPr>
            <a:xfrm>
              <a:off x="1248600" y="2621650"/>
              <a:ext cx="130650" cy="616425"/>
            </a:xfrm>
            <a:custGeom>
              <a:avLst/>
              <a:gdLst/>
              <a:ahLst/>
              <a:cxnLst/>
              <a:rect l="l" t="t" r="r" b="b"/>
              <a:pathLst>
                <a:path w="5226" h="24657" extrusionOk="0">
                  <a:moveTo>
                    <a:pt x="1429" y="0"/>
                  </a:moveTo>
                  <a:lnTo>
                    <a:pt x="1429" y="0"/>
                  </a:lnTo>
                  <a:cubicBezTo>
                    <a:pt x="1415" y="15"/>
                    <a:pt x="1415" y="29"/>
                    <a:pt x="1401" y="58"/>
                  </a:cubicBezTo>
                  <a:lnTo>
                    <a:pt x="1328" y="231"/>
                  </a:lnTo>
                  <a:lnTo>
                    <a:pt x="1040" y="939"/>
                  </a:lnTo>
                  <a:lnTo>
                    <a:pt x="15" y="3523"/>
                  </a:lnTo>
                  <a:lnTo>
                    <a:pt x="0" y="3552"/>
                  </a:lnTo>
                  <a:lnTo>
                    <a:pt x="29" y="3566"/>
                  </a:lnTo>
                  <a:lnTo>
                    <a:pt x="1333" y="4259"/>
                  </a:lnTo>
                  <a:lnTo>
                    <a:pt x="1333" y="4259"/>
                  </a:lnTo>
                  <a:lnTo>
                    <a:pt x="275" y="4634"/>
                  </a:lnTo>
                  <a:lnTo>
                    <a:pt x="246" y="4634"/>
                  </a:lnTo>
                  <a:lnTo>
                    <a:pt x="246" y="4678"/>
                  </a:lnTo>
                  <a:cubicBezTo>
                    <a:pt x="664" y="6670"/>
                    <a:pt x="1155" y="9023"/>
                    <a:pt x="1704" y="11534"/>
                  </a:cubicBezTo>
                  <a:cubicBezTo>
                    <a:pt x="2108" y="13368"/>
                    <a:pt x="2498" y="15114"/>
                    <a:pt x="2902" y="16688"/>
                  </a:cubicBezTo>
                  <a:cubicBezTo>
                    <a:pt x="3335" y="18247"/>
                    <a:pt x="3754" y="19662"/>
                    <a:pt x="4086" y="20831"/>
                  </a:cubicBezTo>
                  <a:cubicBezTo>
                    <a:pt x="4432" y="22000"/>
                    <a:pt x="4721" y="22967"/>
                    <a:pt x="4908" y="23631"/>
                  </a:cubicBezTo>
                  <a:cubicBezTo>
                    <a:pt x="5009" y="23949"/>
                    <a:pt x="5082" y="24209"/>
                    <a:pt x="5139" y="24382"/>
                  </a:cubicBezTo>
                  <a:cubicBezTo>
                    <a:pt x="5168" y="24469"/>
                    <a:pt x="5183" y="24541"/>
                    <a:pt x="5197" y="24584"/>
                  </a:cubicBezTo>
                  <a:cubicBezTo>
                    <a:pt x="5197" y="24613"/>
                    <a:pt x="5212" y="24627"/>
                    <a:pt x="5226" y="24656"/>
                  </a:cubicBezTo>
                  <a:cubicBezTo>
                    <a:pt x="5226" y="24627"/>
                    <a:pt x="5226" y="24598"/>
                    <a:pt x="5212" y="24570"/>
                  </a:cubicBezTo>
                  <a:lnTo>
                    <a:pt x="5168" y="24382"/>
                  </a:lnTo>
                  <a:cubicBezTo>
                    <a:pt x="5110" y="24194"/>
                    <a:pt x="5053" y="23934"/>
                    <a:pt x="4952" y="23617"/>
                  </a:cubicBezTo>
                  <a:lnTo>
                    <a:pt x="4172" y="20802"/>
                  </a:lnTo>
                  <a:cubicBezTo>
                    <a:pt x="3840" y="19633"/>
                    <a:pt x="3393" y="18232"/>
                    <a:pt x="3003" y="16659"/>
                  </a:cubicBezTo>
                  <a:cubicBezTo>
                    <a:pt x="2599" y="15085"/>
                    <a:pt x="2223" y="13339"/>
                    <a:pt x="1805" y="11505"/>
                  </a:cubicBezTo>
                  <a:cubicBezTo>
                    <a:pt x="1259" y="8992"/>
                    <a:pt x="756" y="6665"/>
                    <a:pt x="339" y="4679"/>
                  </a:cubicBezTo>
                  <a:lnTo>
                    <a:pt x="339" y="4679"/>
                  </a:lnTo>
                  <a:lnTo>
                    <a:pt x="1410" y="4300"/>
                  </a:lnTo>
                  <a:lnTo>
                    <a:pt x="1410" y="4300"/>
                  </a:lnTo>
                  <a:lnTo>
                    <a:pt x="1415" y="4302"/>
                  </a:lnTo>
                  <a:lnTo>
                    <a:pt x="1415" y="4298"/>
                  </a:lnTo>
                  <a:lnTo>
                    <a:pt x="1444" y="4288"/>
                  </a:lnTo>
                  <a:lnTo>
                    <a:pt x="1530" y="4259"/>
                  </a:lnTo>
                  <a:lnTo>
                    <a:pt x="1444" y="4230"/>
                  </a:lnTo>
                  <a:lnTo>
                    <a:pt x="79" y="3519"/>
                  </a:lnTo>
                  <a:lnTo>
                    <a:pt x="79" y="3519"/>
                  </a:lnTo>
                  <a:lnTo>
                    <a:pt x="1083" y="939"/>
                  </a:lnTo>
                  <a:cubicBezTo>
                    <a:pt x="1198" y="636"/>
                    <a:pt x="1285" y="405"/>
                    <a:pt x="1343" y="231"/>
                  </a:cubicBezTo>
                  <a:cubicBezTo>
                    <a:pt x="1372" y="159"/>
                    <a:pt x="1401" y="101"/>
                    <a:pt x="1415" y="58"/>
                  </a:cubicBezTo>
                  <a:cubicBezTo>
                    <a:pt x="1415" y="29"/>
                    <a:pt x="1429" y="15"/>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669749" y="2681925"/>
              <a:ext cx="463750" cy="689300"/>
            </a:xfrm>
            <a:custGeom>
              <a:avLst/>
              <a:gdLst/>
              <a:ahLst/>
              <a:cxnLst/>
              <a:rect l="l" t="t" r="r" b="b"/>
              <a:pathLst>
                <a:path w="18550" h="27572" extrusionOk="0">
                  <a:moveTo>
                    <a:pt x="15894" y="0"/>
                  </a:moveTo>
                  <a:cubicBezTo>
                    <a:pt x="15894" y="0"/>
                    <a:pt x="13974" y="938"/>
                    <a:pt x="12631" y="5226"/>
                  </a:cubicBezTo>
                  <a:cubicBezTo>
                    <a:pt x="11650" y="8344"/>
                    <a:pt x="7666" y="19084"/>
                    <a:pt x="7666" y="19084"/>
                  </a:cubicBezTo>
                  <a:lnTo>
                    <a:pt x="3248" y="17799"/>
                  </a:lnTo>
                  <a:cubicBezTo>
                    <a:pt x="3248" y="17799"/>
                    <a:pt x="0" y="21841"/>
                    <a:pt x="737" y="23241"/>
                  </a:cubicBezTo>
                  <a:cubicBezTo>
                    <a:pt x="1473" y="24656"/>
                    <a:pt x="6843" y="27572"/>
                    <a:pt x="6843" y="27572"/>
                  </a:cubicBezTo>
                  <a:lnTo>
                    <a:pt x="13137" y="27572"/>
                  </a:lnTo>
                  <a:cubicBezTo>
                    <a:pt x="14003" y="26908"/>
                    <a:pt x="14638" y="25998"/>
                    <a:pt x="14941" y="24959"/>
                  </a:cubicBezTo>
                  <a:lnTo>
                    <a:pt x="18550" y="12833"/>
                  </a:lnTo>
                  <a:lnTo>
                    <a:pt x="15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1745525" y="2657725"/>
              <a:ext cx="452950" cy="713500"/>
            </a:xfrm>
            <a:custGeom>
              <a:avLst/>
              <a:gdLst/>
              <a:ahLst/>
              <a:cxnLst/>
              <a:rect l="l" t="t" r="r" b="b"/>
              <a:pathLst>
                <a:path w="18118" h="28540" extrusionOk="0">
                  <a:moveTo>
                    <a:pt x="3668" y="1"/>
                  </a:moveTo>
                  <a:lnTo>
                    <a:pt x="1" y="5977"/>
                  </a:lnTo>
                  <a:lnTo>
                    <a:pt x="1214" y="15764"/>
                  </a:lnTo>
                  <a:lnTo>
                    <a:pt x="1618" y="15057"/>
                  </a:lnTo>
                  <a:lnTo>
                    <a:pt x="7811" y="21914"/>
                  </a:lnTo>
                  <a:lnTo>
                    <a:pt x="4461" y="22636"/>
                  </a:lnTo>
                  <a:lnTo>
                    <a:pt x="5414" y="28511"/>
                  </a:lnTo>
                  <a:lnTo>
                    <a:pt x="12921" y="28540"/>
                  </a:lnTo>
                  <a:lnTo>
                    <a:pt x="15952" y="28540"/>
                  </a:lnTo>
                  <a:cubicBezTo>
                    <a:pt x="15952" y="28540"/>
                    <a:pt x="18117" y="27529"/>
                    <a:pt x="17035" y="22477"/>
                  </a:cubicBezTo>
                  <a:cubicBezTo>
                    <a:pt x="16313" y="19099"/>
                    <a:pt x="7536" y="4808"/>
                    <a:pt x="6439" y="2845"/>
                  </a:cubicBezTo>
                  <a:cubicBezTo>
                    <a:pt x="5775" y="1675"/>
                    <a:pt x="4822" y="694"/>
                    <a:pt x="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3"/>
            <p:cNvSpPr/>
            <p:nvPr/>
          </p:nvSpPr>
          <p:spPr>
            <a:xfrm>
              <a:off x="1085825" y="2829525"/>
              <a:ext cx="23850" cy="271400"/>
            </a:xfrm>
            <a:custGeom>
              <a:avLst/>
              <a:gdLst/>
              <a:ahLst/>
              <a:cxnLst/>
              <a:rect l="l" t="t" r="r" b="b"/>
              <a:pathLst>
                <a:path w="954" h="10856" extrusionOk="0">
                  <a:moveTo>
                    <a:pt x="30" y="0"/>
                  </a:moveTo>
                  <a:cubicBezTo>
                    <a:pt x="1" y="0"/>
                    <a:pt x="174" y="2440"/>
                    <a:pt x="434" y="5428"/>
                  </a:cubicBezTo>
                  <a:cubicBezTo>
                    <a:pt x="679" y="8431"/>
                    <a:pt x="910" y="10856"/>
                    <a:pt x="925" y="10856"/>
                  </a:cubicBezTo>
                  <a:cubicBezTo>
                    <a:pt x="954" y="10856"/>
                    <a:pt x="780" y="8416"/>
                    <a:pt x="521" y="5428"/>
                  </a:cubicBezTo>
                  <a:cubicBezTo>
                    <a:pt x="275" y="2425"/>
                    <a:pt x="59" y="0"/>
                    <a:pt x="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a:off x="1784500" y="2761675"/>
              <a:ext cx="42250" cy="338175"/>
            </a:xfrm>
            <a:custGeom>
              <a:avLst/>
              <a:gdLst/>
              <a:ahLst/>
              <a:cxnLst/>
              <a:rect l="l" t="t" r="r" b="b"/>
              <a:pathLst>
                <a:path w="1690" h="13527" extrusionOk="0">
                  <a:moveTo>
                    <a:pt x="1661" y="0"/>
                  </a:moveTo>
                  <a:cubicBezTo>
                    <a:pt x="1630" y="0"/>
                    <a:pt x="1256" y="3026"/>
                    <a:pt x="795" y="6756"/>
                  </a:cubicBezTo>
                  <a:cubicBezTo>
                    <a:pt x="347" y="10495"/>
                    <a:pt x="1" y="13526"/>
                    <a:pt x="30" y="13526"/>
                  </a:cubicBezTo>
                  <a:cubicBezTo>
                    <a:pt x="59" y="13526"/>
                    <a:pt x="434" y="10495"/>
                    <a:pt x="896" y="6756"/>
                  </a:cubicBezTo>
                  <a:cubicBezTo>
                    <a:pt x="1343" y="3032"/>
                    <a:pt x="1690" y="0"/>
                    <a:pt x="1661" y="0"/>
                  </a:cubicBezTo>
                  <a:cubicBezTo>
                    <a:pt x="1661" y="0"/>
                    <a:pt x="1661" y="0"/>
                    <a:pt x="1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1873300" y="3195450"/>
              <a:ext cx="167100" cy="175775"/>
            </a:xfrm>
            <a:custGeom>
              <a:avLst/>
              <a:gdLst/>
              <a:ahLst/>
              <a:cxnLst/>
              <a:rect l="l" t="t" r="r" b="b"/>
              <a:pathLst>
                <a:path w="6684" h="7031" extrusionOk="0">
                  <a:moveTo>
                    <a:pt x="6164" y="1"/>
                  </a:moveTo>
                  <a:cubicBezTo>
                    <a:pt x="5818" y="15"/>
                    <a:pt x="5341" y="30"/>
                    <a:pt x="4735" y="87"/>
                  </a:cubicBezTo>
                  <a:cubicBezTo>
                    <a:pt x="3161" y="217"/>
                    <a:pt x="1617" y="506"/>
                    <a:pt x="101" y="954"/>
                  </a:cubicBezTo>
                  <a:lnTo>
                    <a:pt x="0" y="982"/>
                  </a:lnTo>
                  <a:lnTo>
                    <a:pt x="101" y="1040"/>
                  </a:lnTo>
                  <a:lnTo>
                    <a:pt x="173" y="1098"/>
                  </a:lnTo>
                  <a:cubicBezTo>
                    <a:pt x="549" y="1329"/>
                    <a:pt x="881" y="1646"/>
                    <a:pt x="1126" y="2022"/>
                  </a:cubicBezTo>
                  <a:cubicBezTo>
                    <a:pt x="1357" y="2368"/>
                    <a:pt x="1501" y="2772"/>
                    <a:pt x="1545" y="3191"/>
                  </a:cubicBezTo>
                  <a:cubicBezTo>
                    <a:pt x="1574" y="3566"/>
                    <a:pt x="1559" y="3942"/>
                    <a:pt x="1501" y="4317"/>
                  </a:cubicBezTo>
                  <a:cubicBezTo>
                    <a:pt x="1444" y="4649"/>
                    <a:pt x="1386" y="4967"/>
                    <a:pt x="1285" y="5299"/>
                  </a:cubicBezTo>
                  <a:cubicBezTo>
                    <a:pt x="1155" y="5761"/>
                    <a:pt x="953" y="6194"/>
                    <a:pt x="707" y="6612"/>
                  </a:cubicBezTo>
                  <a:cubicBezTo>
                    <a:pt x="635" y="6713"/>
                    <a:pt x="563" y="6829"/>
                    <a:pt x="476" y="6930"/>
                  </a:cubicBezTo>
                  <a:cubicBezTo>
                    <a:pt x="419" y="7002"/>
                    <a:pt x="390" y="7031"/>
                    <a:pt x="390" y="7031"/>
                  </a:cubicBezTo>
                  <a:cubicBezTo>
                    <a:pt x="433" y="7002"/>
                    <a:pt x="462" y="6973"/>
                    <a:pt x="491" y="6930"/>
                  </a:cubicBezTo>
                  <a:cubicBezTo>
                    <a:pt x="578" y="6843"/>
                    <a:pt x="664" y="6728"/>
                    <a:pt x="736" y="6627"/>
                  </a:cubicBezTo>
                  <a:cubicBezTo>
                    <a:pt x="996" y="6222"/>
                    <a:pt x="1213" y="5775"/>
                    <a:pt x="1343" y="5313"/>
                  </a:cubicBezTo>
                  <a:cubicBezTo>
                    <a:pt x="1444" y="4981"/>
                    <a:pt x="1530" y="4663"/>
                    <a:pt x="1574" y="4331"/>
                  </a:cubicBezTo>
                  <a:cubicBezTo>
                    <a:pt x="1646" y="3942"/>
                    <a:pt x="1660" y="3566"/>
                    <a:pt x="1631" y="3177"/>
                  </a:cubicBezTo>
                  <a:cubicBezTo>
                    <a:pt x="1588" y="2744"/>
                    <a:pt x="1444" y="2339"/>
                    <a:pt x="1198" y="1964"/>
                  </a:cubicBezTo>
                  <a:cubicBezTo>
                    <a:pt x="953" y="1589"/>
                    <a:pt x="621" y="1257"/>
                    <a:pt x="231" y="1011"/>
                  </a:cubicBezTo>
                  <a:lnTo>
                    <a:pt x="231" y="1011"/>
                  </a:lnTo>
                  <a:lnTo>
                    <a:pt x="231" y="1011"/>
                  </a:lnTo>
                  <a:cubicBezTo>
                    <a:pt x="1701" y="594"/>
                    <a:pt x="3211" y="301"/>
                    <a:pt x="4749" y="160"/>
                  </a:cubicBezTo>
                  <a:cubicBezTo>
                    <a:pt x="5341" y="102"/>
                    <a:pt x="5832" y="59"/>
                    <a:pt x="6164" y="44"/>
                  </a:cubicBezTo>
                  <a:lnTo>
                    <a:pt x="6554" y="15"/>
                  </a:lnTo>
                  <a:cubicBezTo>
                    <a:pt x="6597" y="15"/>
                    <a:pt x="6640" y="15"/>
                    <a:pt x="6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1378525" y="3235875"/>
              <a:ext cx="2175" cy="135350"/>
            </a:xfrm>
            <a:custGeom>
              <a:avLst/>
              <a:gdLst/>
              <a:ahLst/>
              <a:cxnLst/>
              <a:rect l="l" t="t" r="r" b="b"/>
              <a:pathLst>
                <a:path w="87" h="5414" extrusionOk="0">
                  <a:moveTo>
                    <a:pt x="43" y="1"/>
                  </a:moveTo>
                  <a:cubicBezTo>
                    <a:pt x="15" y="1"/>
                    <a:pt x="0" y="1213"/>
                    <a:pt x="0" y="2714"/>
                  </a:cubicBezTo>
                  <a:cubicBezTo>
                    <a:pt x="0" y="4201"/>
                    <a:pt x="15" y="5414"/>
                    <a:pt x="43" y="5414"/>
                  </a:cubicBezTo>
                  <a:cubicBezTo>
                    <a:pt x="72" y="5414"/>
                    <a:pt x="87" y="4201"/>
                    <a:pt x="87" y="2714"/>
                  </a:cubicBezTo>
                  <a:cubicBezTo>
                    <a:pt x="87" y="1213"/>
                    <a:pt x="72" y="1"/>
                    <a:pt x="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a:off x="1543800" y="3024100"/>
              <a:ext cx="189125" cy="48325"/>
            </a:xfrm>
            <a:custGeom>
              <a:avLst/>
              <a:gdLst/>
              <a:ahLst/>
              <a:cxnLst/>
              <a:rect l="l" t="t" r="r" b="b"/>
              <a:pathLst>
                <a:path w="7565" h="1933" extrusionOk="0">
                  <a:moveTo>
                    <a:pt x="57" y="1"/>
                  </a:moveTo>
                  <a:cubicBezTo>
                    <a:pt x="55" y="1"/>
                    <a:pt x="44" y="12"/>
                    <a:pt x="1" y="56"/>
                  </a:cubicBezTo>
                  <a:lnTo>
                    <a:pt x="1" y="980"/>
                  </a:lnTo>
                  <a:lnTo>
                    <a:pt x="1" y="1875"/>
                  </a:lnTo>
                  <a:lnTo>
                    <a:pt x="1" y="1932"/>
                  </a:lnTo>
                  <a:lnTo>
                    <a:pt x="58" y="1932"/>
                  </a:lnTo>
                  <a:lnTo>
                    <a:pt x="5414" y="1903"/>
                  </a:lnTo>
                  <a:lnTo>
                    <a:pt x="6973" y="1889"/>
                  </a:lnTo>
                  <a:lnTo>
                    <a:pt x="6958" y="1889"/>
                  </a:lnTo>
                  <a:lnTo>
                    <a:pt x="5371" y="1875"/>
                  </a:lnTo>
                  <a:lnTo>
                    <a:pt x="102" y="1860"/>
                  </a:lnTo>
                  <a:lnTo>
                    <a:pt x="102" y="1860"/>
                  </a:lnTo>
                  <a:lnTo>
                    <a:pt x="102" y="128"/>
                  </a:lnTo>
                  <a:lnTo>
                    <a:pt x="102" y="128"/>
                  </a:lnTo>
                  <a:lnTo>
                    <a:pt x="7508" y="113"/>
                  </a:lnTo>
                  <a:lnTo>
                    <a:pt x="7508" y="113"/>
                  </a:lnTo>
                  <a:cubicBezTo>
                    <a:pt x="7521" y="663"/>
                    <a:pt x="7521" y="1115"/>
                    <a:pt x="7521" y="1427"/>
                  </a:cubicBezTo>
                  <a:lnTo>
                    <a:pt x="7521" y="1788"/>
                  </a:lnTo>
                  <a:cubicBezTo>
                    <a:pt x="7521" y="1817"/>
                    <a:pt x="7521" y="1860"/>
                    <a:pt x="7521" y="1903"/>
                  </a:cubicBezTo>
                  <a:cubicBezTo>
                    <a:pt x="7536" y="1860"/>
                    <a:pt x="7536" y="1817"/>
                    <a:pt x="7550" y="1774"/>
                  </a:cubicBezTo>
                  <a:lnTo>
                    <a:pt x="7550" y="1413"/>
                  </a:lnTo>
                  <a:cubicBezTo>
                    <a:pt x="7550" y="1095"/>
                    <a:pt x="7565" y="633"/>
                    <a:pt x="7565" y="56"/>
                  </a:cubicBezTo>
                  <a:lnTo>
                    <a:pt x="7565" y="27"/>
                  </a:lnTo>
                  <a:lnTo>
                    <a:pt x="7536" y="27"/>
                  </a:lnTo>
                  <a:lnTo>
                    <a:pt x="58" y="12"/>
                  </a:lnTo>
                  <a:cubicBezTo>
                    <a:pt x="55" y="14"/>
                    <a:pt x="54" y="14"/>
                    <a:pt x="52" y="14"/>
                  </a:cubicBezTo>
                  <a:cubicBezTo>
                    <a:pt x="47" y="14"/>
                    <a:pt x="58"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a:off x="1060925" y="2692375"/>
              <a:ext cx="26025" cy="116950"/>
            </a:xfrm>
            <a:custGeom>
              <a:avLst/>
              <a:gdLst/>
              <a:ahLst/>
              <a:cxnLst/>
              <a:rect l="l" t="t" r="r" b="b"/>
              <a:pathLst>
                <a:path w="1041" h="4678" extrusionOk="0">
                  <a:moveTo>
                    <a:pt x="30" y="1"/>
                  </a:moveTo>
                  <a:cubicBezTo>
                    <a:pt x="1" y="1"/>
                    <a:pt x="203" y="1055"/>
                    <a:pt x="477" y="2354"/>
                  </a:cubicBezTo>
                  <a:cubicBezTo>
                    <a:pt x="752" y="3639"/>
                    <a:pt x="997" y="4678"/>
                    <a:pt x="1026" y="4678"/>
                  </a:cubicBezTo>
                  <a:cubicBezTo>
                    <a:pt x="1040" y="4678"/>
                    <a:pt x="838" y="3624"/>
                    <a:pt x="564" y="2339"/>
                  </a:cubicBezTo>
                  <a:cubicBezTo>
                    <a:pt x="290" y="1040"/>
                    <a:pt x="44"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a:off x="1389350" y="2744700"/>
              <a:ext cx="267075" cy="474600"/>
            </a:xfrm>
            <a:custGeom>
              <a:avLst/>
              <a:gdLst/>
              <a:ahLst/>
              <a:cxnLst/>
              <a:rect l="l" t="t" r="r" b="b"/>
              <a:pathLst>
                <a:path w="10683" h="18984" extrusionOk="0">
                  <a:moveTo>
                    <a:pt x="10018" y="1"/>
                  </a:moveTo>
                  <a:lnTo>
                    <a:pt x="8315" y="1011"/>
                  </a:lnTo>
                  <a:lnTo>
                    <a:pt x="9513" y="2036"/>
                  </a:lnTo>
                  <a:lnTo>
                    <a:pt x="0" y="18984"/>
                  </a:lnTo>
                  <a:lnTo>
                    <a:pt x="0" y="18984"/>
                  </a:lnTo>
                  <a:lnTo>
                    <a:pt x="10682" y="2614"/>
                  </a:lnTo>
                  <a:lnTo>
                    <a:pt x="9138" y="1127"/>
                  </a:lnTo>
                  <a:lnTo>
                    <a:pt x="100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730350" y="3233000"/>
              <a:ext cx="302825" cy="23825"/>
            </a:xfrm>
            <a:custGeom>
              <a:avLst/>
              <a:gdLst/>
              <a:ahLst/>
              <a:cxnLst/>
              <a:rect l="l" t="t" r="r" b="b"/>
              <a:pathLst>
                <a:path w="12113" h="953" extrusionOk="0">
                  <a:moveTo>
                    <a:pt x="1" y="0"/>
                  </a:moveTo>
                  <a:lnTo>
                    <a:pt x="1" y="910"/>
                  </a:lnTo>
                  <a:lnTo>
                    <a:pt x="12112" y="953"/>
                  </a:lnTo>
                  <a:lnTo>
                    <a:pt x="121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3"/>
            <p:cNvSpPr/>
            <p:nvPr/>
          </p:nvSpPr>
          <p:spPr>
            <a:xfrm>
              <a:off x="1093775" y="1998050"/>
              <a:ext cx="353325" cy="543150"/>
            </a:xfrm>
            <a:custGeom>
              <a:avLst/>
              <a:gdLst/>
              <a:ahLst/>
              <a:cxnLst/>
              <a:rect l="l" t="t" r="r" b="b"/>
              <a:pathLst>
                <a:path w="14133" h="21726" extrusionOk="0">
                  <a:moveTo>
                    <a:pt x="11520" y="0"/>
                  </a:moveTo>
                  <a:lnTo>
                    <a:pt x="6035" y="3176"/>
                  </a:lnTo>
                  <a:cubicBezTo>
                    <a:pt x="3898" y="4677"/>
                    <a:pt x="2743" y="7218"/>
                    <a:pt x="3017" y="9831"/>
                  </a:cubicBezTo>
                  <a:cubicBezTo>
                    <a:pt x="3119" y="10697"/>
                    <a:pt x="3378" y="11606"/>
                    <a:pt x="3090" y="12443"/>
                  </a:cubicBezTo>
                  <a:cubicBezTo>
                    <a:pt x="2815" y="13208"/>
                    <a:pt x="2108" y="13757"/>
                    <a:pt x="1285" y="13829"/>
                  </a:cubicBezTo>
                  <a:cubicBezTo>
                    <a:pt x="939" y="13844"/>
                    <a:pt x="549" y="13800"/>
                    <a:pt x="304" y="14046"/>
                  </a:cubicBezTo>
                  <a:cubicBezTo>
                    <a:pt x="0" y="14363"/>
                    <a:pt x="217" y="14941"/>
                    <a:pt x="621" y="15128"/>
                  </a:cubicBezTo>
                  <a:cubicBezTo>
                    <a:pt x="821" y="15232"/>
                    <a:pt x="1040" y="15267"/>
                    <a:pt x="1265" y="15267"/>
                  </a:cubicBezTo>
                  <a:cubicBezTo>
                    <a:pt x="1478" y="15267"/>
                    <a:pt x="1695" y="15236"/>
                    <a:pt x="1906" y="15201"/>
                  </a:cubicBezTo>
                  <a:lnTo>
                    <a:pt x="1906" y="15201"/>
                  </a:lnTo>
                  <a:cubicBezTo>
                    <a:pt x="1569" y="15693"/>
                    <a:pt x="1010" y="15977"/>
                    <a:pt x="429" y="15977"/>
                  </a:cubicBezTo>
                  <a:cubicBezTo>
                    <a:pt x="363" y="15977"/>
                    <a:pt x="297" y="15973"/>
                    <a:pt x="231" y="15966"/>
                  </a:cubicBezTo>
                  <a:lnTo>
                    <a:pt x="231" y="15966"/>
                  </a:lnTo>
                  <a:cubicBezTo>
                    <a:pt x="1026" y="16698"/>
                    <a:pt x="2077" y="17110"/>
                    <a:pt x="3154" y="17110"/>
                  </a:cubicBezTo>
                  <a:cubicBezTo>
                    <a:pt x="3330" y="17110"/>
                    <a:pt x="3506" y="17099"/>
                    <a:pt x="3682" y="17077"/>
                  </a:cubicBezTo>
                  <a:lnTo>
                    <a:pt x="3682" y="17077"/>
                  </a:lnTo>
                  <a:lnTo>
                    <a:pt x="2512" y="17972"/>
                  </a:lnTo>
                  <a:cubicBezTo>
                    <a:pt x="3544" y="18923"/>
                    <a:pt x="4886" y="19439"/>
                    <a:pt x="6274" y="19439"/>
                  </a:cubicBezTo>
                  <a:cubicBezTo>
                    <a:pt x="6382" y="19439"/>
                    <a:pt x="6490" y="19436"/>
                    <a:pt x="6597" y="19430"/>
                  </a:cubicBezTo>
                  <a:lnTo>
                    <a:pt x="6597" y="19430"/>
                  </a:lnTo>
                  <a:cubicBezTo>
                    <a:pt x="6092" y="20094"/>
                    <a:pt x="5948" y="20946"/>
                    <a:pt x="6193" y="21725"/>
                  </a:cubicBezTo>
                  <a:cubicBezTo>
                    <a:pt x="7117" y="21639"/>
                    <a:pt x="7983" y="21119"/>
                    <a:pt x="8647" y="20469"/>
                  </a:cubicBezTo>
                  <a:cubicBezTo>
                    <a:pt x="9326" y="19820"/>
                    <a:pt x="9831" y="18997"/>
                    <a:pt x="10307" y="18189"/>
                  </a:cubicBezTo>
                  <a:cubicBezTo>
                    <a:pt x="11939" y="15403"/>
                    <a:pt x="13296" y="12386"/>
                    <a:pt x="13714" y="9181"/>
                  </a:cubicBezTo>
                  <a:cubicBezTo>
                    <a:pt x="14133" y="5976"/>
                    <a:pt x="13498" y="2541"/>
                    <a:pt x="1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3"/>
            <p:cNvSpPr/>
            <p:nvPr/>
          </p:nvSpPr>
          <p:spPr>
            <a:xfrm>
              <a:off x="1214675" y="2002325"/>
              <a:ext cx="413600" cy="867650"/>
            </a:xfrm>
            <a:custGeom>
              <a:avLst/>
              <a:gdLst/>
              <a:ahLst/>
              <a:cxnLst/>
              <a:rect l="l" t="t" r="r" b="b"/>
              <a:pathLst>
                <a:path w="16544" h="34706" extrusionOk="0">
                  <a:moveTo>
                    <a:pt x="5450" y="0"/>
                  </a:moveTo>
                  <a:cubicBezTo>
                    <a:pt x="2718" y="0"/>
                    <a:pt x="808" y="3406"/>
                    <a:pt x="534" y="6253"/>
                  </a:cubicBezTo>
                  <a:cubicBezTo>
                    <a:pt x="231" y="9587"/>
                    <a:pt x="0" y="13110"/>
                    <a:pt x="318" y="15607"/>
                  </a:cubicBezTo>
                  <a:cubicBezTo>
                    <a:pt x="953" y="20645"/>
                    <a:pt x="4779" y="21396"/>
                    <a:pt x="4779" y="21396"/>
                  </a:cubicBezTo>
                  <a:cubicBezTo>
                    <a:pt x="4779" y="21396"/>
                    <a:pt x="4649" y="25928"/>
                    <a:pt x="4605" y="27401"/>
                  </a:cubicBezTo>
                  <a:lnTo>
                    <a:pt x="8099" y="34705"/>
                  </a:lnTo>
                  <a:lnTo>
                    <a:pt x="14898" y="25351"/>
                  </a:lnTo>
                  <a:lnTo>
                    <a:pt x="16543" y="6902"/>
                  </a:lnTo>
                  <a:cubicBezTo>
                    <a:pt x="16543" y="6880"/>
                    <a:pt x="16542" y="6873"/>
                    <a:pt x="16541" y="6873"/>
                  </a:cubicBezTo>
                  <a:cubicBezTo>
                    <a:pt x="16538" y="6873"/>
                    <a:pt x="16534" y="6887"/>
                    <a:pt x="16529" y="6887"/>
                  </a:cubicBezTo>
                  <a:cubicBezTo>
                    <a:pt x="16525" y="6887"/>
                    <a:pt x="16520" y="6876"/>
                    <a:pt x="16515" y="6830"/>
                  </a:cubicBezTo>
                  <a:cubicBezTo>
                    <a:pt x="16413" y="4549"/>
                    <a:pt x="14984" y="2629"/>
                    <a:pt x="12790" y="1994"/>
                  </a:cubicBezTo>
                  <a:lnTo>
                    <a:pt x="5904" y="31"/>
                  </a:lnTo>
                  <a:cubicBezTo>
                    <a:pt x="5751" y="10"/>
                    <a:pt x="5599" y="0"/>
                    <a:pt x="5450"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a:off x="1260875" y="2248375"/>
              <a:ext cx="32850" cy="30575"/>
            </a:xfrm>
            <a:custGeom>
              <a:avLst/>
              <a:gdLst/>
              <a:ahLst/>
              <a:cxnLst/>
              <a:rect l="l" t="t" r="r" b="b"/>
              <a:pathLst>
                <a:path w="1314" h="1223" extrusionOk="0">
                  <a:moveTo>
                    <a:pt x="617" y="0"/>
                  </a:moveTo>
                  <a:cubicBezTo>
                    <a:pt x="316" y="0"/>
                    <a:pt x="55" y="233"/>
                    <a:pt x="15" y="539"/>
                  </a:cubicBezTo>
                  <a:cubicBezTo>
                    <a:pt x="15" y="554"/>
                    <a:pt x="15" y="554"/>
                    <a:pt x="15" y="554"/>
                  </a:cubicBezTo>
                  <a:cubicBezTo>
                    <a:pt x="0" y="900"/>
                    <a:pt x="260" y="1203"/>
                    <a:pt x="606" y="1218"/>
                  </a:cubicBezTo>
                  <a:cubicBezTo>
                    <a:pt x="633" y="1221"/>
                    <a:pt x="660" y="1223"/>
                    <a:pt x="686" y="1223"/>
                  </a:cubicBezTo>
                  <a:cubicBezTo>
                    <a:pt x="998" y="1223"/>
                    <a:pt x="1258" y="990"/>
                    <a:pt x="1285" y="684"/>
                  </a:cubicBezTo>
                  <a:cubicBezTo>
                    <a:pt x="1285" y="669"/>
                    <a:pt x="1285" y="669"/>
                    <a:pt x="1299" y="669"/>
                  </a:cubicBezTo>
                  <a:cubicBezTo>
                    <a:pt x="1314" y="323"/>
                    <a:pt x="1039" y="20"/>
                    <a:pt x="693" y="5"/>
                  </a:cubicBezTo>
                  <a:cubicBezTo>
                    <a:pt x="667" y="2"/>
                    <a:pt x="642"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3"/>
            <p:cNvSpPr/>
            <p:nvPr/>
          </p:nvSpPr>
          <p:spPr>
            <a:xfrm>
              <a:off x="1244625" y="2192150"/>
              <a:ext cx="64975" cy="18000"/>
            </a:xfrm>
            <a:custGeom>
              <a:avLst/>
              <a:gdLst/>
              <a:ahLst/>
              <a:cxnLst/>
              <a:rect l="l" t="t" r="r" b="b"/>
              <a:pathLst>
                <a:path w="2599" h="720" extrusionOk="0">
                  <a:moveTo>
                    <a:pt x="1232" y="1"/>
                  </a:moveTo>
                  <a:cubicBezTo>
                    <a:pt x="896" y="1"/>
                    <a:pt x="573" y="102"/>
                    <a:pt x="289" y="291"/>
                  </a:cubicBezTo>
                  <a:cubicBezTo>
                    <a:pt x="73" y="450"/>
                    <a:pt x="1" y="594"/>
                    <a:pt x="44" y="637"/>
                  </a:cubicBezTo>
                  <a:cubicBezTo>
                    <a:pt x="52" y="647"/>
                    <a:pt x="65" y="651"/>
                    <a:pt x="83" y="651"/>
                  </a:cubicBezTo>
                  <a:cubicBezTo>
                    <a:pt x="222" y="651"/>
                    <a:pt x="644" y="405"/>
                    <a:pt x="1217" y="405"/>
                  </a:cubicBezTo>
                  <a:cubicBezTo>
                    <a:pt x="1244" y="405"/>
                    <a:pt x="1272" y="405"/>
                    <a:pt x="1300" y="406"/>
                  </a:cubicBezTo>
                  <a:cubicBezTo>
                    <a:pt x="1930" y="420"/>
                    <a:pt x="2393" y="719"/>
                    <a:pt x="2537" y="719"/>
                  </a:cubicBezTo>
                  <a:cubicBezTo>
                    <a:pt x="2551" y="719"/>
                    <a:pt x="2562" y="716"/>
                    <a:pt x="2570" y="710"/>
                  </a:cubicBezTo>
                  <a:cubicBezTo>
                    <a:pt x="2599" y="666"/>
                    <a:pt x="2527" y="522"/>
                    <a:pt x="2310" y="349"/>
                  </a:cubicBezTo>
                  <a:cubicBezTo>
                    <a:pt x="2021" y="132"/>
                    <a:pt x="1661" y="2"/>
                    <a:pt x="1300" y="2"/>
                  </a:cubicBezTo>
                  <a:cubicBezTo>
                    <a:pt x="1277" y="1"/>
                    <a:pt x="1254" y="1"/>
                    <a:pt x="1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3"/>
            <p:cNvSpPr/>
            <p:nvPr/>
          </p:nvSpPr>
          <p:spPr>
            <a:xfrm>
              <a:off x="1407025" y="2248375"/>
              <a:ext cx="32500" cy="30575"/>
            </a:xfrm>
            <a:custGeom>
              <a:avLst/>
              <a:gdLst/>
              <a:ahLst/>
              <a:cxnLst/>
              <a:rect l="l" t="t" r="r" b="b"/>
              <a:pathLst>
                <a:path w="1300" h="1223" extrusionOk="0">
                  <a:moveTo>
                    <a:pt x="617" y="0"/>
                  </a:moveTo>
                  <a:cubicBezTo>
                    <a:pt x="314" y="0"/>
                    <a:pt x="42" y="233"/>
                    <a:pt x="15" y="539"/>
                  </a:cubicBezTo>
                  <a:lnTo>
                    <a:pt x="15" y="554"/>
                  </a:lnTo>
                  <a:cubicBezTo>
                    <a:pt x="0" y="900"/>
                    <a:pt x="260" y="1203"/>
                    <a:pt x="607" y="1218"/>
                  </a:cubicBezTo>
                  <a:cubicBezTo>
                    <a:pt x="633" y="1221"/>
                    <a:pt x="660" y="1223"/>
                    <a:pt x="686" y="1223"/>
                  </a:cubicBezTo>
                  <a:cubicBezTo>
                    <a:pt x="998" y="1223"/>
                    <a:pt x="1259" y="990"/>
                    <a:pt x="1285" y="684"/>
                  </a:cubicBezTo>
                  <a:cubicBezTo>
                    <a:pt x="1285" y="669"/>
                    <a:pt x="1285" y="669"/>
                    <a:pt x="1285" y="669"/>
                  </a:cubicBezTo>
                  <a:cubicBezTo>
                    <a:pt x="1300" y="323"/>
                    <a:pt x="1040" y="20"/>
                    <a:pt x="693" y="5"/>
                  </a:cubicBezTo>
                  <a:cubicBezTo>
                    <a:pt x="668" y="2"/>
                    <a:pt x="642"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3"/>
            <p:cNvSpPr/>
            <p:nvPr/>
          </p:nvSpPr>
          <p:spPr>
            <a:xfrm>
              <a:off x="1408825" y="2196850"/>
              <a:ext cx="65000" cy="17975"/>
            </a:xfrm>
            <a:custGeom>
              <a:avLst/>
              <a:gdLst/>
              <a:ahLst/>
              <a:cxnLst/>
              <a:rect l="l" t="t" r="r" b="b"/>
              <a:pathLst>
                <a:path w="2600" h="719" extrusionOk="0">
                  <a:moveTo>
                    <a:pt x="1232" y="1"/>
                  </a:moveTo>
                  <a:cubicBezTo>
                    <a:pt x="894" y="1"/>
                    <a:pt x="560" y="101"/>
                    <a:pt x="289" y="291"/>
                  </a:cubicBezTo>
                  <a:cubicBezTo>
                    <a:pt x="73" y="449"/>
                    <a:pt x="1" y="594"/>
                    <a:pt x="30" y="637"/>
                  </a:cubicBezTo>
                  <a:cubicBezTo>
                    <a:pt x="39" y="647"/>
                    <a:pt x="54" y="651"/>
                    <a:pt x="73" y="651"/>
                  </a:cubicBezTo>
                  <a:cubicBezTo>
                    <a:pt x="221" y="651"/>
                    <a:pt x="644" y="404"/>
                    <a:pt x="1217" y="404"/>
                  </a:cubicBezTo>
                  <a:cubicBezTo>
                    <a:pt x="1244" y="404"/>
                    <a:pt x="1272" y="405"/>
                    <a:pt x="1300" y="406"/>
                  </a:cubicBezTo>
                  <a:cubicBezTo>
                    <a:pt x="1930" y="419"/>
                    <a:pt x="2393" y="719"/>
                    <a:pt x="2526" y="719"/>
                  </a:cubicBezTo>
                  <a:cubicBezTo>
                    <a:pt x="2539" y="719"/>
                    <a:pt x="2549" y="716"/>
                    <a:pt x="2556" y="709"/>
                  </a:cubicBezTo>
                  <a:cubicBezTo>
                    <a:pt x="2599" y="666"/>
                    <a:pt x="2527" y="522"/>
                    <a:pt x="2310" y="348"/>
                  </a:cubicBezTo>
                  <a:cubicBezTo>
                    <a:pt x="2007" y="132"/>
                    <a:pt x="1661" y="2"/>
                    <a:pt x="1300" y="2"/>
                  </a:cubicBezTo>
                  <a:cubicBezTo>
                    <a:pt x="1277" y="1"/>
                    <a:pt x="1255" y="1"/>
                    <a:pt x="1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3"/>
            <p:cNvSpPr/>
            <p:nvPr/>
          </p:nvSpPr>
          <p:spPr>
            <a:xfrm>
              <a:off x="1307050" y="2203375"/>
              <a:ext cx="59225" cy="144300"/>
            </a:xfrm>
            <a:custGeom>
              <a:avLst/>
              <a:gdLst/>
              <a:ahLst/>
              <a:cxnLst/>
              <a:rect l="l" t="t" r="r" b="b"/>
              <a:pathLst>
                <a:path w="2369" h="5772" extrusionOk="0">
                  <a:moveTo>
                    <a:pt x="2293" y="0"/>
                  </a:moveTo>
                  <a:cubicBezTo>
                    <a:pt x="2196" y="0"/>
                    <a:pt x="1509" y="1491"/>
                    <a:pt x="737" y="3379"/>
                  </a:cubicBezTo>
                  <a:lnTo>
                    <a:pt x="189" y="4707"/>
                  </a:lnTo>
                  <a:cubicBezTo>
                    <a:pt x="116" y="4909"/>
                    <a:pt x="1" y="5140"/>
                    <a:pt x="73" y="5400"/>
                  </a:cubicBezTo>
                  <a:cubicBezTo>
                    <a:pt x="131" y="5530"/>
                    <a:pt x="232" y="5631"/>
                    <a:pt x="362" y="5674"/>
                  </a:cubicBezTo>
                  <a:cubicBezTo>
                    <a:pt x="448" y="5703"/>
                    <a:pt x="549" y="5717"/>
                    <a:pt x="665" y="5717"/>
                  </a:cubicBezTo>
                  <a:cubicBezTo>
                    <a:pt x="1084" y="5752"/>
                    <a:pt x="1409" y="5771"/>
                    <a:pt x="1599" y="5771"/>
                  </a:cubicBezTo>
                  <a:cubicBezTo>
                    <a:pt x="1723" y="5771"/>
                    <a:pt x="1791" y="5763"/>
                    <a:pt x="1791" y="5746"/>
                  </a:cubicBezTo>
                  <a:cubicBezTo>
                    <a:pt x="1791" y="5703"/>
                    <a:pt x="1372" y="5616"/>
                    <a:pt x="679" y="5515"/>
                  </a:cubicBezTo>
                  <a:cubicBezTo>
                    <a:pt x="492" y="5486"/>
                    <a:pt x="333" y="5443"/>
                    <a:pt x="318" y="5327"/>
                  </a:cubicBezTo>
                  <a:cubicBezTo>
                    <a:pt x="290" y="5212"/>
                    <a:pt x="362" y="5010"/>
                    <a:pt x="448" y="4808"/>
                  </a:cubicBezTo>
                  <a:lnTo>
                    <a:pt x="1011" y="3480"/>
                  </a:lnTo>
                  <a:cubicBezTo>
                    <a:pt x="1791" y="1589"/>
                    <a:pt x="2368" y="30"/>
                    <a:pt x="2296" y="1"/>
                  </a:cubicBezTo>
                  <a:cubicBezTo>
                    <a:pt x="2295" y="0"/>
                    <a:pt x="2294" y="0"/>
                    <a:pt x="22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3"/>
            <p:cNvSpPr/>
            <p:nvPr/>
          </p:nvSpPr>
          <p:spPr>
            <a:xfrm>
              <a:off x="1333050" y="2497500"/>
              <a:ext cx="168200" cy="70950"/>
            </a:xfrm>
            <a:custGeom>
              <a:avLst/>
              <a:gdLst/>
              <a:ahLst/>
              <a:cxnLst/>
              <a:rect l="l" t="t" r="r" b="b"/>
              <a:pathLst>
                <a:path w="6728" h="2838" extrusionOk="0">
                  <a:moveTo>
                    <a:pt x="6727" y="1"/>
                  </a:moveTo>
                  <a:lnTo>
                    <a:pt x="6727" y="1"/>
                  </a:lnTo>
                  <a:cubicBezTo>
                    <a:pt x="4851" y="1052"/>
                    <a:pt x="2729" y="1600"/>
                    <a:pt x="576" y="1600"/>
                  </a:cubicBezTo>
                  <a:cubicBezTo>
                    <a:pt x="394" y="1600"/>
                    <a:pt x="212" y="1596"/>
                    <a:pt x="29" y="1589"/>
                  </a:cubicBezTo>
                  <a:lnTo>
                    <a:pt x="0" y="2758"/>
                  </a:lnTo>
                  <a:cubicBezTo>
                    <a:pt x="428" y="2812"/>
                    <a:pt x="831" y="2837"/>
                    <a:pt x="1212" y="2837"/>
                  </a:cubicBezTo>
                  <a:cubicBezTo>
                    <a:pt x="5279" y="2837"/>
                    <a:pt x="6727" y="1"/>
                    <a:pt x="672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3"/>
            <p:cNvSpPr/>
            <p:nvPr/>
          </p:nvSpPr>
          <p:spPr>
            <a:xfrm>
              <a:off x="1416400" y="2145150"/>
              <a:ext cx="80150" cy="24400"/>
            </a:xfrm>
            <a:custGeom>
              <a:avLst/>
              <a:gdLst/>
              <a:ahLst/>
              <a:cxnLst/>
              <a:rect l="l" t="t" r="r" b="b"/>
              <a:pathLst>
                <a:path w="3206" h="976" extrusionOk="0">
                  <a:moveTo>
                    <a:pt x="1309" y="0"/>
                  </a:moveTo>
                  <a:cubicBezTo>
                    <a:pt x="1020" y="0"/>
                    <a:pt x="730" y="45"/>
                    <a:pt x="448" y="136"/>
                  </a:cubicBezTo>
                  <a:cubicBezTo>
                    <a:pt x="145" y="251"/>
                    <a:pt x="1" y="381"/>
                    <a:pt x="15" y="482"/>
                  </a:cubicBezTo>
                  <a:cubicBezTo>
                    <a:pt x="87" y="655"/>
                    <a:pt x="780" y="598"/>
                    <a:pt x="1589" y="727"/>
                  </a:cubicBezTo>
                  <a:cubicBezTo>
                    <a:pt x="2198" y="814"/>
                    <a:pt x="2716" y="975"/>
                    <a:pt x="2985" y="975"/>
                  </a:cubicBezTo>
                  <a:cubicBezTo>
                    <a:pt x="3073" y="975"/>
                    <a:pt x="3134" y="958"/>
                    <a:pt x="3162" y="915"/>
                  </a:cubicBezTo>
                  <a:cubicBezTo>
                    <a:pt x="3205" y="843"/>
                    <a:pt x="3104" y="655"/>
                    <a:pt x="2845" y="468"/>
                  </a:cubicBezTo>
                  <a:cubicBezTo>
                    <a:pt x="2384" y="157"/>
                    <a:pt x="1849" y="0"/>
                    <a:pt x="13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3"/>
            <p:cNvSpPr/>
            <p:nvPr/>
          </p:nvSpPr>
          <p:spPr>
            <a:xfrm>
              <a:off x="1251475" y="2138325"/>
              <a:ext cx="61025" cy="19050"/>
            </a:xfrm>
            <a:custGeom>
              <a:avLst/>
              <a:gdLst/>
              <a:ahLst/>
              <a:cxnLst/>
              <a:rect l="l" t="t" r="r" b="b"/>
              <a:pathLst>
                <a:path w="2441" h="762" extrusionOk="0">
                  <a:moveTo>
                    <a:pt x="1221" y="1"/>
                  </a:moveTo>
                  <a:cubicBezTo>
                    <a:pt x="892" y="1"/>
                    <a:pt x="564" y="98"/>
                    <a:pt x="275" y="293"/>
                  </a:cubicBezTo>
                  <a:cubicBezTo>
                    <a:pt x="73" y="452"/>
                    <a:pt x="1" y="611"/>
                    <a:pt x="44" y="683"/>
                  </a:cubicBezTo>
                  <a:cubicBezTo>
                    <a:pt x="86" y="740"/>
                    <a:pt x="177" y="758"/>
                    <a:pt x="303" y="758"/>
                  </a:cubicBezTo>
                  <a:cubicBezTo>
                    <a:pt x="509" y="758"/>
                    <a:pt x="809" y="711"/>
                    <a:pt x="1144" y="711"/>
                  </a:cubicBezTo>
                  <a:cubicBezTo>
                    <a:pt x="1171" y="711"/>
                    <a:pt x="1200" y="711"/>
                    <a:pt x="1228" y="712"/>
                  </a:cubicBezTo>
                  <a:cubicBezTo>
                    <a:pt x="1577" y="712"/>
                    <a:pt x="1899" y="762"/>
                    <a:pt x="2120" y="762"/>
                  </a:cubicBezTo>
                  <a:cubicBezTo>
                    <a:pt x="2255" y="762"/>
                    <a:pt x="2353" y="743"/>
                    <a:pt x="2397" y="683"/>
                  </a:cubicBezTo>
                  <a:cubicBezTo>
                    <a:pt x="2440" y="611"/>
                    <a:pt x="2368" y="452"/>
                    <a:pt x="2166" y="293"/>
                  </a:cubicBezTo>
                  <a:cubicBezTo>
                    <a:pt x="1877" y="98"/>
                    <a:pt x="1549" y="1"/>
                    <a:pt x="12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p:nvPr/>
          </p:nvSpPr>
          <p:spPr>
            <a:xfrm>
              <a:off x="1371300" y="2362875"/>
              <a:ext cx="46925" cy="45475"/>
            </a:xfrm>
            <a:custGeom>
              <a:avLst/>
              <a:gdLst/>
              <a:ahLst/>
              <a:cxnLst/>
              <a:rect l="l" t="t" r="r" b="b"/>
              <a:pathLst>
                <a:path w="1877" h="1819" extrusionOk="0">
                  <a:moveTo>
                    <a:pt x="926" y="1"/>
                  </a:moveTo>
                  <a:cubicBezTo>
                    <a:pt x="916" y="1"/>
                    <a:pt x="906" y="1"/>
                    <a:pt x="895" y="1"/>
                  </a:cubicBezTo>
                  <a:cubicBezTo>
                    <a:pt x="592" y="30"/>
                    <a:pt x="304" y="218"/>
                    <a:pt x="159" y="506"/>
                  </a:cubicBezTo>
                  <a:cubicBezTo>
                    <a:pt x="15" y="781"/>
                    <a:pt x="0" y="1098"/>
                    <a:pt x="101" y="1401"/>
                  </a:cubicBezTo>
                  <a:lnTo>
                    <a:pt x="101" y="1474"/>
                  </a:lnTo>
                  <a:cubicBezTo>
                    <a:pt x="303" y="1695"/>
                    <a:pt x="589" y="1819"/>
                    <a:pt x="881" y="1819"/>
                  </a:cubicBezTo>
                  <a:cubicBezTo>
                    <a:pt x="1007" y="1819"/>
                    <a:pt x="1134" y="1796"/>
                    <a:pt x="1256" y="1748"/>
                  </a:cubicBezTo>
                  <a:cubicBezTo>
                    <a:pt x="1660" y="1575"/>
                    <a:pt x="1877" y="1142"/>
                    <a:pt x="1819" y="723"/>
                  </a:cubicBezTo>
                  <a:cubicBezTo>
                    <a:pt x="1720" y="300"/>
                    <a:pt x="1360" y="1"/>
                    <a:pt x="926"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3"/>
            <p:cNvSpPr/>
            <p:nvPr/>
          </p:nvSpPr>
          <p:spPr>
            <a:xfrm>
              <a:off x="1361550" y="2351700"/>
              <a:ext cx="49475" cy="51275"/>
            </a:xfrm>
            <a:custGeom>
              <a:avLst/>
              <a:gdLst/>
              <a:ahLst/>
              <a:cxnLst/>
              <a:rect l="l" t="t" r="r" b="b"/>
              <a:pathLst>
                <a:path w="1979" h="2051" extrusionOk="0">
                  <a:moveTo>
                    <a:pt x="1863" y="1"/>
                  </a:moveTo>
                  <a:cubicBezTo>
                    <a:pt x="1762" y="1"/>
                    <a:pt x="1776" y="751"/>
                    <a:pt x="1242" y="1300"/>
                  </a:cubicBezTo>
                  <a:cubicBezTo>
                    <a:pt x="694" y="1863"/>
                    <a:pt x="1" y="1805"/>
                    <a:pt x="1" y="1921"/>
                  </a:cubicBezTo>
                  <a:cubicBezTo>
                    <a:pt x="1" y="1964"/>
                    <a:pt x="159" y="2051"/>
                    <a:pt x="448" y="2051"/>
                  </a:cubicBezTo>
                  <a:cubicBezTo>
                    <a:pt x="838" y="2036"/>
                    <a:pt x="1213" y="1863"/>
                    <a:pt x="1487" y="1589"/>
                  </a:cubicBezTo>
                  <a:cubicBezTo>
                    <a:pt x="1762" y="1285"/>
                    <a:pt x="1935" y="896"/>
                    <a:pt x="1964" y="492"/>
                  </a:cubicBezTo>
                  <a:cubicBezTo>
                    <a:pt x="1978" y="174"/>
                    <a:pt x="1906" y="1"/>
                    <a:pt x="18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3"/>
            <p:cNvSpPr/>
            <p:nvPr/>
          </p:nvSpPr>
          <p:spPr>
            <a:xfrm>
              <a:off x="1147900" y="1902050"/>
              <a:ext cx="421900" cy="397000"/>
            </a:xfrm>
            <a:custGeom>
              <a:avLst/>
              <a:gdLst/>
              <a:ahLst/>
              <a:cxnLst/>
              <a:rect l="l" t="t" r="r" b="b"/>
              <a:pathLst>
                <a:path w="16876" h="15880" extrusionOk="0">
                  <a:moveTo>
                    <a:pt x="11769" y="1"/>
                  </a:moveTo>
                  <a:cubicBezTo>
                    <a:pt x="10737" y="1"/>
                    <a:pt x="9974" y="338"/>
                    <a:pt x="9153" y="1083"/>
                  </a:cubicBezTo>
                  <a:cubicBezTo>
                    <a:pt x="9153" y="1083"/>
                    <a:pt x="8330" y="1891"/>
                    <a:pt x="7536" y="2036"/>
                  </a:cubicBezTo>
                  <a:cubicBezTo>
                    <a:pt x="6742" y="2194"/>
                    <a:pt x="6093" y="2064"/>
                    <a:pt x="5169" y="2541"/>
                  </a:cubicBezTo>
                  <a:cubicBezTo>
                    <a:pt x="3884" y="3190"/>
                    <a:pt x="3335" y="4894"/>
                    <a:pt x="2744" y="6193"/>
                  </a:cubicBezTo>
                  <a:cubicBezTo>
                    <a:pt x="2007" y="7824"/>
                    <a:pt x="968" y="9311"/>
                    <a:pt x="477" y="11029"/>
                  </a:cubicBezTo>
                  <a:cubicBezTo>
                    <a:pt x="1" y="12747"/>
                    <a:pt x="261" y="14840"/>
                    <a:pt x="1704" y="15879"/>
                  </a:cubicBezTo>
                  <a:cubicBezTo>
                    <a:pt x="1459" y="14566"/>
                    <a:pt x="1242" y="13122"/>
                    <a:pt x="1791" y="11938"/>
                  </a:cubicBezTo>
                  <a:lnTo>
                    <a:pt x="1791" y="11938"/>
                  </a:lnTo>
                  <a:cubicBezTo>
                    <a:pt x="1719" y="12415"/>
                    <a:pt x="1747" y="12891"/>
                    <a:pt x="1877" y="13367"/>
                  </a:cubicBezTo>
                  <a:cubicBezTo>
                    <a:pt x="2152" y="12588"/>
                    <a:pt x="2426" y="11794"/>
                    <a:pt x="2989" y="11202"/>
                  </a:cubicBezTo>
                  <a:cubicBezTo>
                    <a:pt x="3523" y="10639"/>
                    <a:pt x="4259" y="10293"/>
                    <a:pt x="4793" y="9759"/>
                  </a:cubicBezTo>
                  <a:cubicBezTo>
                    <a:pt x="5602" y="8950"/>
                    <a:pt x="5963" y="7723"/>
                    <a:pt x="6930" y="7146"/>
                  </a:cubicBezTo>
                  <a:cubicBezTo>
                    <a:pt x="7435" y="6843"/>
                    <a:pt x="8009" y="6767"/>
                    <a:pt x="8603" y="6767"/>
                  </a:cubicBezTo>
                  <a:cubicBezTo>
                    <a:pt x="9196" y="6767"/>
                    <a:pt x="9810" y="6843"/>
                    <a:pt x="10394" y="6843"/>
                  </a:cubicBezTo>
                  <a:cubicBezTo>
                    <a:pt x="12415" y="6843"/>
                    <a:pt x="14321" y="5933"/>
                    <a:pt x="15577" y="4360"/>
                  </a:cubicBezTo>
                  <a:lnTo>
                    <a:pt x="15288" y="4331"/>
                  </a:lnTo>
                  <a:cubicBezTo>
                    <a:pt x="15880" y="3912"/>
                    <a:pt x="16414" y="3421"/>
                    <a:pt x="16876" y="2873"/>
                  </a:cubicBezTo>
                  <a:cubicBezTo>
                    <a:pt x="16111" y="1646"/>
                    <a:pt x="14277" y="361"/>
                    <a:pt x="12848" y="101"/>
                  </a:cubicBezTo>
                  <a:cubicBezTo>
                    <a:pt x="12454" y="35"/>
                    <a:pt x="12098" y="1"/>
                    <a:pt x="1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p:nvPr/>
          </p:nvSpPr>
          <p:spPr>
            <a:xfrm>
              <a:off x="1473075" y="1963975"/>
              <a:ext cx="293775" cy="620525"/>
            </a:xfrm>
            <a:custGeom>
              <a:avLst/>
              <a:gdLst/>
              <a:ahLst/>
              <a:cxnLst/>
              <a:rect l="l" t="t" r="r" b="b"/>
              <a:pathLst>
                <a:path w="11751" h="24821" extrusionOk="0">
                  <a:moveTo>
                    <a:pt x="3415" y="1"/>
                  </a:moveTo>
                  <a:cubicBezTo>
                    <a:pt x="3351" y="1"/>
                    <a:pt x="3285" y="3"/>
                    <a:pt x="3219" y="6"/>
                  </a:cubicBezTo>
                  <a:lnTo>
                    <a:pt x="3032" y="150"/>
                  </a:lnTo>
                  <a:cubicBezTo>
                    <a:pt x="2819" y="125"/>
                    <a:pt x="2605" y="113"/>
                    <a:pt x="2391" y="113"/>
                  </a:cubicBezTo>
                  <a:cubicBezTo>
                    <a:pt x="1750" y="113"/>
                    <a:pt x="1112" y="226"/>
                    <a:pt x="505" y="454"/>
                  </a:cubicBezTo>
                  <a:lnTo>
                    <a:pt x="477" y="2402"/>
                  </a:lnTo>
                  <a:lnTo>
                    <a:pt x="0" y="2835"/>
                  </a:lnTo>
                  <a:cubicBezTo>
                    <a:pt x="188" y="3225"/>
                    <a:pt x="390" y="3586"/>
                    <a:pt x="563" y="3961"/>
                  </a:cubicBezTo>
                  <a:cubicBezTo>
                    <a:pt x="722" y="4698"/>
                    <a:pt x="924" y="5419"/>
                    <a:pt x="1213" y="6112"/>
                  </a:cubicBezTo>
                  <a:cubicBezTo>
                    <a:pt x="1487" y="6791"/>
                    <a:pt x="1891" y="7411"/>
                    <a:pt x="2411" y="7931"/>
                  </a:cubicBezTo>
                  <a:cubicBezTo>
                    <a:pt x="6727" y="18252"/>
                    <a:pt x="2815" y="18916"/>
                    <a:pt x="4749" y="24821"/>
                  </a:cubicBezTo>
                  <a:lnTo>
                    <a:pt x="5976" y="21443"/>
                  </a:lnTo>
                  <a:cubicBezTo>
                    <a:pt x="7030" y="20836"/>
                    <a:pt x="7867" y="19927"/>
                    <a:pt x="8387" y="18830"/>
                  </a:cubicBezTo>
                  <a:lnTo>
                    <a:pt x="8604" y="19913"/>
                  </a:lnTo>
                  <a:cubicBezTo>
                    <a:pt x="9600" y="18873"/>
                    <a:pt x="10192" y="17516"/>
                    <a:pt x="10293" y="16073"/>
                  </a:cubicBezTo>
                  <a:lnTo>
                    <a:pt x="10870" y="17098"/>
                  </a:lnTo>
                  <a:cubicBezTo>
                    <a:pt x="11751" y="15842"/>
                    <a:pt x="11693" y="14124"/>
                    <a:pt x="11245" y="12652"/>
                  </a:cubicBezTo>
                  <a:cubicBezTo>
                    <a:pt x="10798" y="11179"/>
                    <a:pt x="10004" y="9822"/>
                    <a:pt x="9513" y="8364"/>
                  </a:cubicBezTo>
                  <a:cubicBezTo>
                    <a:pt x="9022" y="6950"/>
                    <a:pt x="8835" y="5419"/>
                    <a:pt x="8185" y="4062"/>
                  </a:cubicBezTo>
                  <a:cubicBezTo>
                    <a:pt x="7356" y="2292"/>
                    <a:pt x="5802"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3"/>
            <p:cNvSpPr/>
            <p:nvPr/>
          </p:nvSpPr>
          <p:spPr>
            <a:xfrm>
              <a:off x="1567250" y="2263675"/>
              <a:ext cx="81875" cy="121975"/>
            </a:xfrm>
            <a:custGeom>
              <a:avLst/>
              <a:gdLst/>
              <a:ahLst/>
              <a:cxnLst/>
              <a:rect l="l" t="t" r="r" b="b"/>
              <a:pathLst>
                <a:path w="3275" h="4879" extrusionOk="0">
                  <a:moveTo>
                    <a:pt x="1318" y="1"/>
                  </a:moveTo>
                  <a:cubicBezTo>
                    <a:pt x="691" y="1"/>
                    <a:pt x="146" y="217"/>
                    <a:pt x="116" y="288"/>
                  </a:cubicBezTo>
                  <a:cubicBezTo>
                    <a:pt x="116" y="288"/>
                    <a:pt x="1" y="4648"/>
                    <a:pt x="1" y="4749"/>
                  </a:cubicBezTo>
                  <a:cubicBezTo>
                    <a:pt x="1" y="4778"/>
                    <a:pt x="361" y="4879"/>
                    <a:pt x="842" y="4879"/>
                  </a:cubicBezTo>
                  <a:cubicBezTo>
                    <a:pt x="1791" y="4879"/>
                    <a:pt x="3210" y="4485"/>
                    <a:pt x="3249" y="2367"/>
                  </a:cubicBezTo>
                  <a:cubicBezTo>
                    <a:pt x="3274" y="440"/>
                    <a:pt x="2212" y="1"/>
                    <a:pt x="1318"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3"/>
            <p:cNvSpPr/>
            <p:nvPr/>
          </p:nvSpPr>
          <p:spPr>
            <a:xfrm>
              <a:off x="1592150" y="2289900"/>
              <a:ext cx="36850" cy="69700"/>
            </a:xfrm>
            <a:custGeom>
              <a:avLst/>
              <a:gdLst/>
              <a:ahLst/>
              <a:cxnLst/>
              <a:rect l="l" t="t" r="r" b="b"/>
              <a:pathLst>
                <a:path w="1474" h="2788" extrusionOk="0">
                  <a:moveTo>
                    <a:pt x="651" y="1"/>
                  </a:moveTo>
                  <a:cubicBezTo>
                    <a:pt x="555" y="1"/>
                    <a:pt x="463" y="31"/>
                    <a:pt x="391" y="91"/>
                  </a:cubicBezTo>
                  <a:cubicBezTo>
                    <a:pt x="333" y="134"/>
                    <a:pt x="290" y="206"/>
                    <a:pt x="261" y="279"/>
                  </a:cubicBezTo>
                  <a:cubicBezTo>
                    <a:pt x="232" y="408"/>
                    <a:pt x="290" y="466"/>
                    <a:pt x="304" y="466"/>
                  </a:cubicBezTo>
                  <a:cubicBezTo>
                    <a:pt x="318" y="452"/>
                    <a:pt x="304" y="394"/>
                    <a:pt x="347" y="307"/>
                  </a:cubicBezTo>
                  <a:cubicBezTo>
                    <a:pt x="392" y="206"/>
                    <a:pt x="490" y="149"/>
                    <a:pt x="592" y="149"/>
                  </a:cubicBezTo>
                  <a:cubicBezTo>
                    <a:pt x="621" y="149"/>
                    <a:pt x="651" y="153"/>
                    <a:pt x="679" y="163"/>
                  </a:cubicBezTo>
                  <a:cubicBezTo>
                    <a:pt x="881" y="221"/>
                    <a:pt x="1026" y="394"/>
                    <a:pt x="1084" y="596"/>
                  </a:cubicBezTo>
                  <a:cubicBezTo>
                    <a:pt x="1199" y="842"/>
                    <a:pt x="1242" y="1116"/>
                    <a:pt x="1228" y="1390"/>
                  </a:cubicBezTo>
                  <a:cubicBezTo>
                    <a:pt x="1199" y="1967"/>
                    <a:pt x="910" y="2487"/>
                    <a:pt x="564" y="2617"/>
                  </a:cubicBezTo>
                  <a:cubicBezTo>
                    <a:pt x="513" y="2634"/>
                    <a:pt x="459" y="2642"/>
                    <a:pt x="405" y="2642"/>
                  </a:cubicBezTo>
                  <a:cubicBezTo>
                    <a:pt x="322" y="2642"/>
                    <a:pt x="238" y="2623"/>
                    <a:pt x="160" y="2588"/>
                  </a:cubicBezTo>
                  <a:cubicBezTo>
                    <a:pt x="72" y="2551"/>
                    <a:pt x="28" y="2513"/>
                    <a:pt x="8" y="2513"/>
                  </a:cubicBezTo>
                  <a:cubicBezTo>
                    <a:pt x="5" y="2513"/>
                    <a:pt x="3" y="2514"/>
                    <a:pt x="1" y="2516"/>
                  </a:cubicBezTo>
                  <a:cubicBezTo>
                    <a:pt x="1" y="2516"/>
                    <a:pt x="15" y="2588"/>
                    <a:pt x="116" y="2675"/>
                  </a:cubicBezTo>
                  <a:cubicBezTo>
                    <a:pt x="217" y="2745"/>
                    <a:pt x="338" y="2787"/>
                    <a:pt x="460" y="2787"/>
                  </a:cubicBezTo>
                  <a:cubicBezTo>
                    <a:pt x="514" y="2787"/>
                    <a:pt x="569" y="2779"/>
                    <a:pt x="622" y="2761"/>
                  </a:cubicBezTo>
                  <a:cubicBezTo>
                    <a:pt x="1084" y="2646"/>
                    <a:pt x="1416" y="2054"/>
                    <a:pt x="1459" y="1405"/>
                  </a:cubicBezTo>
                  <a:cubicBezTo>
                    <a:pt x="1473" y="1101"/>
                    <a:pt x="1401" y="798"/>
                    <a:pt x="1271" y="510"/>
                  </a:cubicBezTo>
                  <a:cubicBezTo>
                    <a:pt x="1185" y="250"/>
                    <a:pt x="968" y="62"/>
                    <a:pt x="708" y="4"/>
                  </a:cubicBezTo>
                  <a:cubicBezTo>
                    <a:pt x="689" y="2"/>
                    <a:pt x="670" y="1"/>
                    <a:pt x="651"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3"/>
            <p:cNvSpPr/>
            <p:nvPr/>
          </p:nvSpPr>
          <p:spPr>
            <a:xfrm>
              <a:off x="1586750" y="2366650"/>
              <a:ext cx="33575" cy="31500"/>
            </a:xfrm>
            <a:custGeom>
              <a:avLst/>
              <a:gdLst/>
              <a:ahLst/>
              <a:cxnLst/>
              <a:rect l="l" t="t" r="r" b="b"/>
              <a:pathLst>
                <a:path w="1343" h="1260" extrusionOk="0">
                  <a:moveTo>
                    <a:pt x="665" y="1"/>
                  </a:moveTo>
                  <a:cubicBezTo>
                    <a:pt x="631" y="1"/>
                    <a:pt x="598" y="3"/>
                    <a:pt x="563" y="9"/>
                  </a:cubicBezTo>
                  <a:lnTo>
                    <a:pt x="419" y="52"/>
                  </a:lnTo>
                  <a:cubicBezTo>
                    <a:pt x="159" y="168"/>
                    <a:pt x="0" y="442"/>
                    <a:pt x="44" y="731"/>
                  </a:cubicBezTo>
                  <a:cubicBezTo>
                    <a:pt x="95" y="1041"/>
                    <a:pt x="356" y="1259"/>
                    <a:pt x="659" y="1259"/>
                  </a:cubicBezTo>
                  <a:cubicBezTo>
                    <a:pt x="694" y="1259"/>
                    <a:pt x="730" y="1256"/>
                    <a:pt x="765" y="1250"/>
                  </a:cubicBezTo>
                  <a:cubicBezTo>
                    <a:pt x="1112" y="1193"/>
                    <a:pt x="1343" y="875"/>
                    <a:pt x="1285" y="529"/>
                  </a:cubicBezTo>
                  <a:cubicBezTo>
                    <a:pt x="1233" y="229"/>
                    <a:pt x="970"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p:nvPr/>
          </p:nvSpPr>
          <p:spPr>
            <a:xfrm>
              <a:off x="1585300" y="2366150"/>
              <a:ext cx="35750" cy="33700"/>
            </a:xfrm>
            <a:custGeom>
              <a:avLst/>
              <a:gdLst/>
              <a:ahLst/>
              <a:cxnLst/>
              <a:rect l="l" t="t" r="r" b="b"/>
              <a:pathLst>
                <a:path w="1430" h="1348" extrusionOk="0">
                  <a:moveTo>
                    <a:pt x="766" y="0"/>
                  </a:moveTo>
                  <a:cubicBezTo>
                    <a:pt x="665" y="0"/>
                    <a:pt x="621" y="29"/>
                    <a:pt x="621" y="29"/>
                  </a:cubicBezTo>
                  <a:cubicBezTo>
                    <a:pt x="795" y="43"/>
                    <a:pt x="968" y="116"/>
                    <a:pt x="1098" y="231"/>
                  </a:cubicBezTo>
                  <a:cubicBezTo>
                    <a:pt x="1228" y="347"/>
                    <a:pt x="1300" y="534"/>
                    <a:pt x="1271" y="722"/>
                  </a:cubicBezTo>
                  <a:cubicBezTo>
                    <a:pt x="1256" y="866"/>
                    <a:pt x="1184" y="996"/>
                    <a:pt x="1069" y="1083"/>
                  </a:cubicBezTo>
                  <a:cubicBezTo>
                    <a:pt x="969" y="1164"/>
                    <a:pt x="844" y="1205"/>
                    <a:pt x="720" y="1205"/>
                  </a:cubicBezTo>
                  <a:cubicBezTo>
                    <a:pt x="558" y="1205"/>
                    <a:pt x="396" y="1135"/>
                    <a:pt x="289" y="996"/>
                  </a:cubicBezTo>
                  <a:cubicBezTo>
                    <a:pt x="174" y="866"/>
                    <a:pt x="131" y="664"/>
                    <a:pt x="174" y="491"/>
                  </a:cubicBezTo>
                  <a:cubicBezTo>
                    <a:pt x="232" y="332"/>
                    <a:pt x="333" y="188"/>
                    <a:pt x="477" y="72"/>
                  </a:cubicBezTo>
                  <a:lnTo>
                    <a:pt x="477" y="72"/>
                  </a:lnTo>
                  <a:cubicBezTo>
                    <a:pt x="477" y="72"/>
                    <a:pt x="434" y="72"/>
                    <a:pt x="333" y="130"/>
                  </a:cubicBezTo>
                  <a:cubicBezTo>
                    <a:pt x="203" y="217"/>
                    <a:pt x="116" y="332"/>
                    <a:pt x="73" y="462"/>
                  </a:cubicBezTo>
                  <a:cubicBezTo>
                    <a:pt x="1" y="679"/>
                    <a:pt x="44" y="910"/>
                    <a:pt x="174" y="1083"/>
                  </a:cubicBezTo>
                  <a:cubicBezTo>
                    <a:pt x="289" y="1242"/>
                    <a:pt x="463" y="1328"/>
                    <a:pt x="665" y="1343"/>
                  </a:cubicBezTo>
                  <a:cubicBezTo>
                    <a:pt x="691" y="1346"/>
                    <a:pt x="717" y="1347"/>
                    <a:pt x="743" y="1347"/>
                  </a:cubicBezTo>
                  <a:cubicBezTo>
                    <a:pt x="1085" y="1347"/>
                    <a:pt x="1374" y="1085"/>
                    <a:pt x="1401" y="736"/>
                  </a:cubicBezTo>
                  <a:cubicBezTo>
                    <a:pt x="1430" y="505"/>
                    <a:pt x="1343" y="289"/>
                    <a:pt x="1170" y="159"/>
                  </a:cubicBezTo>
                  <a:cubicBezTo>
                    <a:pt x="1054" y="58"/>
                    <a:pt x="910"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3"/>
            <p:cNvSpPr/>
            <p:nvPr/>
          </p:nvSpPr>
          <p:spPr>
            <a:xfrm>
              <a:off x="1478850" y="1965400"/>
              <a:ext cx="79400" cy="89325"/>
            </a:xfrm>
            <a:custGeom>
              <a:avLst/>
              <a:gdLst/>
              <a:ahLst/>
              <a:cxnLst/>
              <a:rect l="l" t="t" r="r" b="b"/>
              <a:pathLst>
                <a:path w="3176" h="3573" extrusionOk="0">
                  <a:moveTo>
                    <a:pt x="3127" y="1"/>
                  </a:moveTo>
                  <a:cubicBezTo>
                    <a:pt x="3058" y="1"/>
                    <a:pt x="2817" y="80"/>
                    <a:pt x="2469" y="267"/>
                  </a:cubicBezTo>
                  <a:cubicBezTo>
                    <a:pt x="1444" y="859"/>
                    <a:pt x="635" y="1768"/>
                    <a:pt x="202" y="2865"/>
                  </a:cubicBezTo>
                  <a:cubicBezTo>
                    <a:pt x="43" y="3284"/>
                    <a:pt x="0" y="3572"/>
                    <a:pt x="29" y="3572"/>
                  </a:cubicBezTo>
                  <a:cubicBezTo>
                    <a:pt x="30" y="3573"/>
                    <a:pt x="31" y="3573"/>
                    <a:pt x="31" y="3573"/>
                  </a:cubicBezTo>
                  <a:cubicBezTo>
                    <a:pt x="95" y="3573"/>
                    <a:pt x="401" y="2506"/>
                    <a:pt x="1270" y="1523"/>
                  </a:cubicBezTo>
                  <a:cubicBezTo>
                    <a:pt x="2151" y="512"/>
                    <a:pt x="3176" y="79"/>
                    <a:pt x="3147" y="7"/>
                  </a:cubicBezTo>
                  <a:cubicBezTo>
                    <a:pt x="3145" y="3"/>
                    <a:pt x="3138" y="1"/>
                    <a:pt x="31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3"/>
            <p:cNvSpPr/>
            <p:nvPr/>
          </p:nvSpPr>
          <p:spPr>
            <a:xfrm>
              <a:off x="523875" y="2905550"/>
              <a:ext cx="299975" cy="350200"/>
            </a:xfrm>
            <a:custGeom>
              <a:avLst/>
              <a:gdLst/>
              <a:ahLst/>
              <a:cxnLst/>
              <a:rect l="l" t="t" r="r" b="b"/>
              <a:pathLst>
                <a:path w="11999" h="14008" extrusionOk="0">
                  <a:moveTo>
                    <a:pt x="1081" y="1"/>
                  </a:moveTo>
                  <a:cubicBezTo>
                    <a:pt x="384" y="1"/>
                    <a:pt x="1" y="573"/>
                    <a:pt x="725" y="1319"/>
                  </a:cubicBezTo>
                  <a:cubicBezTo>
                    <a:pt x="1100" y="1694"/>
                    <a:pt x="3150" y="3080"/>
                    <a:pt x="3150" y="3080"/>
                  </a:cubicBezTo>
                  <a:cubicBezTo>
                    <a:pt x="3150" y="3080"/>
                    <a:pt x="2923" y="2990"/>
                    <a:pt x="2626" y="2990"/>
                  </a:cubicBezTo>
                  <a:cubicBezTo>
                    <a:pt x="2284" y="2990"/>
                    <a:pt x="1848" y="3110"/>
                    <a:pt x="1562" y="3628"/>
                  </a:cubicBezTo>
                  <a:cubicBezTo>
                    <a:pt x="1013" y="4581"/>
                    <a:pt x="2890" y="5375"/>
                    <a:pt x="2890" y="5375"/>
                  </a:cubicBezTo>
                  <a:lnTo>
                    <a:pt x="2876" y="5621"/>
                  </a:lnTo>
                  <a:cubicBezTo>
                    <a:pt x="2269" y="6588"/>
                    <a:pt x="3020" y="7468"/>
                    <a:pt x="3020" y="7468"/>
                  </a:cubicBezTo>
                  <a:cubicBezTo>
                    <a:pt x="2399" y="8883"/>
                    <a:pt x="3944" y="9634"/>
                    <a:pt x="4781" y="10428"/>
                  </a:cubicBezTo>
                  <a:cubicBezTo>
                    <a:pt x="5604" y="11221"/>
                    <a:pt x="7278" y="11221"/>
                    <a:pt x="7278" y="11221"/>
                  </a:cubicBezTo>
                  <a:lnTo>
                    <a:pt x="9660" y="14008"/>
                  </a:lnTo>
                  <a:cubicBezTo>
                    <a:pt x="11869" y="12723"/>
                    <a:pt x="11999" y="9460"/>
                    <a:pt x="11999" y="9330"/>
                  </a:cubicBezTo>
                  <a:cubicBezTo>
                    <a:pt x="11999" y="9215"/>
                    <a:pt x="10281" y="7107"/>
                    <a:pt x="10281" y="7107"/>
                  </a:cubicBezTo>
                  <a:lnTo>
                    <a:pt x="10281" y="6212"/>
                  </a:lnTo>
                  <a:cubicBezTo>
                    <a:pt x="9862" y="4119"/>
                    <a:pt x="3727" y="1232"/>
                    <a:pt x="1908" y="236"/>
                  </a:cubicBezTo>
                  <a:cubicBezTo>
                    <a:pt x="1617" y="73"/>
                    <a:pt x="1329" y="1"/>
                    <a:pt x="1081"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464500" y="2723425"/>
              <a:ext cx="611250" cy="509600"/>
            </a:xfrm>
            <a:custGeom>
              <a:avLst/>
              <a:gdLst/>
              <a:ahLst/>
              <a:cxnLst/>
              <a:rect l="l" t="t" r="r" b="b"/>
              <a:pathLst>
                <a:path w="24450" h="20384" extrusionOk="0">
                  <a:moveTo>
                    <a:pt x="15832" y="0"/>
                  </a:moveTo>
                  <a:lnTo>
                    <a:pt x="10" y="231"/>
                  </a:lnTo>
                  <a:cubicBezTo>
                    <a:pt x="10" y="231"/>
                    <a:pt x="10" y="231"/>
                    <a:pt x="10" y="231"/>
                  </a:cubicBezTo>
                  <a:lnTo>
                    <a:pt x="10" y="231"/>
                  </a:lnTo>
                  <a:cubicBezTo>
                    <a:pt x="1" y="231"/>
                    <a:pt x="9336" y="15302"/>
                    <a:pt x="9336" y="15302"/>
                  </a:cubicBezTo>
                  <a:lnTo>
                    <a:pt x="9769" y="20383"/>
                  </a:lnTo>
                  <a:lnTo>
                    <a:pt x="24450" y="20383"/>
                  </a:lnTo>
                  <a:lnTo>
                    <a:pt x="23093" y="14594"/>
                  </a:lnTo>
                  <a:cubicBezTo>
                    <a:pt x="23093" y="14594"/>
                    <a:pt x="20552" y="7795"/>
                    <a:pt x="20581" y="7709"/>
                  </a:cubicBezTo>
                  <a:cubicBezTo>
                    <a:pt x="20639" y="7564"/>
                    <a:pt x="15832" y="0"/>
                    <a:pt x="15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464750" y="2722700"/>
              <a:ext cx="612100" cy="511400"/>
            </a:xfrm>
            <a:custGeom>
              <a:avLst/>
              <a:gdLst/>
              <a:ahLst/>
              <a:cxnLst/>
              <a:rect l="l" t="t" r="r" b="b"/>
              <a:pathLst>
                <a:path w="24484" h="20456" extrusionOk="0">
                  <a:moveTo>
                    <a:pt x="275" y="246"/>
                  </a:moveTo>
                  <a:cubicBezTo>
                    <a:pt x="267" y="246"/>
                    <a:pt x="259" y="247"/>
                    <a:pt x="252" y="248"/>
                  </a:cubicBezTo>
                  <a:lnTo>
                    <a:pt x="252" y="248"/>
                  </a:lnTo>
                  <a:lnTo>
                    <a:pt x="289" y="246"/>
                  </a:lnTo>
                  <a:close/>
                  <a:moveTo>
                    <a:pt x="20557" y="7723"/>
                  </a:moveTo>
                  <a:cubicBezTo>
                    <a:pt x="20560" y="7726"/>
                    <a:pt x="20558" y="7727"/>
                    <a:pt x="20554" y="7727"/>
                  </a:cubicBezTo>
                  <a:cubicBezTo>
                    <a:pt x="20549" y="7727"/>
                    <a:pt x="20540" y="7725"/>
                    <a:pt x="20531" y="7723"/>
                  </a:cubicBezTo>
                  <a:close/>
                  <a:moveTo>
                    <a:pt x="15822" y="0"/>
                  </a:moveTo>
                  <a:lnTo>
                    <a:pt x="4317" y="174"/>
                  </a:lnTo>
                  <a:lnTo>
                    <a:pt x="1126" y="231"/>
                  </a:lnTo>
                  <a:lnTo>
                    <a:pt x="289" y="246"/>
                  </a:lnTo>
                  <a:lnTo>
                    <a:pt x="1112" y="246"/>
                  </a:lnTo>
                  <a:lnTo>
                    <a:pt x="4288" y="217"/>
                  </a:lnTo>
                  <a:lnTo>
                    <a:pt x="15802" y="44"/>
                  </a:lnTo>
                  <a:lnTo>
                    <a:pt x="15802" y="44"/>
                  </a:lnTo>
                  <a:cubicBezTo>
                    <a:pt x="17056" y="2032"/>
                    <a:pt x="18424" y="4192"/>
                    <a:pt x="19849" y="6540"/>
                  </a:cubicBezTo>
                  <a:cubicBezTo>
                    <a:pt x="20037" y="6843"/>
                    <a:pt x="20210" y="7131"/>
                    <a:pt x="20383" y="7435"/>
                  </a:cubicBezTo>
                  <a:cubicBezTo>
                    <a:pt x="20427" y="7521"/>
                    <a:pt x="20470" y="7593"/>
                    <a:pt x="20499" y="7666"/>
                  </a:cubicBezTo>
                  <a:cubicBezTo>
                    <a:pt x="20513" y="7680"/>
                    <a:pt x="20513" y="7707"/>
                    <a:pt x="20527" y="7722"/>
                  </a:cubicBezTo>
                  <a:lnTo>
                    <a:pt x="20527" y="7722"/>
                  </a:lnTo>
                  <a:cubicBezTo>
                    <a:pt x="20520" y="7721"/>
                    <a:pt x="20516" y="7719"/>
                    <a:pt x="20515" y="7719"/>
                  </a:cubicBezTo>
                  <a:lnTo>
                    <a:pt x="20515" y="7719"/>
                  </a:lnTo>
                  <a:cubicBezTo>
                    <a:pt x="20515" y="7719"/>
                    <a:pt x="20519" y="7720"/>
                    <a:pt x="20528" y="7723"/>
                  </a:cubicBezTo>
                  <a:lnTo>
                    <a:pt x="20528" y="7738"/>
                  </a:lnTo>
                  <a:cubicBezTo>
                    <a:pt x="20528" y="7752"/>
                    <a:pt x="20528" y="7767"/>
                    <a:pt x="20528" y="7767"/>
                  </a:cubicBezTo>
                  <a:lnTo>
                    <a:pt x="20528" y="7781"/>
                  </a:lnTo>
                  <a:lnTo>
                    <a:pt x="20557" y="7911"/>
                  </a:lnTo>
                  <a:cubicBezTo>
                    <a:pt x="20629" y="8084"/>
                    <a:pt x="20686" y="8243"/>
                    <a:pt x="20744" y="8416"/>
                  </a:cubicBezTo>
                  <a:cubicBezTo>
                    <a:pt x="20990" y="9080"/>
                    <a:pt x="21235" y="9759"/>
                    <a:pt x="21480" y="10437"/>
                  </a:cubicBezTo>
                  <a:cubicBezTo>
                    <a:pt x="21986" y="11809"/>
                    <a:pt x="22505" y="13209"/>
                    <a:pt x="23025" y="14638"/>
                  </a:cubicBezTo>
                  <a:lnTo>
                    <a:pt x="24310" y="20109"/>
                  </a:lnTo>
                  <a:lnTo>
                    <a:pt x="24369" y="20369"/>
                  </a:lnTo>
                  <a:lnTo>
                    <a:pt x="9798" y="20369"/>
                  </a:lnTo>
                  <a:cubicBezTo>
                    <a:pt x="9641" y="18595"/>
                    <a:pt x="9498" y="16920"/>
                    <a:pt x="9369" y="15316"/>
                  </a:cubicBezTo>
                  <a:lnTo>
                    <a:pt x="9369" y="15302"/>
                  </a:lnTo>
                  <a:lnTo>
                    <a:pt x="9" y="260"/>
                  </a:lnTo>
                  <a:lnTo>
                    <a:pt x="9" y="260"/>
                  </a:lnTo>
                  <a:cubicBezTo>
                    <a:pt x="36" y="260"/>
                    <a:pt x="121" y="258"/>
                    <a:pt x="252" y="248"/>
                  </a:cubicBezTo>
                  <a:lnTo>
                    <a:pt x="252" y="248"/>
                  </a:lnTo>
                  <a:lnTo>
                    <a:pt x="9" y="260"/>
                  </a:lnTo>
                  <a:lnTo>
                    <a:pt x="9" y="260"/>
                  </a:lnTo>
                  <a:lnTo>
                    <a:pt x="0" y="246"/>
                  </a:lnTo>
                  <a:lnTo>
                    <a:pt x="0" y="246"/>
                  </a:lnTo>
                  <a:cubicBezTo>
                    <a:pt x="3" y="250"/>
                    <a:pt x="5" y="255"/>
                    <a:pt x="8" y="260"/>
                  </a:cubicBezTo>
                  <a:lnTo>
                    <a:pt x="8" y="260"/>
                  </a:lnTo>
                  <a:lnTo>
                    <a:pt x="0" y="260"/>
                  </a:lnTo>
                  <a:cubicBezTo>
                    <a:pt x="0" y="260"/>
                    <a:pt x="3" y="260"/>
                    <a:pt x="8" y="260"/>
                  </a:cubicBezTo>
                  <a:lnTo>
                    <a:pt x="8" y="260"/>
                  </a:lnTo>
                  <a:cubicBezTo>
                    <a:pt x="20" y="284"/>
                    <a:pt x="32" y="306"/>
                    <a:pt x="44" y="318"/>
                  </a:cubicBezTo>
                  <a:cubicBezTo>
                    <a:pt x="73" y="376"/>
                    <a:pt x="102" y="433"/>
                    <a:pt x="159" y="534"/>
                  </a:cubicBezTo>
                  <a:cubicBezTo>
                    <a:pt x="275" y="722"/>
                    <a:pt x="434" y="982"/>
                    <a:pt x="650" y="1343"/>
                  </a:cubicBezTo>
                  <a:lnTo>
                    <a:pt x="2527" y="4403"/>
                  </a:lnTo>
                  <a:lnTo>
                    <a:pt x="9282" y="15345"/>
                  </a:lnTo>
                  <a:lnTo>
                    <a:pt x="9282" y="15331"/>
                  </a:lnTo>
                  <a:cubicBezTo>
                    <a:pt x="9412" y="16948"/>
                    <a:pt x="9557" y="18637"/>
                    <a:pt x="9701" y="20427"/>
                  </a:cubicBezTo>
                  <a:lnTo>
                    <a:pt x="9701" y="20455"/>
                  </a:lnTo>
                  <a:lnTo>
                    <a:pt x="24483" y="20455"/>
                  </a:lnTo>
                  <a:lnTo>
                    <a:pt x="24469" y="20398"/>
                  </a:lnTo>
                  <a:cubicBezTo>
                    <a:pt x="24454" y="20297"/>
                    <a:pt x="24425" y="20196"/>
                    <a:pt x="24396" y="20080"/>
                  </a:cubicBezTo>
                  <a:cubicBezTo>
                    <a:pt x="23963" y="18203"/>
                    <a:pt x="23530" y="16370"/>
                    <a:pt x="23112" y="14609"/>
                  </a:cubicBezTo>
                  <a:lnTo>
                    <a:pt x="21567" y="10423"/>
                  </a:lnTo>
                  <a:lnTo>
                    <a:pt x="20831" y="8402"/>
                  </a:lnTo>
                  <a:lnTo>
                    <a:pt x="20643" y="7897"/>
                  </a:lnTo>
                  <a:lnTo>
                    <a:pt x="20600" y="7781"/>
                  </a:lnTo>
                  <a:lnTo>
                    <a:pt x="20600" y="7767"/>
                  </a:lnTo>
                  <a:lnTo>
                    <a:pt x="20600" y="7752"/>
                  </a:lnTo>
                  <a:cubicBezTo>
                    <a:pt x="20600" y="7738"/>
                    <a:pt x="20600" y="7723"/>
                    <a:pt x="20600" y="7709"/>
                  </a:cubicBezTo>
                  <a:cubicBezTo>
                    <a:pt x="20600" y="7694"/>
                    <a:pt x="20585" y="7666"/>
                    <a:pt x="20571" y="7651"/>
                  </a:cubicBezTo>
                  <a:cubicBezTo>
                    <a:pt x="20542" y="7565"/>
                    <a:pt x="20499" y="7492"/>
                    <a:pt x="20456" y="7406"/>
                  </a:cubicBezTo>
                  <a:cubicBezTo>
                    <a:pt x="20282" y="7103"/>
                    <a:pt x="20095" y="6799"/>
                    <a:pt x="19921" y="6511"/>
                  </a:cubicBezTo>
                  <a:cubicBezTo>
                    <a:pt x="18492" y="4158"/>
                    <a:pt x="17106" y="1992"/>
                    <a:pt x="15851" y="15"/>
                  </a:cubicBezTo>
                  <a:lnTo>
                    <a:pt x="15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p:nvPr/>
          </p:nvSpPr>
          <p:spPr>
            <a:xfrm>
              <a:off x="624250" y="2919750"/>
              <a:ext cx="322300" cy="6150"/>
            </a:xfrm>
            <a:custGeom>
              <a:avLst/>
              <a:gdLst/>
              <a:ahLst/>
              <a:cxnLst/>
              <a:rect l="l" t="t" r="r" b="b"/>
              <a:pathLst>
                <a:path w="12892" h="246" extrusionOk="0">
                  <a:moveTo>
                    <a:pt x="4728" y="0"/>
                  </a:moveTo>
                  <a:cubicBezTo>
                    <a:pt x="3637" y="0"/>
                    <a:pt x="2662" y="19"/>
                    <a:pt x="1892" y="58"/>
                  </a:cubicBezTo>
                  <a:cubicBezTo>
                    <a:pt x="1300" y="72"/>
                    <a:pt x="824" y="116"/>
                    <a:pt x="506" y="144"/>
                  </a:cubicBezTo>
                  <a:lnTo>
                    <a:pt x="131" y="188"/>
                  </a:lnTo>
                  <a:cubicBezTo>
                    <a:pt x="88" y="188"/>
                    <a:pt x="44" y="188"/>
                    <a:pt x="1" y="202"/>
                  </a:cubicBezTo>
                  <a:lnTo>
                    <a:pt x="131" y="202"/>
                  </a:lnTo>
                  <a:lnTo>
                    <a:pt x="506" y="188"/>
                  </a:lnTo>
                  <a:cubicBezTo>
                    <a:pt x="838" y="159"/>
                    <a:pt x="1300" y="144"/>
                    <a:pt x="1892" y="130"/>
                  </a:cubicBezTo>
                  <a:cubicBezTo>
                    <a:pt x="2528" y="106"/>
                    <a:pt x="3303" y="95"/>
                    <a:pt x="4169" y="95"/>
                  </a:cubicBezTo>
                  <a:cubicBezTo>
                    <a:pt x="4875" y="95"/>
                    <a:pt x="5641" y="103"/>
                    <a:pt x="6439" y="116"/>
                  </a:cubicBezTo>
                  <a:cubicBezTo>
                    <a:pt x="8215" y="144"/>
                    <a:pt x="9831" y="188"/>
                    <a:pt x="11001" y="217"/>
                  </a:cubicBezTo>
                  <a:lnTo>
                    <a:pt x="12372" y="246"/>
                  </a:lnTo>
                  <a:lnTo>
                    <a:pt x="12892" y="246"/>
                  </a:lnTo>
                  <a:cubicBezTo>
                    <a:pt x="12849" y="231"/>
                    <a:pt x="12791" y="217"/>
                    <a:pt x="12747" y="217"/>
                  </a:cubicBezTo>
                  <a:lnTo>
                    <a:pt x="12372" y="202"/>
                  </a:lnTo>
                  <a:lnTo>
                    <a:pt x="11001" y="144"/>
                  </a:lnTo>
                  <a:cubicBezTo>
                    <a:pt x="9831" y="101"/>
                    <a:pt x="8229" y="43"/>
                    <a:pt x="6439" y="15"/>
                  </a:cubicBezTo>
                  <a:cubicBezTo>
                    <a:pt x="5847" y="5"/>
                    <a:pt x="5273" y="0"/>
                    <a:pt x="4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3"/>
            <p:cNvSpPr/>
            <p:nvPr/>
          </p:nvSpPr>
          <p:spPr>
            <a:xfrm>
              <a:off x="759950" y="3066925"/>
              <a:ext cx="231725" cy="27575"/>
            </a:xfrm>
            <a:custGeom>
              <a:avLst/>
              <a:gdLst/>
              <a:ahLst/>
              <a:cxnLst/>
              <a:rect l="l" t="t" r="r" b="b"/>
              <a:pathLst>
                <a:path w="9269" h="1103" extrusionOk="0">
                  <a:moveTo>
                    <a:pt x="20" y="0"/>
                  </a:moveTo>
                  <a:cubicBezTo>
                    <a:pt x="7" y="0"/>
                    <a:pt x="1" y="1"/>
                    <a:pt x="1" y="3"/>
                  </a:cubicBezTo>
                  <a:cubicBezTo>
                    <a:pt x="1" y="17"/>
                    <a:pt x="2065" y="291"/>
                    <a:pt x="4620" y="595"/>
                  </a:cubicBezTo>
                  <a:cubicBezTo>
                    <a:pt x="7030" y="881"/>
                    <a:pt x="9029" y="1102"/>
                    <a:pt x="9248" y="1102"/>
                  </a:cubicBezTo>
                  <a:cubicBezTo>
                    <a:pt x="9262" y="1102"/>
                    <a:pt x="9268" y="1102"/>
                    <a:pt x="9268" y="1100"/>
                  </a:cubicBezTo>
                  <a:cubicBezTo>
                    <a:pt x="9268" y="1085"/>
                    <a:pt x="7190" y="811"/>
                    <a:pt x="4634" y="508"/>
                  </a:cubicBezTo>
                  <a:cubicBezTo>
                    <a:pt x="2224" y="222"/>
                    <a:pt x="238" y="0"/>
                    <a:pt x="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653125" y="3064825"/>
              <a:ext cx="95300" cy="55225"/>
            </a:xfrm>
            <a:custGeom>
              <a:avLst/>
              <a:gdLst/>
              <a:ahLst/>
              <a:cxnLst/>
              <a:rect l="l" t="t" r="r" b="b"/>
              <a:pathLst>
                <a:path w="3812" h="2209" extrusionOk="0">
                  <a:moveTo>
                    <a:pt x="217" y="0"/>
                  </a:moveTo>
                  <a:lnTo>
                    <a:pt x="1" y="2209"/>
                  </a:lnTo>
                  <a:lnTo>
                    <a:pt x="2744" y="2036"/>
                  </a:lnTo>
                  <a:cubicBezTo>
                    <a:pt x="3032" y="2021"/>
                    <a:pt x="3350" y="1978"/>
                    <a:pt x="3552" y="1776"/>
                  </a:cubicBezTo>
                  <a:cubicBezTo>
                    <a:pt x="3812" y="1516"/>
                    <a:pt x="3682" y="924"/>
                    <a:pt x="3364" y="751"/>
                  </a:cubicBezTo>
                  <a:lnTo>
                    <a:pt x="217" y="0"/>
                  </a:ln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653125" y="3064825"/>
              <a:ext cx="93500" cy="55225"/>
            </a:xfrm>
            <a:custGeom>
              <a:avLst/>
              <a:gdLst/>
              <a:ahLst/>
              <a:cxnLst/>
              <a:rect l="l" t="t" r="r" b="b"/>
              <a:pathLst>
                <a:path w="3740" h="2209" extrusionOk="0">
                  <a:moveTo>
                    <a:pt x="217" y="0"/>
                  </a:moveTo>
                  <a:lnTo>
                    <a:pt x="217" y="0"/>
                  </a:lnTo>
                  <a:cubicBezTo>
                    <a:pt x="289" y="29"/>
                    <a:pt x="376" y="43"/>
                    <a:pt x="448" y="58"/>
                  </a:cubicBezTo>
                  <a:lnTo>
                    <a:pt x="1112" y="231"/>
                  </a:lnTo>
                  <a:lnTo>
                    <a:pt x="3350" y="794"/>
                  </a:lnTo>
                  <a:lnTo>
                    <a:pt x="3335" y="794"/>
                  </a:lnTo>
                  <a:cubicBezTo>
                    <a:pt x="3537" y="924"/>
                    <a:pt x="3653" y="1169"/>
                    <a:pt x="3639" y="1415"/>
                  </a:cubicBezTo>
                  <a:cubicBezTo>
                    <a:pt x="3639" y="1530"/>
                    <a:pt x="3595" y="1660"/>
                    <a:pt x="3509" y="1747"/>
                  </a:cubicBezTo>
                  <a:cubicBezTo>
                    <a:pt x="3408" y="1833"/>
                    <a:pt x="3292" y="1891"/>
                    <a:pt x="3177" y="1935"/>
                  </a:cubicBezTo>
                  <a:cubicBezTo>
                    <a:pt x="2931" y="1978"/>
                    <a:pt x="2686" y="2007"/>
                    <a:pt x="2440" y="2007"/>
                  </a:cubicBezTo>
                  <a:lnTo>
                    <a:pt x="1170" y="2108"/>
                  </a:lnTo>
                  <a:lnTo>
                    <a:pt x="318" y="2165"/>
                  </a:lnTo>
                  <a:cubicBezTo>
                    <a:pt x="217" y="2180"/>
                    <a:pt x="102" y="2180"/>
                    <a:pt x="1" y="2209"/>
                  </a:cubicBezTo>
                  <a:lnTo>
                    <a:pt x="318" y="2209"/>
                  </a:lnTo>
                  <a:lnTo>
                    <a:pt x="1170" y="2165"/>
                  </a:lnTo>
                  <a:lnTo>
                    <a:pt x="2455" y="2093"/>
                  </a:lnTo>
                  <a:cubicBezTo>
                    <a:pt x="2700" y="2093"/>
                    <a:pt x="2960" y="2064"/>
                    <a:pt x="3205" y="2021"/>
                  </a:cubicBezTo>
                  <a:cubicBezTo>
                    <a:pt x="3335" y="1992"/>
                    <a:pt x="3465" y="1920"/>
                    <a:pt x="3566" y="1819"/>
                  </a:cubicBezTo>
                  <a:cubicBezTo>
                    <a:pt x="3667" y="1718"/>
                    <a:pt x="3725" y="1574"/>
                    <a:pt x="3725" y="1429"/>
                  </a:cubicBezTo>
                  <a:cubicBezTo>
                    <a:pt x="3740" y="1285"/>
                    <a:pt x="3711" y="1141"/>
                    <a:pt x="3653" y="1025"/>
                  </a:cubicBezTo>
                  <a:cubicBezTo>
                    <a:pt x="3595" y="895"/>
                    <a:pt x="3509" y="794"/>
                    <a:pt x="3393" y="722"/>
                  </a:cubicBezTo>
                  <a:lnTo>
                    <a:pt x="3379" y="722"/>
                  </a:lnTo>
                  <a:lnTo>
                    <a:pt x="1127" y="188"/>
                  </a:lnTo>
                  <a:lnTo>
                    <a:pt x="463" y="43"/>
                  </a:lnTo>
                  <a:cubicBezTo>
                    <a:pt x="376" y="29"/>
                    <a:pt x="304" y="15"/>
                    <a:pt x="217"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623900" y="3040275"/>
              <a:ext cx="132475" cy="46575"/>
            </a:xfrm>
            <a:custGeom>
              <a:avLst/>
              <a:gdLst/>
              <a:ahLst/>
              <a:cxnLst/>
              <a:rect l="l" t="t" r="r" b="b"/>
              <a:pathLst>
                <a:path w="5299" h="1863" extrusionOk="0">
                  <a:moveTo>
                    <a:pt x="2440" y="1"/>
                  </a:moveTo>
                  <a:lnTo>
                    <a:pt x="1" y="1863"/>
                  </a:lnTo>
                  <a:cubicBezTo>
                    <a:pt x="340" y="1682"/>
                    <a:pt x="1014" y="1572"/>
                    <a:pt x="1663" y="1572"/>
                  </a:cubicBezTo>
                  <a:cubicBezTo>
                    <a:pt x="1897" y="1572"/>
                    <a:pt x="2128" y="1587"/>
                    <a:pt x="2339" y="1617"/>
                  </a:cubicBezTo>
                  <a:cubicBezTo>
                    <a:pt x="2937" y="1706"/>
                    <a:pt x="3526" y="1786"/>
                    <a:pt x="4120" y="1786"/>
                  </a:cubicBezTo>
                  <a:cubicBezTo>
                    <a:pt x="4300" y="1786"/>
                    <a:pt x="4481" y="1779"/>
                    <a:pt x="4663" y="1762"/>
                  </a:cubicBezTo>
                  <a:cubicBezTo>
                    <a:pt x="4808" y="1747"/>
                    <a:pt x="4937" y="1718"/>
                    <a:pt x="5053" y="1646"/>
                  </a:cubicBezTo>
                  <a:cubicBezTo>
                    <a:pt x="5168" y="1574"/>
                    <a:pt x="5226" y="1444"/>
                    <a:pt x="5241" y="1314"/>
                  </a:cubicBezTo>
                  <a:cubicBezTo>
                    <a:pt x="5298" y="1040"/>
                    <a:pt x="5140" y="766"/>
                    <a:pt x="4880" y="693"/>
                  </a:cubicBezTo>
                  <a:cubicBezTo>
                    <a:pt x="4086" y="376"/>
                    <a:pt x="3263" y="145"/>
                    <a:pt x="2440"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3"/>
            <p:cNvSpPr/>
            <p:nvPr/>
          </p:nvSpPr>
          <p:spPr>
            <a:xfrm>
              <a:off x="623900" y="3040275"/>
              <a:ext cx="132475" cy="46575"/>
            </a:xfrm>
            <a:custGeom>
              <a:avLst/>
              <a:gdLst/>
              <a:ahLst/>
              <a:cxnLst/>
              <a:rect l="l" t="t" r="r" b="b"/>
              <a:pathLst>
                <a:path w="5299" h="1863" extrusionOk="0">
                  <a:moveTo>
                    <a:pt x="2440" y="1"/>
                  </a:moveTo>
                  <a:cubicBezTo>
                    <a:pt x="2556" y="29"/>
                    <a:pt x="2657" y="58"/>
                    <a:pt x="2772" y="87"/>
                  </a:cubicBezTo>
                  <a:cubicBezTo>
                    <a:pt x="2989" y="130"/>
                    <a:pt x="3306" y="217"/>
                    <a:pt x="3696" y="333"/>
                  </a:cubicBezTo>
                  <a:cubicBezTo>
                    <a:pt x="3884" y="376"/>
                    <a:pt x="4086" y="448"/>
                    <a:pt x="4317" y="520"/>
                  </a:cubicBezTo>
                  <a:lnTo>
                    <a:pt x="4649" y="650"/>
                  </a:lnTo>
                  <a:cubicBezTo>
                    <a:pt x="4779" y="679"/>
                    <a:pt x="4894" y="737"/>
                    <a:pt x="4995" y="795"/>
                  </a:cubicBezTo>
                  <a:cubicBezTo>
                    <a:pt x="5212" y="924"/>
                    <a:pt x="5255" y="1256"/>
                    <a:pt x="5140" y="1487"/>
                  </a:cubicBezTo>
                  <a:cubicBezTo>
                    <a:pt x="5082" y="1603"/>
                    <a:pt x="4952" y="1675"/>
                    <a:pt x="4822" y="1690"/>
                  </a:cubicBezTo>
                  <a:cubicBezTo>
                    <a:pt x="4678" y="1718"/>
                    <a:pt x="4533" y="1733"/>
                    <a:pt x="4374" y="1733"/>
                  </a:cubicBezTo>
                  <a:cubicBezTo>
                    <a:pt x="4303" y="1735"/>
                    <a:pt x="4231" y="1736"/>
                    <a:pt x="4159" y="1736"/>
                  </a:cubicBezTo>
                  <a:cubicBezTo>
                    <a:pt x="3665" y="1736"/>
                    <a:pt x="3163" y="1693"/>
                    <a:pt x="2671" y="1617"/>
                  </a:cubicBezTo>
                  <a:cubicBezTo>
                    <a:pt x="2426" y="1574"/>
                    <a:pt x="2180" y="1560"/>
                    <a:pt x="1920" y="1545"/>
                  </a:cubicBezTo>
                  <a:cubicBezTo>
                    <a:pt x="1857" y="1541"/>
                    <a:pt x="1794" y="1539"/>
                    <a:pt x="1730" y="1539"/>
                  </a:cubicBezTo>
                  <a:cubicBezTo>
                    <a:pt x="1577" y="1539"/>
                    <a:pt x="1424" y="1549"/>
                    <a:pt x="1271" y="1560"/>
                  </a:cubicBezTo>
                  <a:cubicBezTo>
                    <a:pt x="939" y="1574"/>
                    <a:pt x="636" y="1632"/>
                    <a:pt x="333" y="1718"/>
                  </a:cubicBezTo>
                  <a:cubicBezTo>
                    <a:pt x="246" y="1747"/>
                    <a:pt x="159" y="1776"/>
                    <a:pt x="87" y="1805"/>
                  </a:cubicBezTo>
                  <a:cubicBezTo>
                    <a:pt x="29" y="1834"/>
                    <a:pt x="1" y="1863"/>
                    <a:pt x="1" y="1863"/>
                  </a:cubicBezTo>
                  <a:cubicBezTo>
                    <a:pt x="15" y="1863"/>
                    <a:pt x="116" y="1805"/>
                    <a:pt x="333" y="1747"/>
                  </a:cubicBezTo>
                  <a:cubicBezTo>
                    <a:pt x="636" y="1675"/>
                    <a:pt x="953" y="1632"/>
                    <a:pt x="1271" y="1617"/>
                  </a:cubicBezTo>
                  <a:cubicBezTo>
                    <a:pt x="1379" y="1610"/>
                    <a:pt x="1487" y="1606"/>
                    <a:pt x="1596" y="1606"/>
                  </a:cubicBezTo>
                  <a:cubicBezTo>
                    <a:pt x="1704" y="1606"/>
                    <a:pt x="1812" y="1610"/>
                    <a:pt x="1920" y="1617"/>
                  </a:cubicBezTo>
                  <a:cubicBezTo>
                    <a:pt x="2166" y="1632"/>
                    <a:pt x="2411" y="1661"/>
                    <a:pt x="2657" y="1704"/>
                  </a:cubicBezTo>
                  <a:cubicBezTo>
                    <a:pt x="3148" y="1780"/>
                    <a:pt x="3651" y="1822"/>
                    <a:pt x="4154" y="1822"/>
                  </a:cubicBezTo>
                  <a:cubicBezTo>
                    <a:pt x="4228" y="1822"/>
                    <a:pt x="4301" y="1821"/>
                    <a:pt x="4374" y="1819"/>
                  </a:cubicBezTo>
                  <a:cubicBezTo>
                    <a:pt x="4533" y="1819"/>
                    <a:pt x="4692" y="1805"/>
                    <a:pt x="4836" y="1776"/>
                  </a:cubicBezTo>
                  <a:cubicBezTo>
                    <a:pt x="4909" y="1762"/>
                    <a:pt x="4995" y="1747"/>
                    <a:pt x="5053" y="1704"/>
                  </a:cubicBezTo>
                  <a:cubicBezTo>
                    <a:pt x="5125" y="1661"/>
                    <a:pt x="5183" y="1603"/>
                    <a:pt x="5226" y="1516"/>
                  </a:cubicBezTo>
                  <a:cubicBezTo>
                    <a:pt x="5284" y="1386"/>
                    <a:pt x="5298" y="1228"/>
                    <a:pt x="5284" y="1083"/>
                  </a:cubicBezTo>
                  <a:cubicBezTo>
                    <a:pt x="5255" y="924"/>
                    <a:pt x="5168" y="795"/>
                    <a:pt x="5038" y="722"/>
                  </a:cubicBezTo>
                  <a:cubicBezTo>
                    <a:pt x="4923" y="650"/>
                    <a:pt x="4808" y="607"/>
                    <a:pt x="4678" y="564"/>
                  </a:cubicBezTo>
                  <a:lnTo>
                    <a:pt x="4331" y="448"/>
                  </a:lnTo>
                  <a:cubicBezTo>
                    <a:pt x="4115" y="376"/>
                    <a:pt x="3898" y="304"/>
                    <a:pt x="3710" y="260"/>
                  </a:cubicBezTo>
                  <a:cubicBezTo>
                    <a:pt x="3321" y="145"/>
                    <a:pt x="3003" y="87"/>
                    <a:pt x="2787" y="44"/>
                  </a:cubicBezTo>
                  <a:cubicBezTo>
                    <a:pt x="2671" y="15"/>
                    <a:pt x="2584" y="1"/>
                    <a:pt x="252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597550" y="2983250"/>
              <a:ext cx="89175" cy="75475"/>
            </a:xfrm>
            <a:custGeom>
              <a:avLst/>
              <a:gdLst/>
              <a:ahLst/>
              <a:cxnLst/>
              <a:rect l="l" t="t" r="r" b="b"/>
              <a:pathLst>
                <a:path w="3567" h="3019" extrusionOk="0">
                  <a:moveTo>
                    <a:pt x="347" y="1"/>
                  </a:moveTo>
                  <a:lnTo>
                    <a:pt x="1" y="2195"/>
                  </a:lnTo>
                  <a:cubicBezTo>
                    <a:pt x="780" y="2484"/>
                    <a:pt x="1574" y="2743"/>
                    <a:pt x="2383" y="2946"/>
                  </a:cubicBezTo>
                  <a:cubicBezTo>
                    <a:pt x="2536" y="2984"/>
                    <a:pt x="2697" y="3018"/>
                    <a:pt x="2851" y="3018"/>
                  </a:cubicBezTo>
                  <a:cubicBezTo>
                    <a:pt x="2988" y="3018"/>
                    <a:pt x="3119" y="2991"/>
                    <a:pt x="3234" y="2917"/>
                  </a:cubicBezTo>
                  <a:cubicBezTo>
                    <a:pt x="3552" y="2715"/>
                    <a:pt x="3566" y="2224"/>
                    <a:pt x="3379" y="1906"/>
                  </a:cubicBezTo>
                  <a:cubicBezTo>
                    <a:pt x="3177" y="1589"/>
                    <a:pt x="2830" y="1387"/>
                    <a:pt x="2512" y="1213"/>
                  </a:cubicBezTo>
                  <a:lnTo>
                    <a:pt x="347" y="1"/>
                  </a:ln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597550" y="2983250"/>
              <a:ext cx="88800" cy="76675"/>
            </a:xfrm>
            <a:custGeom>
              <a:avLst/>
              <a:gdLst/>
              <a:ahLst/>
              <a:cxnLst/>
              <a:rect l="l" t="t" r="r" b="b"/>
              <a:pathLst>
                <a:path w="3552" h="3067" extrusionOk="0">
                  <a:moveTo>
                    <a:pt x="347" y="1"/>
                  </a:moveTo>
                  <a:lnTo>
                    <a:pt x="347" y="1"/>
                  </a:lnTo>
                  <a:cubicBezTo>
                    <a:pt x="434" y="73"/>
                    <a:pt x="520" y="131"/>
                    <a:pt x="607" y="174"/>
                  </a:cubicBezTo>
                  <a:lnTo>
                    <a:pt x="1358" y="607"/>
                  </a:lnTo>
                  <a:lnTo>
                    <a:pt x="2484" y="1242"/>
                  </a:lnTo>
                  <a:cubicBezTo>
                    <a:pt x="2700" y="1358"/>
                    <a:pt x="2917" y="1502"/>
                    <a:pt x="3104" y="1661"/>
                  </a:cubicBezTo>
                  <a:cubicBezTo>
                    <a:pt x="3306" y="1834"/>
                    <a:pt x="3436" y="2079"/>
                    <a:pt x="3451" y="2339"/>
                  </a:cubicBezTo>
                  <a:cubicBezTo>
                    <a:pt x="3465" y="2469"/>
                    <a:pt x="3436" y="2599"/>
                    <a:pt x="3364" y="2715"/>
                  </a:cubicBezTo>
                  <a:cubicBezTo>
                    <a:pt x="3306" y="2816"/>
                    <a:pt x="3205" y="2902"/>
                    <a:pt x="3090" y="2931"/>
                  </a:cubicBezTo>
                  <a:cubicBezTo>
                    <a:pt x="2987" y="2955"/>
                    <a:pt x="2885" y="2967"/>
                    <a:pt x="2784" y="2967"/>
                  </a:cubicBezTo>
                  <a:cubicBezTo>
                    <a:pt x="2642" y="2967"/>
                    <a:pt x="2503" y="2944"/>
                    <a:pt x="2368" y="2902"/>
                  </a:cubicBezTo>
                  <a:cubicBezTo>
                    <a:pt x="1892" y="2772"/>
                    <a:pt x="1473" y="2657"/>
                    <a:pt x="1127" y="2556"/>
                  </a:cubicBezTo>
                  <a:cubicBezTo>
                    <a:pt x="780" y="2440"/>
                    <a:pt x="506" y="2354"/>
                    <a:pt x="304" y="2282"/>
                  </a:cubicBezTo>
                  <a:cubicBezTo>
                    <a:pt x="203" y="2238"/>
                    <a:pt x="102" y="2209"/>
                    <a:pt x="1" y="2195"/>
                  </a:cubicBezTo>
                  <a:lnTo>
                    <a:pt x="1" y="2195"/>
                  </a:lnTo>
                  <a:cubicBezTo>
                    <a:pt x="30" y="2209"/>
                    <a:pt x="44" y="2224"/>
                    <a:pt x="73" y="2238"/>
                  </a:cubicBezTo>
                  <a:lnTo>
                    <a:pt x="304" y="2325"/>
                  </a:lnTo>
                  <a:cubicBezTo>
                    <a:pt x="492" y="2411"/>
                    <a:pt x="766" y="2513"/>
                    <a:pt x="1112" y="2628"/>
                  </a:cubicBezTo>
                  <a:cubicBezTo>
                    <a:pt x="1459" y="2743"/>
                    <a:pt x="1877" y="2873"/>
                    <a:pt x="2354" y="2989"/>
                  </a:cubicBezTo>
                  <a:cubicBezTo>
                    <a:pt x="2501" y="3041"/>
                    <a:pt x="2659" y="3067"/>
                    <a:pt x="2814" y="3067"/>
                  </a:cubicBezTo>
                  <a:cubicBezTo>
                    <a:pt x="2918" y="3067"/>
                    <a:pt x="3021" y="3055"/>
                    <a:pt x="3119" y="3032"/>
                  </a:cubicBezTo>
                  <a:cubicBezTo>
                    <a:pt x="3263" y="2974"/>
                    <a:pt x="3379" y="2873"/>
                    <a:pt x="3451" y="2743"/>
                  </a:cubicBezTo>
                  <a:cubicBezTo>
                    <a:pt x="3523" y="2614"/>
                    <a:pt x="3552" y="2469"/>
                    <a:pt x="3552" y="2325"/>
                  </a:cubicBezTo>
                  <a:cubicBezTo>
                    <a:pt x="3537" y="2181"/>
                    <a:pt x="3494" y="2036"/>
                    <a:pt x="3422" y="1906"/>
                  </a:cubicBezTo>
                  <a:cubicBezTo>
                    <a:pt x="3364" y="1791"/>
                    <a:pt x="3263" y="1675"/>
                    <a:pt x="3162" y="1589"/>
                  </a:cubicBezTo>
                  <a:cubicBezTo>
                    <a:pt x="2960" y="1430"/>
                    <a:pt x="2758" y="1286"/>
                    <a:pt x="2527" y="1170"/>
                  </a:cubicBezTo>
                  <a:lnTo>
                    <a:pt x="1401" y="549"/>
                  </a:lnTo>
                  <a:lnTo>
                    <a:pt x="636" y="145"/>
                  </a:lnTo>
                  <a:cubicBezTo>
                    <a:pt x="535" y="87"/>
                    <a:pt x="448" y="44"/>
                    <a:pt x="34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p:nvPr/>
          </p:nvSpPr>
          <p:spPr>
            <a:xfrm>
              <a:off x="1762500" y="3223250"/>
              <a:ext cx="165300" cy="135350"/>
            </a:xfrm>
            <a:custGeom>
              <a:avLst/>
              <a:gdLst/>
              <a:ahLst/>
              <a:cxnLst/>
              <a:rect l="l" t="t" r="r" b="b"/>
              <a:pathLst>
                <a:path w="6612" h="5414" extrusionOk="0">
                  <a:moveTo>
                    <a:pt x="4721" y="0"/>
                  </a:moveTo>
                  <a:lnTo>
                    <a:pt x="636" y="967"/>
                  </a:lnTo>
                  <a:lnTo>
                    <a:pt x="0" y="3595"/>
                  </a:lnTo>
                  <a:lnTo>
                    <a:pt x="924" y="4807"/>
                  </a:lnTo>
                  <a:lnTo>
                    <a:pt x="4187" y="5110"/>
                  </a:lnTo>
                  <a:lnTo>
                    <a:pt x="5212" y="5414"/>
                  </a:lnTo>
                  <a:cubicBezTo>
                    <a:pt x="6107" y="3580"/>
                    <a:pt x="6612" y="1343"/>
                    <a:pt x="4721"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1598650" y="3193175"/>
              <a:ext cx="118400" cy="108300"/>
            </a:xfrm>
            <a:custGeom>
              <a:avLst/>
              <a:gdLst/>
              <a:ahLst/>
              <a:cxnLst/>
              <a:rect l="l" t="t" r="r" b="b"/>
              <a:pathLst>
                <a:path w="4736" h="4332" extrusionOk="0">
                  <a:moveTo>
                    <a:pt x="1921" y="1"/>
                  </a:moveTo>
                  <a:cubicBezTo>
                    <a:pt x="1651" y="1"/>
                    <a:pt x="1378" y="39"/>
                    <a:pt x="1112" y="121"/>
                  </a:cubicBezTo>
                  <a:cubicBezTo>
                    <a:pt x="621" y="323"/>
                    <a:pt x="275" y="785"/>
                    <a:pt x="203" y="1304"/>
                  </a:cubicBezTo>
                  <a:cubicBezTo>
                    <a:pt x="102" y="2142"/>
                    <a:pt x="73" y="2835"/>
                    <a:pt x="15" y="3614"/>
                  </a:cubicBezTo>
                  <a:cubicBezTo>
                    <a:pt x="1" y="3816"/>
                    <a:pt x="73" y="4018"/>
                    <a:pt x="217" y="4163"/>
                  </a:cubicBezTo>
                  <a:cubicBezTo>
                    <a:pt x="328" y="4280"/>
                    <a:pt x="476" y="4331"/>
                    <a:pt x="631" y="4331"/>
                  </a:cubicBezTo>
                  <a:cubicBezTo>
                    <a:pt x="838" y="4331"/>
                    <a:pt x="1056" y="4239"/>
                    <a:pt x="1213" y="4090"/>
                  </a:cubicBezTo>
                  <a:cubicBezTo>
                    <a:pt x="1488" y="3831"/>
                    <a:pt x="1603" y="3470"/>
                    <a:pt x="1719" y="3123"/>
                  </a:cubicBezTo>
                  <a:cubicBezTo>
                    <a:pt x="1848" y="2777"/>
                    <a:pt x="1993" y="1954"/>
                    <a:pt x="2180" y="1882"/>
                  </a:cubicBezTo>
                  <a:cubicBezTo>
                    <a:pt x="2236" y="1862"/>
                    <a:pt x="2293" y="1854"/>
                    <a:pt x="2351" y="1854"/>
                  </a:cubicBezTo>
                  <a:cubicBezTo>
                    <a:pt x="2779" y="1854"/>
                    <a:pt x="3279" y="2310"/>
                    <a:pt x="3659" y="2310"/>
                  </a:cubicBezTo>
                  <a:cubicBezTo>
                    <a:pt x="3770" y="2310"/>
                    <a:pt x="3870" y="2271"/>
                    <a:pt x="3956" y="2170"/>
                  </a:cubicBezTo>
                  <a:lnTo>
                    <a:pt x="4736" y="279"/>
                  </a:lnTo>
                  <a:cubicBezTo>
                    <a:pt x="3523" y="164"/>
                    <a:pt x="3465" y="150"/>
                    <a:pt x="2253" y="20"/>
                  </a:cubicBezTo>
                  <a:cubicBezTo>
                    <a:pt x="2143" y="7"/>
                    <a:pt x="2033" y="1"/>
                    <a:pt x="1921"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1597575" y="3192650"/>
              <a:ext cx="120550" cy="109425"/>
            </a:xfrm>
            <a:custGeom>
              <a:avLst/>
              <a:gdLst/>
              <a:ahLst/>
              <a:cxnLst/>
              <a:rect l="l" t="t" r="r" b="b"/>
              <a:pathLst>
                <a:path w="4822" h="4377" extrusionOk="0">
                  <a:moveTo>
                    <a:pt x="1920" y="1"/>
                  </a:moveTo>
                  <a:cubicBezTo>
                    <a:pt x="1845" y="1"/>
                    <a:pt x="1769" y="5"/>
                    <a:pt x="1689" y="12"/>
                  </a:cubicBezTo>
                  <a:cubicBezTo>
                    <a:pt x="1678" y="11"/>
                    <a:pt x="1666" y="11"/>
                    <a:pt x="1655" y="11"/>
                  </a:cubicBezTo>
                  <a:cubicBezTo>
                    <a:pt x="1091" y="11"/>
                    <a:pt x="573" y="354"/>
                    <a:pt x="347" y="878"/>
                  </a:cubicBezTo>
                  <a:cubicBezTo>
                    <a:pt x="260" y="1051"/>
                    <a:pt x="217" y="1239"/>
                    <a:pt x="202" y="1426"/>
                  </a:cubicBezTo>
                  <a:cubicBezTo>
                    <a:pt x="174" y="1614"/>
                    <a:pt x="159" y="1816"/>
                    <a:pt x="130" y="2018"/>
                  </a:cubicBezTo>
                  <a:cubicBezTo>
                    <a:pt x="87" y="2451"/>
                    <a:pt x="58" y="2884"/>
                    <a:pt x="29" y="3346"/>
                  </a:cubicBezTo>
                  <a:cubicBezTo>
                    <a:pt x="15" y="3462"/>
                    <a:pt x="0" y="3577"/>
                    <a:pt x="0" y="3707"/>
                  </a:cubicBezTo>
                  <a:cubicBezTo>
                    <a:pt x="15" y="3837"/>
                    <a:pt x="58" y="3967"/>
                    <a:pt x="130" y="4068"/>
                  </a:cubicBezTo>
                  <a:cubicBezTo>
                    <a:pt x="188" y="4184"/>
                    <a:pt x="304" y="4270"/>
                    <a:pt x="419" y="4328"/>
                  </a:cubicBezTo>
                  <a:cubicBezTo>
                    <a:pt x="516" y="4360"/>
                    <a:pt x="614" y="4377"/>
                    <a:pt x="717" y="4377"/>
                  </a:cubicBezTo>
                  <a:cubicBezTo>
                    <a:pt x="752" y="4377"/>
                    <a:pt x="787" y="4375"/>
                    <a:pt x="823" y="4371"/>
                  </a:cubicBezTo>
                  <a:cubicBezTo>
                    <a:pt x="953" y="4342"/>
                    <a:pt x="1069" y="4285"/>
                    <a:pt x="1184" y="4212"/>
                  </a:cubicBezTo>
                  <a:cubicBezTo>
                    <a:pt x="1300" y="4126"/>
                    <a:pt x="1386" y="4025"/>
                    <a:pt x="1473" y="3909"/>
                  </a:cubicBezTo>
                  <a:cubicBezTo>
                    <a:pt x="1603" y="3678"/>
                    <a:pt x="1718" y="3433"/>
                    <a:pt x="1805" y="3173"/>
                  </a:cubicBezTo>
                  <a:cubicBezTo>
                    <a:pt x="1906" y="2899"/>
                    <a:pt x="1964" y="2610"/>
                    <a:pt x="2036" y="2336"/>
                  </a:cubicBezTo>
                  <a:cubicBezTo>
                    <a:pt x="2079" y="2206"/>
                    <a:pt x="2122" y="2090"/>
                    <a:pt x="2209" y="1975"/>
                  </a:cubicBezTo>
                  <a:cubicBezTo>
                    <a:pt x="2223" y="1946"/>
                    <a:pt x="2238" y="1932"/>
                    <a:pt x="2267" y="1932"/>
                  </a:cubicBezTo>
                  <a:cubicBezTo>
                    <a:pt x="2296" y="1917"/>
                    <a:pt x="2325" y="1917"/>
                    <a:pt x="2353" y="1903"/>
                  </a:cubicBezTo>
                  <a:lnTo>
                    <a:pt x="2454" y="1903"/>
                  </a:lnTo>
                  <a:lnTo>
                    <a:pt x="2555" y="1917"/>
                  </a:lnTo>
                  <a:cubicBezTo>
                    <a:pt x="2801" y="2004"/>
                    <a:pt x="3046" y="2119"/>
                    <a:pt x="3277" y="2235"/>
                  </a:cubicBezTo>
                  <a:cubicBezTo>
                    <a:pt x="3393" y="2307"/>
                    <a:pt x="3523" y="2336"/>
                    <a:pt x="3653" y="2350"/>
                  </a:cubicBezTo>
                  <a:cubicBezTo>
                    <a:pt x="3670" y="2352"/>
                    <a:pt x="3688" y="2353"/>
                    <a:pt x="3706" y="2353"/>
                  </a:cubicBezTo>
                  <a:cubicBezTo>
                    <a:pt x="3832" y="2353"/>
                    <a:pt x="3952" y="2307"/>
                    <a:pt x="4028" y="2206"/>
                  </a:cubicBezTo>
                  <a:lnTo>
                    <a:pt x="4793" y="315"/>
                  </a:lnTo>
                  <a:lnTo>
                    <a:pt x="4822" y="272"/>
                  </a:lnTo>
                  <a:lnTo>
                    <a:pt x="4764" y="272"/>
                  </a:lnTo>
                  <a:lnTo>
                    <a:pt x="2960" y="84"/>
                  </a:lnTo>
                  <a:lnTo>
                    <a:pt x="2469" y="41"/>
                  </a:lnTo>
                  <a:lnTo>
                    <a:pt x="2368" y="41"/>
                  </a:lnTo>
                  <a:lnTo>
                    <a:pt x="2483" y="55"/>
                  </a:lnTo>
                  <a:lnTo>
                    <a:pt x="2974" y="113"/>
                  </a:lnTo>
                  <a:cubicBezTo>
                    <a:pt x="3399" y="169"/>
                    <a:pt x="3990" y="240"/>
                    <a:pt x="4734" y="311"/>
                  </a:cubicBezTo>
                  <a:lnTo>
                    <a:pt x="4734" y="311"/>
                  </a:lnTo>
                  <a:cubicBezTo>
                    <a:pt x="4520" y="850"/>
                    <a:pt x="4252" y="1472"/>
                    <a:pt x="3970" y="2162"/>
                  </a:cubicBezTo>
                  <a:lnTo>
                    <a:pt x="3970" y="2162"/>
                  </a:lnTo>
                  <a:cubicBezTo>
                    <a:pt x="3898" y="2229"/>
                    <a:pt x="3816" y="2266"/>
                    <a:pt x="3725" y="2266"/>
                  </a:cubicBezTo>
                  <a:cubicBezTo>
                    <a:pt x="3711" y="2266"/>
                    <a:pt x="3696" y="2266"/>
                    <a:pt x="3681" y="2264"/>
                  </a:cubicBezTo>
                  <a:cubicBezTo>
                    <a:pt x="3552" y="2249"/>
                    <a:pt x="3422" y="2206"/>
                    <a:pt x="3321" y="2163"/>
                  </a:cubicBezTo>
                  <a:cubicBezTo>
                    <a:pt x="3075" y="2018"/>
                    <a:pt x="2830" y="1917"/>
                    <a:pt x="2570" y="1831"/>
                  </a:cubicBezTo>
                  <a:lnTo>
                    <a:pt x="2469" y="1816"/>
                  </a:lnTo>
                  <a:lnTo>
                    <a:pt x="2353" y="1816"/>
                  </a:lnTo>
                  <a:cubicBezTo>
                    <a:pt x="2310" y="1816"/>
                    <a:pt x="2281" y="1831"/>
                    <a:pt x="2238" y="1831"/>
                  </a:cubicBezTo>
                  <a:cubicBezTo>
                    <a:pt x="2223" y="1845"/>
                    <a:pt x="2195" y="1845"/>
                    <a:pt x="2180" y="1859"/>
                  </a:cubicBezTo>
                  <a:cubicBezTo>
                    <a:pt x="2166" y="1874"/>
                    <a:pt x="2151" y="1888"/>
                    <a:pt x="2137" y="1903"/>
                  </a:cubicBezTo>
                  <a:cubicBezTo>
                    <a:pt x="2050" y="2033"/>
                    <a:pt x="1992" y="2163"/>
                    <a:pt x="1949" y="2307"/>
                  </a:cubicBezTo>
                  <a:cubicBezTo>
                    <a:pt x="1863" y="2581"/>
                    <a:pt x="1805" y="2870"/>
                    <a:pt x="1718" y="3144"/>
                  </a:cubicBezTo>
                  <a:cubicBezTo>
                    <a:pt x="1632" y="3390"/>
                    <a:pt x="1531" y="3635"/>
                    <a:pt x="1386" y="3866"/>
                  </a:cubicBezTo>
                  <a:cubicBezTo>
                    <a:pt x="1256" y="4083"/>
                    <a:pt x="1040" y="4227"/>
                    <a:pt x="794" y="4285"/>
                  </a:cubicBezTo>
                  <a:cubicBezTo>
                    <a:pt x="763" y="4289"/>
                    <a:pt x="732" y="4290"/>
                    <a:pt x="702" y="4290"/>
                  </a:cubicBezTo>
                  <a:cubicBezTo>
                    <a:pt x="617" y="4290"/>
                    <a:pt x="532" y="4277"/>
                    <a:pt x="448" y="4256"/>
                  </a:cubicBezTo>
                  <a:cubicBezTo>
                    <a:pt x="347" y="4198"/>
                    <a:pt x="260" y="4126"/>
                    <a:pt x="202" y="4025"/>
                  </a:cubicBezTo>
                  <a:cubicBezTo>
                    <a:pt x="145" y="3924"/>
                    <a:pt x="101" y="3823"/>
                    <a:pt x="101" y="3707"/>
                  </a:cubicBezTo>
                  <a:cubicBezTo>
                    <a:pt x="87" y="3592"/>
                    <a:pt x="116" y="3476"/>
                    <a:pt x="116" y="3361"/>
                  </a:cubicBezTo>
                  <a:cubicBezTo>
                    <a:pt x="145" y="2884"/>
                    <a:pt x="174" y="2451"/>
                    <a:pt x="217" y="2033"/>
                  </a:cubicBezTo>
                  <a:cubicBezTo>
                    <a:pt x="231" y="1831"/>
                    <a:pt x="246" y="1629"/>
                    <a:pt x="275" y="1441"/>
                  </a:cubicBezTo>
                  <a:cubicBezTo>
                    <a:pt x="289" y="1253"/>
                    <a:pt x="332" y="1080"/>
                    <a:pt x="405" y="907"/>
                  </a:cubicBezTo>
                  <a:cubicBezTo>
                    <a:pt x="535" y="618"/>
                    <a:pt x="751" y="387"/>
                    <a:pt x="1011" y="228"/>
                  </a:cubicBezTo>
                  <a:cubicBezTo>
                    <a:pt x="1227" y="113"/>
                    <a:pt x="1458" y="55"/>
                    <a:pt x="1689" y="41"/>
                  </a:cubicBezTo>
                  <a:cubicBezTo>
                    <a:pt x="1769" y="33"/>
                    <a:pt x="1845" y="30"/>
                    <a:pt x="1920" y="30"/>
                  </a:cubicBezTo>
                  <a:cubicBezTo>
                    <a:pt x="1996" y="30"/>
                    <a:pt x="2072" y="33"/>
                    <a:pt x="2151" y="41"/>
                  </a:cubicBezTo>
                  <a:lnTo>
                    <a:pt x="2296" y="41"/>
                  </a:lnTo>
                  <a:cubicBezTo>
                    <a:pt x="2305" y="45"/>
                    <a:pt x="2313" y="47"/>
                    <a:pt x="2321" y="47"/>
                  </a:cubicBezTo>
                  <a:cubicBezTo>
                    <a:pt x="2336" y="47"/>
                    <a:pt x="2349" y="41"/>
                    <a:pt x="2368" y="41"/>
                  </a:cubicBezTo>
                  <a:lnTo>
                    <a:pt x="2310" y="41"/>
                  </a:lnTo>
                  <a:lnTo>
                    <a:pt x="2267" y="26"/>
                  </a:lnTo>
                  <a:lnTo>
                    <a:pt x="2151" y="12"/>
                  </a:lnTo>
                  <a:cubicBezTo>
                    <a:pt x="2072" y="5"/>
                    <a:pt x="1996" y="1"/>
                    <a:pt x="1920"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3"/>
            <p:cNvSpPr/>
            <p:nvPr/>
          </p:nvSpPr>
          <p:spPr>
            <a:xfrm>
              <a:off x="1624150" y="3174400"/>
              <a:ext cx="279475" cy="226525"/>
            </a:xfrm>
            <a:custGeom>
              <a:avLst/>
              <a:gdLst/>
              <a:ahLst/>
              <a:cxnLst/>
              <a:rect l="l" t="t" r="r" b="b"/>
              <a:pathLst>
                <a:path w="11179" h="9061" extrusionOk="0">
                  <a:moveTo>
                    <a:pt x="3969" y="0"/>
                  </a:moveTo>
                  <a:cubicBezTo>
                    <a:pt x="3805" y="0"/>
                    <a:pt x="3620" y="27"/>
                    <a:pt x="3412" y="92"/>
                  </a:cubicBezTo>
                  <a:cubicBezTo>
                    <a:pt x="2416" y="395"/>
                    <a:pt x="323" y="6574"/>
                    <a:pt x="150" y="6992"/>
                  </a:cubicBezTo>
                  <a:cubicBezTo>
                    <a:pt x="1" y="7345"/>
                    <a:pt x="419" y="7760"/>
                    <a:pt x="834" y="7760"/>
                  </a:cubicBezTo>
                  <a:cubicBezTo>
                    <a:pt x="981" y="7760"/>
                    <a:pt x="1127" y="7708"/>
                    <a:pt x="1247" y="7584"/>
                  </a:cubicBezTo>
                  <a:cubicBezTo>
                    <a:pt x="1723" y="7093"/>
                    <a:pt x="3383" y="4336"/>
                    <a:pt x="3384" y="4336"/>
                  </a:cubicBezTo>
                  <a:lnTo>
                    <a:pt x="3384" y="4336"/>
                  </a:lnTo>
                  <a:lnTo>
                    <a:pt x="2286" y="8176"/>
                  </a:lnTo>
                  <a:cubicBezTo>
                    <a:pt x="2258" y="8306"/>
                    <a:pt x="2258" y="8436"/>
                    <a:pt x="2301" y="8551"/>
                  </a:cubicBezTo>
                  <a:cubicBezTo>
                    <a:pt x="2371" y="8798"/>
                    <a:pt x="2689" y="9061"/>
                    <a:pt x="3048" y="9061"/>
                  </a:cubicBezTo>
                  <a:cubicBezTo>
                    <a:pt x="3276" y="9061"/>
                    <a:pt x="3522" y="8954"/>
                    <a:pt x="3730" y="8667"/>
                  </a:cubicBezTo>
                  <a:cubicBezTo>
                    <a:pt x="4408" y="7757"/>
                    <a:pt x="5101" y="5866"/>
                    <a:pt x="5101" y="5866"/>
                  </a:cubicBezTo>
                  <a:lnTo>
                    <a:pt x="5765" y="4423"/>
                  </a:lnTo>
                  <a:lnTo>
                    <a:pt x="5765" y="4423"/>
                  </a:lnTo>
                  <a:cubicBezTo>
                    <a:pt x="5765" y="4423"/>
                    <a:pt x="4524" y="8263"/>
                    <a:pt x="4971" y="8609"/>
                  </a:cubicBezTo>
                  <a:cubicBezTo>
                    <a:pt x="5124" y="8728"/>
                    <a:pt x="5289" y="8792"/>
                    <a:pt x="5457" y="8792"/>
                  </a:cubicBezTo>
                  <a:cubicBezTo>
                    <a:pt x="5796" y="8792"/>
                    <a:pt x="6144" y="8530"/>
                    <a:pt x="6415" y="7931"/>
                  </a:cubicBezTo>
                  <a:cubicBezTo>
                    <a:pt x="6834" y="7021"/>
                    <a:pt x="8335" y="4163"/>
                    <a:pt x="8335" y="4163"/>
                  </a:cubicBezTo>
                  <a:lnTo>
                    <a:pt x="9057" y="3788"/>
                  </a:lnTo>
                  <a:lnTo>
                    <a:pt x="9057" y="3788"/>
                  </a:lnTo>
                  <a:lnTo>
                    <a:pt x="8797" y="4697"/>
                  </a:lnTo>
                  <a:cubicBezTo>
                    <a:pt x="8797" y="4697"/>
                    <a:pt x="7425" y="5419"/>
                    <a:pt x="7729" y="6040"/>
                  </a:cubicBezTo>
                  <a:cubicBezTo>
                    <a:pt x="7886" y="6355"/>
                    <a:pt x="8125" y="6471"/>
                    <a:pt x="8402" y="6471"/>
                  </a:cubicBezTo>
                  <a:cubicBezTo>
                    <a:pt x="8684" y="6471"/>
                    <a:pt x="9004" y="6351"/>
                    <a:pt x="9316" y="6198"/>
                  </a:cubicBezTo>
                  <a:cubicBezTo>
                    <a:pt x="9952" y="5895"/>
                    <a:pt x="10515" y="4408"/>
                    <a:pt x="10847" y="3802"/>
                  </a:cubicBezTo>
                  <a:cubicBezTo>
                    <a:pt x="11150" y="3254"/>
                    <a:pt x="11179" y="1651"/>
                    <a:pt x="9879" y="1593"/>
                  </a:cubicBezTo>
                  <a:cubicBezTo>
                    <a:pt x="9862" y="1593"/>
                    <a:pt x="9845" y="1592"/>
                    <a:pt x="9828" y="1592"/>
                  </a:cubicBezTo>
                  <a:cubicBezTo>
                    <a:pt x="9571" y="1592"/>
                    <a:pt x="9319" y="1693"/>
                    <a:pt x="9143" y="1882"/>
                  </a:cubicBezTo>
                  <a:lnTo>
                    <a:pt x="9071" y="1954"/>
                  </a:lnTo>
                  <a:cubicBezTo>
                    <a:pt x="9071" y="1954"/>
                    <a:pt x="8855" y="1146"/>
                    <a:pt x="8133" y="1016"/>
                  </a:cubicBezTo>
                  <a:cubicBezTo>
                    <a:pt x="8133" y="1016"/>
                    <a:pt x="8071" y="996"/>
                    <a:pt x="7963" y="996"/>
                  </a:cubicBezTo>
                  <a:cubicBezTo>
                    <a:pt x="7794" y="996"/>
                    <a:pt x="7514" y="1044"/>
                    <a:pt x="7180" y="1290"/>
                  </a:cubicBezTo>
                  <a:cubicBezTo>
                    <a:pt x="7180" y="1290"/>
                    <a:pt x="6978" y="395"/>
                    <a:pt x="6256" y="208"/>
                  </a:cubicBezTo>
                  <a:cubicBezTo>
                    <a:pt x="6200" y="194"/>
                    <a:pt x="6142" y="187"/>
                    <a:pt x="6083" y="187"/>
                  </a:cubicBezTo>
                  <a:cubicBezTo>
                    <a:pt x="5597" y="187"/>
                    <a:pt x="5058" y="612"/>
                    <a:pt x="5058" y="612"/>
                  </a:cubicBezTo>
                  <a:cubicBezTo>
                    <a:pt x="5058" y="612"/>
                    <a:pt x="4752" y="0"/>
                    <a:pt x="3969"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a:off x="1626075" y="3173450"/>
              <a:ext cx="273950" cy="228825"/>
            </a:xfrm>
            <a:custGeom>
              <a:avLst/>
              <a:gdLst/>
              <a:ahLst/>
              <a:cxnLst/>
              <a:rect l="l" t="t" r="r" b="b"/>
              <a:pathLst>
                <a:path w="10958" h="9153" extrusionOk="0">
                  <a:moveTo>
                    <a:pt x="3898" y="0"/>
                  </a:moveTo>
                  <a:cubicBezTo>
                    <a:pt x="3783" y="0"/>
                    <a:pt x="3653" y="15"/>
                    <a:pt x="3537" y="44"/>
                  </a:cubicBezTo>
                  <a:lnTo>
                    <a:pt x="3350" y="87"/>
                  </a:lnTo>
                  <a:cubicBezTo>
                    <a:pt x="3292" y="116"/>
                    <a:pt x="3234" y="145"/>
                    <a:pt x="3177" y="188"/>
                  </a:cubicBezTo>
                  <a:cubicBezTo>
                    <a:pt x="2975" y="361"/>
                    <a:pt x="2816" y="563"/>
                    <a:pt x="2686" y="794"/>
                  </a:cubicBezTo>
                  <a:cubicBezTo>
                    <a:pt x="2383" y="1271"/>
                    <a:pt x="2123" y="1776"/>
                    <a:pt x="1906" y="2295"/>
                  </a:cubicBezTo>
                  <a:cubicBezTo>
                    <a:pt x="1661" y="2830"/>
                    <a:pt x="1430" y="3393"/>
                    <a:pt x="1185" y="3984"/>
                  </a:cubicBezTo>
                  <a:cubicBezTo>
                    <a:pt x="939" y="4591"/>
                    <a:pt x="694" y="5211"/>
                    <a:pt x="463" y="5861"/>
                  </a:cubicBezTo>
                  <a:lnTo>
                    <a:pt x="102" y="6843"/>
                  </a:lnTo>
                  <a:cubicBezTo>
                    <a:pt x="73" y="6915"/>
                    <a:pt x="30" y="7001"/>
                    <a:pt x="1" y="7102"/>
                  </a:cubicBezTo>
                  <a:cubicBezTo>
                    <a:pt x="1" y="7204"/>
                    <a:pt x="15" y="7305"/>
                    <a:pt x="44" y="7391"/>
                  </a:cubicBezTo>
                  <a:cubicBezTo>
                    <a:pt x="145" y="7564"/>
                    <a:pt x="290" y="7694"/>
                    <a:pt x="463" y="7767"/>
                  </a:cubicBezTo>
                  <a:cubicBezTo>
                    <a:pt x="557" y="7810"/>
                    <a:pt x="654" y="7831"/>
                    <a:pt x="751" y="7831"/>
                  </a:cubicBezTo>
                  <a:cubicBezTo>
                    <a:pt x="849" y="7831"/>
                    <a:pt x="946" y="7810"/>
                    <a:pt x="1040" y="7767"/>
                  </a:cubicBezTo>
                  <a:cubicBezTo>
                    <a:pt x="1199" y="7665"/>
                    <a:pt x="1343" y="7521"/>
                    <a:pt x="1444" y="7362"/>
                  </a:cubicBezTo>
                  <a:cubicBezTo>
                    <a:pt x="1675" y="7059"/>
                    <a:pt x="1877" y="6727"/>
                    <a:pt x="2094" y="6410"/>
                  </a:cubicBezTo>
                  <a:cubicBezTo>
                    <a:pt x="2452" y="5854"/>
                    <a:pt x="2811" y="5277"/>
                    <a:pt x="3169" y="4687"/>
                  </a:cubicBezTo>
                  <a:lnTo>
                    <a:pt x="3169" y="4687"/>
                  </a:lnTo>
                  <a:cubicBezTo>
                    <a:pt x="2854" y="5784"/>
                    <a:pt x="2538" y="6915"/>
                    <a:pt x="2209" y="8070"/>
                  </a:cubicBezTo>
                  <a:cubicBezTo>
                    <a:pt x="2181" y="8156"/>
                    <a:pt x="2166" y="8228"/>
                    <a:pt x="2152" y="8315"/>
                  </a:cubicBezTo>
                  <a:cubicBezTo>
                    <a:pt x="2152" y="8402"/>
                    <a:pt x="2152" y="8503"/>
                    <a:pt x="2181" y="8589"/>
                  </a:cubicBezTo>
                  <a:cubicBezTo>
                    <a:pt x="2224" y="8748"/>
                    <a:pt x="2339" y="8907"/>
                    <a:pt x="2498" y="8994"/>
                  </a:cubicBezTo>
                  <a:cubicBezTo>
                    <a:pt x="2642" y="9095"/>
                    <a:pt x="2816" y="9152"/>
                    <a:pt x="3003" y="9152"/>
                  </a:cubicBezTo>
                  <a:cubicBezTo>
                    <a:pt x="3177" y="9138"/>
                    <a:pt x="3350" y="9080"/>
                    <a:pt x="3494" y="8965"/>
                  </a:cubicBezTo>
                  <a:cubicBezTo>
                    <a:pt x="3624" y="8835"/>
                    <a:pt x="3725" y="8690"/>
                    <a:pt x="3812" y="8546"/>
                  </a:cubicBezTo>
                  <a:cubicBezTo>
                    <a:pt x="3913" y="8402"/>
                    <a:pt x="3999" y="8243"/>
                    <a:pt x="4086" y="8099"/>
                  </a:cubicBezTo>
                  <a:cubicBezTo>
                    <a:pt x="4245" y="7795"/>
                    <a:pt x="4404" y="7492"/>
                    <a:pt x="4548" y="7175"/>
                  </a:cubicBezTo>
                  <a:cubicBezTo>
                    <a:pt x="4736" y="6742"/>
                    <a:pt x="4909" y="6309"/>
                    <a:pt x="5068" y="5904"/>
                  </a:cubicBezTo>
                  <a:lnTo>
                    <a:pt x="5439" y="5097"/>
                  </a:lnTo>
                  <a:lnTo>
                    <a:pt x="5439" y="5097"/>
                  </a:lnTo>
                  <a:cubicBezTo>
                    <a:pt x="5234" y="5779"/>
                    <a:pt x="5051" y="6455"/>
                    <a:pt x="4909" y="7131"/>
                  </a:cubicBezTo>
                  <a:cubicBezTo>
                    <a:pt x="4866" y="7362"/>
                    <a:pt x="4822" y="7579"/>
                    <a:pt x="4793" y="7810"/>
                  </a:cubicBezTo>
                  <a:cubicBezTo>
                    <a:pt x="4750" y="8041"/>
                    <a:pt x="4736" y="8272"/>
                    <a:pt x="4779" y="8503"/>
                  </a:cubicBezTo>
                  <a:cubicBezTo>
                    <a:pt x="4779" y="8560"/>
                    <a:pt x="4808" y="8618"/>
                    <a:pt x="4866" y="8676"/>
                  </a:cubicBezTo>
                  <a:cubicBezTo>
                    <a:pt x="4909" y="8705"/>
                    <a:pt x="4952" y="8734"/>
                    <a:pt x="5010" y="8763"/>
                  </a:cubicBezTo>
                  <a:cubicBezTo>
                    <a:pt x="5111" y="8820"/>
                    <a:pt x="5226" y="8864"/>
                    <a:pt x="5342" y="8864"/>
                  </a:cubicBezTo>
                  <a:cubicBezTo>
                    <a:pt x="5573" y="8864"/>
                    <a:pt x="5804" y="8763"/>
                    <a:pt x="5963" y="8604"/>
                  </a:cubicBezTo>
                  <a:cubicBezTo>
                    <a:pt x="6121" y="8445"/>
                    <a:pt x="6251" y="8257"/>
                    <a:pt x="6338" y="8055"/>
                  </a:cubicBezTo>
                  <a:lnTo>
                    <a:pt x="6612" y="7492"/>
                  </a:lnTo>
                  <a:lnTo>
                    <a:pt x="7175" y="6366"/>
                  </a:lnTo>
                  <a:cubicBezTo>
                    <a:pt x="7549" y="5633"/>
                    <a:pt x="7922" y="4915"/>
                    <a:pt x="8282" y="4239"/>
                  </a:cubicBezTo>
                  <a:lnTo>
                    <a:pt x="8282" y="4239"/>
                  </a:lnTo>
                  <a:cubicBezTo>
                    <a:pt x="8494" y="4127"/>
                    <a:pt x="8707" y="4014"/>
                    <a:pt x="8910" y="3911"/>
                  </a:cubicBezTo>
                  <a:lnTo>
                    <a:pt x="8910" y="3911"/>
                  </a:lnTo>
                  <a:lnTo>
                    <a:pt x="8662" y="4720"/>
                  </a:lnTo>
                  <a:lnTo>
                    <a:pt x="8662" y="4720"/>
                  </a:lnTo>
                  <a:cubicBezTo>
                    <a:pt x="8400" y="4848"/>
                    <a:pt x="8164" y="5017"/>
                    <a:pt x="7955" y="5226"/>
                  </a:cubicBezTo>
                  <a:cubicBezTo>
                    <a:pt x="7839" y="5312"/>
                    <a:pt x="7738" y="5428"/>
                    <a:pt x="7666" y="5558"/>
                  </a:cubicBezTo>
                  <a:cubicBezTo>
                    <a:pt x="7579" y="5688"/>
                    <a:pt x="7551" y="5847"/>
                    <a:pt x="7579" y="6005"/>
                  </a:cubicBezTo>
                  <a:lnTo>
                    <a:pt x="7608" y="6106"/>
                  </a:lnTo>
                  <a:lnTo>
                    <a:pt x="7666" y="6207"/>
                  </a:lnTo>
                  <a:cubicBezTo>
                    <a:pt x="7709" y="6265"/>
                    <a:pt x="7753" y="6323"/>
                    <a:pt x="7810" y="6366"/>
                  </a:cubicBezTo>
                  <a:cubicBezTo>
                    <a:pt x="7911" y="6467"/>
                    <a:pt x="8056" y="6539"/>
                    <a:pt x="8200" y="6554"/>
                  </a:cubicBezTo>
                  <a:cubicBezTo>
                    <a:pt x="8474" y="6554"/>
                    <a:pt x="8749" y="6511"/>
                    <a:pt x="8994" y="6381"/>
                  </a:cubicBezTo>
                  <a:cubicBezTo>
                    <a:pt x="9124" y="6337"/>
                    <a:pt x="9239" y="6280"/>
                    <a:pt x="9355" y="6207"/>
                  </a:cubicBezTo>
                  <a:cubicBezTo>
                    <a:pt x="9470" y="6135"/>
                    <a:pt x="9557" y="6034"/>
                    <a:pt x="9644" y="5933"/>
                  </a:cubicBezTo>
                  <a:cubicBezTo>
                    <a:pt x="9802" y="5746"/>
                    <a:pt x="9932" y="5543"/>
                    <a:pt x="10062" y="5312"/>
                  </a:cubicBezTo>
                  <a:cubicBezTo>
                    <a:pt x="10293" y="4894"/>
                    <a:pt x="10481" y="4475"/>
                    <a:pt x="10669" y="4085"/>
                  </a:cubicBezTo>
                  <a:cubicBezTo>
                    <a:pt x="10712" y="3984"/>
                    <a:pt x="10770" y="3898"/>
                    <a:pt x="10813" y="3797"/>
                  </a:cubicBezTo>
                  <a:cubicBezTo>
                    <a:pt x="10856" y="3696"/>
                    <a:pt x="10885" y="3595"/>
                    <a:pt x="10914" y="3479"/>
                  </a:cubicBezTo>
                  <a:cubicBezTo>
                    <a:pt x="10957" y="3277"/>
                    <a:pt x="10957" y="3075"/>
                    <a:pt x="10957" y="2873"/>
                  </a:cubicBezTo>
                  <a:cubicBezTo>
                    <a:pt x="10943" y="2512"/>
                    <a:pt x="10784" y="2151"/>
                    <a:pt x="10524" y="1891"/>
                  </a:cubicBezTo>
                  <a:cubicBezTo>
                    <a:pt x="10306" y="1712"/>
                    <a:pt x="10032" y="1612"/>
                    <a:pt x="9751" y="1612"/>
                  </a:cubicBezTo>
                  <a:cubicBezTo>
                    <a:pt x="9715" y="1612"/>
                    <a:pt x="9679" y="1614"/>
                    <a:pt x="9644" y="1617"/>
                  </a:cubicBezTo>
                  <a:cubicBezTo>
                    <a:pt x="9390" y="1659"/>
                    <a:pt x="9149" y="1771"/>
                    <a:pt x="8990" y="1964"/>
                  </a:cubicBezTo>
                  <a:lnTo>
                    <a:pt x="8990" y="1964"/>
                  </a:lnTo>
                  <a:cubicBezTo>
                    <a:pt x="8902" y="1638"/>
                    <a:pt x="8687" y="1355"/>
                    <a:pt x="8388" y="1170"/>
                  </a:cubicBezTo>
                  <a:cubicBezTo>
                    <a:pt x="8344" y="1141"/>
                    <a:pt x="8287" y="1126"/>
                    <a:pt x="8243" y="1112"/>
                  </a:cubicBezTo>
                  <a:cubicBezTo>
                    <a:pt x="8215" y="1097"/>
                    <a:pt x="8171" y="1083"/>
                    <a:pt x="8142" y="1068"/>
                  </a:cubicBezTo>
                  <a:lnTo>
                    <a:pt x="8056" y="1054"/>
                  </a:lnTo>
                  <a:lnTo>
                    <a:pt x="8056" y="1054"/>
                  </a:lnTo>
                  <a:cubicBezTo>
                    <a:pt x="8171" y="1083"/>
                    <a:pt x="8287" y="1141"/>
                    <a:pt x="8402" y="1198"/>
                  </a:cubicBezTo>
                  <a:cubicBezTo>
                    <a:pt x="8681" y="1380"/>
                    <a:pt x="8879" y="1655"/>
                    <a:pt x="8983" y="1973"/>
                  </a:cubicBezTo>
                  <a:lnTo>
                    <a:pt x="8983" y="1973"/>
                  </a:lnTo>
                  <a:cubicBezTo>
                    <a:pt x="8982" y="1975"/>
                    <a:pt x="8981" y="1976"/>
                    <a:pt x="8980" y="1978"/>
                  </a:cubicBezTo>
                  <a:lnTo>
                    <a:pt x="8985" y="1978"/>
                  </a:lnTo>
                  <a:cubicBezTo>
                    <a:pt x="8988" y="1987"/>
                    <a:pt x="8991" y="1997"/>
                    <a:pt x="8994" y="2007"/>
                  </a:cubicBezTo>
                  <a:lnTo>
                    <a:pt x="8994" y="2021"/>
                  </a:lnTo>
                  <a:lnTo>
                    <a:pt x="9009" y="2007"/>
                  </a:lnTo>
                  <a:cubicBezTo>
                    <a:pt x="9167" y="1819"/>
                    <a:pt x="9398" y="1689"/>
                    <a:pt x="9658" y="1660"/>
                  </a:cubicBezTo>
                  <a:cubicBezTo>
                    <a:pt x="9692" y="1657"/>
                    <a:pt x="9727" y="1655"/>
                    <a:pt x="9761" y="1655"/>
                  </a:cubicBezTo>
                  <a:cubicBezTo>
                    <a:pt x="10029" y="1655"/>
                    <a:pt x="10292" y="1754"/>
                    <a:pt x="10510" y="1920"/>
                  </a:cubicBezTo>
                  <a:cubicBezTo>
                    <a:pt x="10755" y="2180"/>
                    <a:pt x="10900" y="2526"/>
                    <a:pt x="10914" y="2887"/>
                  </a:cubicBezTo>
                  <a:cubicBezTo>
                    <a:pt x="10928" y="3089"/>
                    <a:pt x="10914" y="3277"/>
                    <a:pt x="10871" y="3479"/>
                  </a:cubicBezTo>
                  <a:cubicBezTo>
                    <a:pt x="10856" y="3580"/>
                    <a:pt x="10813" y="3681"/>
                    <a:pt x="10784" y="3768"/>
                  </a:cubicBezTo>
                  <a:cubicBezTo>
                    <a:pt x="10741" y="3869"/>
                    <a:pt x="10683" y="3956"/>
                    <a:pt x="10625" y="4057"/>
                  </a:cubicBezTo>
                  <a:cubicBezTo>
                    <a:pt x="10438" y="4446"/>
                    <a:pt x="10250" y="4879"/>
                    <a:pt x="10019" y="5298"/>
                  </a:cubicBezTo>
                  <a:cubicBezTo>
                    <a:pt x="9889" y="5515"/>
                    <a:pt x="9759" y="5717"/>
                    <a:pt x="9600" y="5904"/>
                  </a:cubicBezTo>
                  <a:cubicBezTo>
                    <a:pt x="9528" y="6005"/>
                    <a:pt x="9427" y="6078"/>
                    <a:pt x="9326" y="6164"/>
                  </a:cubicBezTo>
                  <a:cubicBezTo>
                    <a:pt x="9225" y="6222"/>
                    <a:pt x="9110" y="6280"/>
                    <a:pt x="8980" y="6323"/>
                  </a:cubicBezTo>
                  <a:cubicBezTo>
                    <a:pt x="8772" y="6427"/>
                    <a:pt x="8541" y="6484"/>
                    <a:pt x="8308" y="6484"/>
                  </a:cubicBezTo>
                  <a:cubicBezTo>
                    <a:pt x="8282" y="6484"/>
                    <a:pt x="8255" y="6483"/>
                    <a:pt x="8229" y="6482"/>
                  </a:cubicBezTo>
                  <a:cubicBezTo>
                    <a:pt x="7955" y="6453"/>
                    <a:pt x="7738" y="6251"/>
                    <a:pt x="7666" y="5991"/>
                  </a:cubicBezTo>
                  <a:cubicBezTo>
                    <a:pt x="7637" y="5861"/>
                    <a:pt x="7666" y="5717"/>
                    <a:pt x="7738" y="5601"/>
                  </a:cubicBezTo>
                  <a:cubicBezTo>
                    <a:pt x="7825" y="5486"/>
                    <a:pt x="7911" y="5370"/>
                    <a:pt x="8012" y="5284"/>
                  </a:cubicBezTo>
                  <a:cubicBezTo>
                    <a:pt x="8229" y="5082"/>
                    <a:pt x="8474" y="4908"/>
                    <a:pt x="8734" y="4778"/>
                  </a:cubicBezTo>
                  <a:lnTo>
                    <a:pt x="8749" y="4778"/>
                  </a:lnTo>
                  <a:lnTo>
                    <a:pt x="8749" y="4764"/>
                  </a:lnTo>
                  <a:lnTo>
                    <a:pt x="9023" y="3854"/>
                  </a:lnTo>
                  <a:lnTo>
                    <a:pt x="9037" y="3768"/>
                  </a:lnTo>
                  <a:lnTo>
                    <a:pt x="8965" y="3811"/>
                  </a:lnTo>
                  <a:lnTo>
                    <a:pt x="8937" y="3826"/>
                  </a:lnTo>
                  <a:lnTo>
                    <a:pt x="8937" y="3826"/>
                  </a:lnTo>
                  <a:lnTo>
                    <a:pt x="8936" y="3826"/>
                  </a:lnTo>
                  <a:lnTo>
                    <a:pt x="8936" y="3826"/>
                  </a:lnTo>
                  <a:lnTo>
                    <a:pt x="8936" y="3826"/>
                  </a:lnTo>
                  <a:lnTo>
                    <a:pt x="8243" y="4187"/>
                  </a:lnTo>
                  <a:lnTo>
                    <a:pt x="8229" y="4187"/>
                  </a:lnTo>
                  <a:lnTo>
                    <a:pt x="8229" y="4201"/>
                  </a:lnTo>
                  <a:cubicBezTo>
                    <a:pt x="7868" y="4879"/>
                    <a:pt x="7493" y="5601"/>
                    <a:pt x="7117" y="6323"/>
                  </a:cubicBezTo>
                  <a:lnTo>
                    <a:pt x="6554" y="7449"/>
                  </a:lnTo>
                  <a:cubicBezTo>
                    <a:pt x="6352" y="7824"/>
                    <a:pt x="6208" y="8257"/>
                    <a:pt x="5905" y="8546"/>
                  </a:cubicBezTo>
                  <a:cubicBezTo>
                    <a:pt x="5761" y="8705"/>
                    <a:pt x="5558" y="8791"/>
                    <a:pt x="5356" y="8791"/>
                  </a:cubicBezTo>
                  <a:cubicBezTo>
                    <a:pt x="5255" y="8791"/>
                    <a:pt x="5140" y="8763"/>
                    <a:pt x="5053" y="8705"/>
                  </a:cubicBezTo>
                  <a:cubicBezTo>
                    <a:pt x="5010" y="8690"/>
                    <a:pt x="4967" y="8662"/>
                    <a:pt x="4923" y="8618"/>
                  </a:cubicBezTo>
                  <a:cubicBezTo>
                    <a:pt x="4894" y="8589"/>
                    <a:pt x="4880" y="8546"/>
                    <a:pt x="4866" y="8503"/>
                  </a:cubicBezTo>
                  <a:cubicBezTo>
                    <a:pt x="4837" y="8286"/>
                    <a:pt x="4851" y="8055"/>
                    <a:pt x="4880" y="7839"/>
                  </a:cubicBezTo>
                  <a:cubicBezTo>
                    <a:pt x="4909" y="7622"/>
                    <a:pt x="4952" y="7391"/>
                    <a:pt x="4995" y="7175"/>
                  </a:cubicBezTo>
                  <a:cubicBezTo>
                    <a:pt x="5198" y="6294"/>
                    <a:pt x="5457" y="5385"/>
                    <a:pt x="5732" y="4490"/>
                  </a:cubicBezTo>
                  <a:lnTo>
                    <a:pt x="5721" y="4484"/>
                  </a:lnTo>
                  <a:lnTo>
                    <a:pt x="5721" y="4484"/>
                  </a:lnTo>
                  <a:lnTo>
                    <a:pt x="5732" y="4461"/>
                  </a:lnTo>
                  <a:lnTo>
                    <a:pt x="5645" y="4432"/>
                  </a:lnTo>
                  <a:cubicBezTo>
                    <a:pt x="5640" y="4447"/>
                    <a:pt x="5635" y="4463"/>
                    <a:pt x="5630" y="4478"/>
                  </a:cubicBezTo>
                  <a:lnTo>
                    <a:pt x="5630" y="4478"/>
                  </a:lnTo>
                  <a:lnTo>
                    <a:pt x="4981" y="5890"/>
                  </a:lnTo>
                  <a:cubicBezTo>
                    <a:pt x="4822" y="6294"/>
                    <a:pt x="4649" y="6727"/>
                    <a:pt x="4461" y="7160"/>
                  </a:cubicBezTo>
                  <a:cubicBezTo>
                    <a:pt x="4317" y="7478"/>
                    <a:pt x="4173" y="7781"/>
                    <a:pt x="4014" y="8084"/>
                  </a:cubicBezTo>
                  <a:cubicBezTo>
                    <a:pt x="3927" y="8228"/>
                    <a:pt x="3841" y="8373"/>
                    <a:pt x="3740" y="8517"/>
                  </a:cubicBezTo>
                  <a:cubicBezTo>
                    <a:pt x="3653" y="8662"/>
                    <a:pt x="3552" y="8777"/>
                    <a:pt x="3436" y="8892"/>
                  </a:cubicBezTo>
                  <a:cubicBezTo>
                    <a:pt x="3307" y="8994"/>
                    <a:pt x="3148" y="9051"/>
                    <a:pt x="2989" y="9066"/>
                  </a:cubicBezTo>
                  <a:cubicBezTo>
                    <a:pt x="2830" y="9066"/>
                    <a:pt x="2686" y="9022"/>
                    <a:pt x="2541" y="8921"/>
                  </a:cubicBezTo>
                  <a:cubicBezTo>
                    <a:pt x="2412" y="8849"/>
                    <a:pt x="2310" y="8719"/>
                    <a:pt x="2267" y="8560"/>
                  </a:cubicBezTo>
                  <a:cubicBezTo>
                    <a:pt x="2253" y="8488"/>
                    <a:pt x="2238" y="8416"/>
                    <a:pt x="2253" y="8329"/>
                  </a:cubicBezTo>
                  <a:cubicBezTo>
                    <a:pt x="2253" y="8257"/>
                    <a:pt x="2282" y="8171"/>
                    <a:pt x="2296" y="8099"/>
                  </a:cubicBezTo>
                  <a:cubicBezTo>
                    <a:pt x="2657" y="6828"/>
                    <a:pt x="3018" y="5587"/>
                    <a:pt x="3350" y="4389"/>
                  </a:cubicBezTo>
                  <a:lnTo>
                    <a:pt x="3436" y="4071"/>
                  </a:lnTo>
                  <a:lnTo>
                    <a:pt x="3263" y="4360"/>
                  </a:lnTo>
                  <a:cubicBezTo>
                    <a:pt x="3263" y="4360"/>
                    <a:pt x="3263" y="4360"/>
                    <a:pt x="3263" y="4360"/>
                  </a:cubicBezTo>
                  <a:lnTo>
                    <a:pt x="3263" y="4360"/>
                  </a:lnTo>
                  <a:cubicBezTo>
                    <a:pt x="2845" y="5053"/>
                    <a:pt x="2426" y="5717"/>
                    <a:pt x="2007" y="6366"/>
                  </a:cubicBezTo>
                  <a:cubicBezTo>
                    <a:pt x="1805" y="6698"/>
                    <a:pt x="1589" y="7016"/>
                    <a:pt x="1372" y="7319"/>
                  </a:cubicBezTo>
                  <a:cubicBezTo>
                    <a:pt x="1271" y="7463"/>
                    <a:pt x="1141" y="7593"/>
                    <a:pt x="997" y="7694"/>
                  </a:cubicBezTo>
                  <a:cubicBezTo>
                    <a:pt x="917" y="7730"/>
                    <a:pt x="831" y="7748"/>
                    <a:pt x="744" y="7748"/>
                  </a:cubicBezTo>
                  <a:cubicBezTo>
                    <a:pt x="658" y="7748"/>
                    <a:pt x="571" y="7730"/>
                    <a:pt x="492" y="7694"/>
                  </a:cubicBezTo>
                  <a:cubicBezTo>
                    <a:pt x="333" y="7637"/>
                    <a:pt x="203" y="7507"/>
                    <a:pt x="116" y="7362"/>
                  </a:cubicBezTo>
                  <a:cubicBezTo>
                    <a:pt x="87" y="7290"/>
                    <a:pt x="73" y="7204"/>
                    <a:pt x="87" y="7117"/>
                  </a:cubicBezTo>
                  <a:cubicBezTo>
                    <a:pt x="102" y="7045"/>
                    <a:pt x="145" y="6958"/>
                    <a:pt x="174" y="6872"/>
                  </a:cubicBezTo>
                  <a:cubicBezTo>
                    <a:pt x="290" y="6539"/>
                    <a:pt x="405" y="6207"/>
                    <a:pt x="535" y="5890"/>
                  </a:cubicBezTo>
                  <a:cubicBezTo>
                    <a:pt x="766" y="5255"/>
                    <a:pt x="997" y="4634"/>
                    <a:pt x="1242" y="4028"/>
                  </a:cubicBezTo>
                  <a:cubicBezTo>
                    <a:pt x="1488" y="3436"/>
                    <a:pt x="1719" y="2873"/>
                    <a:pt x="1964" y="2339"/>
                  </a:cubicBezTo>
                  <a:cubicBezTo>
                    <a:pt x="2195" y="1819"/>
                    <a:pt x="2440" y="1314"/>
                    <a:pt x="2729" y="837"/>
                  </a:cubicBezTo>
                  <a:cubicBezTo>
                    <a:pt x="2859" y="621"/>
                    <a:pt x="3018" y="419"/>
                    <a:pt x="3220" y="246"/>
                  </a:cubicBezTo>
                  <a:cubicBezTo>
                    <a:pt x="3263" y="202"/>
                    <a:pt x="3307" y="173"/>
                    <a:pt x="3364" y="159"/>
                  </a:cubicBezTo>
                  <a:lnTo>
                    <a:pt x="3552" y="116"/>
                  </a:lnTo>
                  <a:cubicBezTo>
                    <a:pt x="3667" y="87"/>
                    <a:pt x="3783" y="72"/>
                    <a:pt x="3898" y="72"/>
                  </a:cubicBezTo>
                  <a:cubicBezTo>
                    <a:pt x="3912" y="72"/>
                    <a:pt x="3925" y="72"/>
                    <a:pt x="3938" y="72"/>
                  </a:cubicBezTo>
                  <a:cubicBezTo>
                    <a:pt x="4370" y="72"/>
                    <a:pt x="4757" y="300"/>
                    <a:pt x="4981" y="679"/>
                  </a:cubicBezTo>
                  <a:lnTo>
                    <a:pt x="4995" y="708"/>
                  </a:lnTo>
                  <a:lnTo>
                    <a:pt x="5024" y="679"/>
                  </a:lnTo>
                  <a:cubicBezTo>
                    <a:pt x="5241" y="505"/>
                    <a:pt x="5501" y="361"/>
                    <a:pt x="5789" y="289"/>
                  </a:cubicBezTo>
                  <a:cubicBezTo>
                    <a:pt x="5861" y="271"/>
                    <a:pt x="5938" y="259"/>
                    <a:pt x="6017" y="259"/>
                  </a:cubicBezTo>
                  <a:cubicBezTo>
                    <a:pt x="6065" y="259"/>
                    <a:pt x="6115" y="263"/>
                    <a:pt x="6165" y="275"/>
                  </a:cubicBezTo>
                  <a:cubicBezTo>
                    <a:pt x="6280" y="303"/>
                    <a:pt x="6396" y="347"/>
                    <a:pt x="6497" y="404"/>
                  </a:cubicBezTo>
                  <a:cubicBezTo>
                    <a:pt x="6670" y="534"/>
                    <a:pt x="6800" y="679"/>
                    <a:pt x="6915" y="866"/>
                  </a:cubicBezTo>
                  <a:cubicBezTo>
                    <a:pt x="6983" y="1001"/>
                    <a:pt x="7050" y="1149"/>
                    <a:pt x="7094" y="1310"/>
                  </a:cubicBezTo>
                  <a:lnTo>
                    <a:pt x="7094" y="1310"/>
                  </a:lnTo>
                  <a:cubicBezTo>
                    <a:pt x="7092" y="1311"/>
                    <a:pt x="7091" y="1312"/>
                    <a:pt x="7089" y="1314"/>
                  </a:cubicBezTo>
                  <a:lnTo>
                    <a:pt x="7096" y="1314"/>
                  </a:lnTo>
                  <a:cubicBezTo>
                    <a:pt x="7098" y="1323"/>
                    <a:pt x="7101" y="1333"/>
                    <a:pt x="7103" y="1343"/>
                  </a:cubicBezTo>
                  <a:lnTo>
                    <a:pt x="7103" y="1357"/>
                  </a:lnTo>
                  <a:lnTo>
                    <a:pt x="7117" y="1343"/>
                  </a:lnTo>
                  <a:cubicBezTo>
                    <a:pt x="7320" y="1184"/>
                    <a:pt x="7565" y="1083"/>
                    <a:pt x="7825" y="1054"/>
                  </a:cubicBezTo>
                  <a:lnTo>
                    <a:pt x="8056" y="1054"/>
                  </a:lnTo>
                  <a:cubicBezTo>
                    <a:pt x="8014" y="1037"/>
                    <a:pt x="7966" y="1030"/>
                    <a:pt x="7917" y="1030"/>
                  </a:cubicBezTo>
                  <a:cubicBezTo>
                    <a:pt x="7882" y="1030"/>
                    <a:pt x="7846" y="1034"/>
                    <a:pt x="7810" y="1040"/>
                  </a:cubicBezTo>
                  <a:cubicBezTo>
                    <a:pt x="7555" y="1054"/>
                    <a:pt x="7314" y="1151"/>
                    <a:pt x="7101" y="1305"/>
                  </a:cubicBezTo>
                  <a:lnTo>
                    <a:pt x="7101" y="1305"/>
                  </a:lnTo>
                  <a:cubicBezTo>
                    <a:pt x="7058" y="1149"/>
                    <a:pt x="7000" y="979"/>
                    <a:pt x="6915" y="837"/>
                  </a:cubicBezTo>
                  <a:cubicBezTo>
                    <a:pt x="6814" y="650"/>
                    <a:pt x="6684" y="491"/>
                    <a:pt x="6511" y="376"/>
                  </a:cubicBezTo>
                  <a:cubicBezTo>
                    <a:pt x="6410" y="303"/>
                    <a:pt x="6295" y="260"/>
                    <a:pt x="6165" y="231"/>
                  </a:cubicBezTo>
                  <a:cubicBezTo>
                    <a:pt x="6106" y="218"/>
                    <a:pt x="6048" y="211"/>
                    <a:pt x="5990" y="211"/>
                  </a:cubicBezTo>
                  <a:cubicBezTo>
                    <a:pt x="5918" y="211"/>
                    <a:pt x="5847" y="222"/>
                    <a:pt x="5775" y="246"/>
                  </a:cubicBezTo>
                  <a:cubicBezTo>
                    <a:pt x="5498" y="315"/>
                    <a:pt x="5235" y="437"/>
                    <a:pt x="5011" y="612"/>
                  </a:cubicBezTo>
                  <a:lnTo>
                    <a:pt x="5011" y="612"/>
                  </a:lnTo>
                  <a:cubicBezTo>
                    <a:pt x="4776" y="222"/>
                    <a:pt x="4351" y="0"/>
                    <a:pt x="3898"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3"/>
            <p:cNvSpPr/>
            <p:nvPr/>
          </p:nvSpPr>
          <p:spPr>
            <a:xfrm>
              <a:off x="1763950" y="3238050"/>
              <a:ext cx="22025" cy="58475"/>
            </a:xfrm>
            <a:custGeom>
              <a:avLst/>
              <a:gdLst/>
              <a:ahLst/>
              <a:cxnLst/>
              <a:rect l="l" t="t" r="r" b="b"/>
              <a:pathLst>
                <a:path w="881" h="2339" extrusionOk="0">
                  <a:moveTo>
                    <a:pt x="852" y="0"/>
                  </a:moveTo>
                  <a:cubicBezTo>
                    <a:pt x="794" y="101"/>
                    <a:pt x="751" y="217"/>
                    <a:pt x="722" y="332"/>
                  </a:cubicBezTo>
                  <a:cubicBezTo>
                    <a:pt x="650" y="549"/>
                    <a:pt x="534" y="837"/>
                    <a:pt x="419" y="1155"/>
                  </a:cubicBezTo>
                  <a:cubicBezTo>
                    <a:pt x="246" y="1545"/>
                    <a:pt x="101" y="1935"/>
                    <a:pt x="0" y="2339"/>
                  </a:cubicBezTo>
                  <a:cubicBezTo>
                    <a:pt x="72" y="2238"/>
                    <a:pt x="116" y="2122"/>
                    <a:pt x="159" y="2021"/>
                  </a:cubicBezTo>
                  <a:cubicBezTo>
                    <a:pt x="260" y="1805"/>
                    <a:pt x="375" y="1516"/>
                    <a:pt x="505" y="1198"/>
                  </a:cubicBezTo>
                  <a:cubicBezTo>
                    <a:pt x="765" y="549"/>
                    <a:pt x="881" y="0"/>
                    <a:pt x="852"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1708000" y="3228300"/>
              <a:ext cx="24575" cy="57050"/>
            </a:xfrm>
            <a:custGeom>
              <a:avLst/>
              <a:gdLst/>
              <a:ahLst/>
              <a:cxnLst/>
              <a:rect l="l" t="t" r="r" b="b"/>
              <a:pathLst>
                <a:path w="983" h="2282" extrusionOk="0">
                  <a:moveTo>
                    <a:pt x="953" y="0"/>
                  </a:moveTo>
                  <a:cubicBezTo>
                    <a:pt x="881" y="87"/>
                    <a:pt x="809" y="203"/>
                    <a:pt x="766" y="318"/>
                  </a:cubicBezTo>
                  <a:cubicBezTo>
                    <a:pt x="665" y="506"/>
                    <a:pt x="535" y="794"/>
                    <a:pt x="405" y="1112"/>
                  </a:cubicBezTo>
                  <a:cubicBezTo>
                    <a:pt x="275" y="1430"/>
                    <a:pt x="174" y="1718"/>
                    <a:pt x="102" y="1935"/>
                  </a:cubicBezTo>
                  <a:cubicBezTo>
                    <a:pt x="44" y="2050"/>
                    <a:pt x="15" y="2166"/>
                    <a:pt x="1" y="2281"/>
                  </a:cubicBezTo>
                  <a:cubicBezTo>
                    <a:pt x="188" y="1920"/>
                    <a:pt x="362" y="1545"/>
                    <a:pt x="491" y="1155"/>
                  </a:cubicBezTo>
                  <a:cubicBezTo>
                    <a:pt x="751" y="520"/>
                    <a:pt x="982" y="15"/>
                    <a:pt x="953"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dk2"/>
        </a:solidFill>
        <a:effectLst/>
      </p:bgPr>
    </p:bg>
    <p:spTree>
      <p:nvGrpSpPr>
        <p:cNvPr id="1" name="Shape 361"/>
        <p:cNvGrpSpPr/>
        <p:nvPr/>
      </p:nvGrpSpPr>
      <p:grpSpPr>
        <a:xfrm>
          <a:off x="0" y="0"/>
          <a:ext cx="0" cy="0"/>
          <a:chOff x="0" y="0"/>
          <a:chExt cx="0" cy="0"/>
        </a:xfrm>
      </p:grpSpPr>
      <p:sp>
        <p:nvSpPr>
          <p:cNvPr id="362" name="Google Shape;362;p24"/>
          <p:cNvSpPr/>
          <p:nvPr/>
        </p:nvSpPr>
        <p:spPr>
          <a:xfrm>
            <a:off x="-2039400" y="4277694"/>
            <a:ext cx="4082575" cy="750975"/>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363" name="Google Shape;363;p24"/>
          <p:cNvSpPr/>
          <p:nvPr/>
        </p:nvSpPr>
        <p:spPr>
          <a:xfrm rot="-7233072" flipH="1">
            <a:off x="5420935" y="51765"/>
            <a:ext cx="5623683" cy="3592874"/>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68"/>
        <p:cNvGrpSpPr/>
        <p:nvPr/>
      </p:nvGrpSpPr>
      <p:grpSpPr>
        <a:xfrm>
          <a:off x="0" y="0"/>
          <a:ext cx="0" cy="0"/>
          <a:chOff x="0" y="0"/>
          <a:chExt cx="0" cy="0"/>
        </a:xfrm>
      </p:grpSpPr>
      <p:sp>
        <p:nvSpPr>
          <p:cNvPr id="369" name="Google Shape;369;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subTitle" idx="1"/>
          </p:nvPr>
        </p:nvSpPr>
        <p:spPr>
          <a:xfrm>
            <a:off x="1401163" y="1644050"/>
            <a:ext cx="2958600" cy="484500"/>
          </a:xfrm>
          <a:prstGeom prst="rect">
            <a:avLst/>
          </a:prstGeom>
          <a:solidFill>
            <a:schemeClr val="dk2"/>
          </a:solidFill>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 name="Google Shape;21;p5"/>
          <p:cNvSpPr txBox="1">
            <a:spLocks noGrp="1"/>
          </p:cNvSpPr>
          <p:nvPr>
            <p:ph type="subTitle" idx="2"/>
          </p:nvPr>
        </p:nvSpPr>
        <p:spPr>
          <a:xfrm>
            <a:off x="4784245" y="1644050"/>
            <a:ext cx="2958600" cy="484500"/>
          </a:xfrm>
          <a:prstGeom prst="rect">
            <a:avLst/>
          </a:prstGeom>
          <a:solidFill>
            <a:schemeClr val="dk2"/>
          </a:solidFill>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 name="Google Shape;22;p5"/>
          <p:cNvSpPr txBox="1">
            <a:spLocks noGrp="1"/>
          </p:cNvSpPr>
          <p:nvPr>
            <p:ph type="subTitle" idx="3"/>
          </p:nvPr>
        </p:nvSpPr>
        <p:spPr>
          <a:xfrm>
            <a:off x="1401150" y="2214848"/>
            <a:ext cx="2958600" cy="165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23" name="Google Shape;23;p5"/>
          <p:cNvSpPr txBox="1">
            <a:spLocks noGrp="1"/>
          </p:cNvSpPr>
          <p:nvPr>
            <p:ph type="subTitle" idx="4"/>
          </p:nvPr>
        </p:nvSpPr>
        <p:spPr>
          <a:xfrm>
            <a:off x="4784228" y="2214848"/>
            <a:ext cx="2958600" cy="165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24" name="Google Shape;2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 name="Google Shape;25;p5"/>
          <p:cNvSpPr/>
          <p:nvPr/>
        </p:nvSpPr>
        <p:spPr>
          <a:xfrm rot="-9900040">
            <a:off x="3632744" y="45414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26" name="Google Shape;26;p5"/>
          <p:cNvSpPr/>
          <p:nvPr/>
        </p:nvSpPr>
        <p:spPr>
          <a:xfrm rot="6494783" flipH="1">
            <a:off x="-1381075" y="-2814533"/>
            <a:ext cx="5623723" cy="3592902"/>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 name="Google Shape;31;p7"/>
          <p:cNvSpPr txBox="1">
            <a:spLocks noGrp="1"/>
          </p:cNvSpPr>
          <p:nvPr>
            <p:ph type="body" idx="1"/>
          </p:nvPr>
        </p:nvSpPr>
        <p:spPr>
          <a:xfrm>
            <a:off x="4211650" y="1657150"/>
            <a:ext cx="4102800" cy="1985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1150" rtl="0">
              <a:lnSpc>
                <a:spcPct val="115000"/>
              </a:lnSpc>
              <a:spcBef>
                <a:spcPts val="0"/>
              </a:spcBef>
              <a:spcAft>
                <a:spcPts val="0"/>
              </a:spcAft>
              <a:buSzPts val="1300"/>
              <a:buChar char="○"/>
              <a:defRPr/>
            </a:lvl2pPr>
            <a:lvl3pPr marL="1371600" lvl="2" indent="-311150" rtl="0">
              <a:lnSpc>
                <a:spcPct val="115000"/>
              </a:lnSpc>
              <a:spcBef>
                <a:spcPts val="0"/>
              </a:spcBef>
              <a:spcAft>
                <a:spcPts val="0"/>
              </a:spcAft>
              <a:buSzPts val="1300"/>
              <a:buChar char="■"/>
              <a:defRPr/>
            </a:lvl3pPr>
            <a:lvl4pPr marL="1828800" lvl="3" indent="-311150" rtl="0">
              <a:lnSpc>
                <a:spcPct val="115000"/>
              </a:lnSpc>
              <a:spcBef>
                <a:spcPts val="0"/>
              </a:spcBef>
              <a:spcAft>
                <a:spcPts val="0"/>
              </a:spcAft>
              <a:buSzPts val="1300"/>
              <a:buChar char="●"/>
              <a:defRPr/>
            </a:lvl4pPr>
            <a:lvl5pPr marL="2286000" lvl="4" indent="-311150" rtl="0">
              <a:lnSpc>
                <a:spcPct val="115000"/>
              </a:lnSpc>
              <a:spcBef>
                <a:spcPts val="0"/>
              </a:spcBef>
              <a:spcAft>
                <a:spcPts val="0"/>
              </a:spcAft>
              <a:buSzPts val="1300"/>
              <a:buChar char="○"/>
              <a:defRPr/>
            </a:lvl5pPr>
            <a:lvl6pPr marL="2743200" lvl="5" indent="-311150" rtl="0">
              <a:lnSpc>
                <a:spcPct val="115000"/>
              </a:lnSpc>
              <a:spcBef>
                <a:spcPts val="0"/>
              </a:spcBef>
              <a:spcAft>
                <a:spcPts val="0"/>
              </a:spcAft>
              <a:buSzPts val="1300"/>
              <a:buChar char="■"/>
              <a:defRPr/>
            </a:lvl6pPr>
            <a:lvl7pPr marL="3200400" lvl="6" indent="-311150" rtl="0">
              <a:lnSpc>
                <a:spcPct val="115000"/>
              </a:lnSpc>
              <a:spcBef>
                <a:spcPts val="0"/>
              </a:spcBef>
              <a:spcAft>
                <a:spcPts val="0"/>
              </a:spcAft>
              <a:buSzPts val="1300"/>
              <a:buChar char="●"/>
              <a:defRPr/>
            </a:lvl7pPr>
            <a:lvl8pPr marL="3657600" lvl="7" indent="-311150" rtl="0">
              <a:lnSpc>
                <a:spcPct val="115000"/>
              </a:lnSpc>
              <a:spcBef>
                <a:spcPts val="0"/>
              </a:spcBef>
              <a:spcAft>
                <a:spcPts val="0"/>
              </a:spcAft>
              <a:buSzPts val="1300"/>
              <a:buChar char="○"/>
              <a:defRPr/>
            </a:lvl8pPr>
            <a:lvl9pPr marL="4114800" lvl="8" indent="-311150" rtl="0">
              <a:lnSpc>
                <a:spcPct val="115000"/>
              </a:lnSpc>
              <a:spcBef>
                <a:spcPts val="0"/>
              </a:spcBef>
              <a:spcAft>
                <a:spcPts val="0"/>
              </a:spcAft>
              <a:buSzPts val="13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34" name="Google Shape;34;p8"/>
          <p:cNvSpPr/>
          <p:nvPr/>
        </p:nvSpPr>
        <p:spPr>
          <a:xfrm>
            <a:off x="7478900" y="174142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35" name="Google Shape;35;p8"/>
          <p:cNvSpPr/>
          <p:nvPr/>
        </p:nvSpPr>
        <p:spPr>
          <a:xfrm rot="752378">
            <a:off x="-1665392" y="3331908"/>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8" name="Google Shape;38;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300"/>
              <a:buNone/>
              <a:defRPr sz="1600"/>
            </a:lvl1pPr>
            <a:lvl2pPr lvl="1" algn="ctr" rtl="0">
              <a:lnSpc>
                <a:spcPct val="100000"/>
              </a:lnSpc>
              <a:spcBef>
                <a:spcPts val="1600"/>
              </a:spcBef>
              <a:spcAft>
                <a:spcPts val="0"/>
              </a:spcAft>
              <a:buSzPts val="1300"/>
              <a:buNone/>
              <a:defRPr/>
            </a:lvl2pPr>
            <a:lvl3pPr lvl="2" algn="ctr" rtl="0">
              <a:lnSpc>
                <a:spcPct val="100000"/>
              </a:lnSpc>
              <a:spcBef>
                <a:spcPts val="1600"/>
              </a:spcBef>
              <a:spcAft>
                <a:spcPts val="0"/>
              </a:spcAft>
              <a:buSzPts val="1300"/>
              <a:buNone/>
              <a:defRPr/>
            </a:lvl3pPr>
            <a:lvl4pPr lvl="3" algn="ctr" rtl="0">
              <a:lnSpc>
                <a:spcPct val="100000"/>
              </a:lnSpc>
              <a:spcBef>
                <a:spcPts val="1600"/>
              </a:spcBef>
              <a:spcAft>
                <a:spcPts val="0"/>
              </a:spcAft>
              <a:buSzPts val="1300"/>
              <a:buNone/>
              <a:defRPr/>
            </a:lvl4pPr>
            <a:lvl5pPr lvl="4" algn="ctr" rtl="0">
              <a:lnSpc>
                <a:spcPct val="100000"/>
              </a:lnSpc>
              <a:spcBef>
                <a:spcPts val="1600"/>
              </a:spcBef>
              <a:spcAft>
                <a:spcPts val="0"/>
              </a:spcAft>
              <a:buSzPts val="1300"/>
              <a:buNone/>
              <a:defRPr/>
            </a:lvl5pPr>
            <a:lvl6pPr lvl="5" algn="ctr" rtl="0">
              <a:lnSpc>
                <a:spcPct val="100000"/>
              </a:lnSpc>
              <a:spcBef>
                <a:spcPts val="1600"/>
              </a:spcBef>
              <a:spcAft>
                <a:spcPts val="0"/>
              </a:spcAft>
              <a:buSzPts val="1300"/>
              <a:buNone/>
              <a:defRPr/>
            </a:lvl6pPr>
            <a:lvl7pPr lvl="6" algn="ctr" rtl="0">
              <a:lnSpc>
                <a:spcPct val="100000"/>
              </a:lnSpc>
              <a:spcBef>
                <a:spcPts val="1600"/>
              </a:spcBef>
              <a:spcAft>
                <a:spcPts val="0"/>
              </a:spcAft>
              <a:buSzPts val="1300"/>
              <a:buNone/>
              <a:defRPr/>
            </a:lvl7pPr>
            <a:lvl8pPr lvl="7" algn="ctr" rtl="0">
              <a:lnSpc>
                <a:spcPct val="100000"/>
              </a:lnSpc>
              <a:spcBef>
                <a:spcPts val="1600"/>
              </a:spcBef>
              <a:spcAft>
                <a:spcPts val="0"/>
              </a:spcAft>
              <a:buSzPts val="1300"/>
              <a:buNone/>
              <a:defRPr/>
            </a:lvl8pPr>
            <a:lvl9pPr lvl="8" algn="ctr" rtl="0">
              <a:lnSpc>
                <a:spcPct val="100000"/>
              </a:lnSpc>
              <a:spcBef>
                <a:spcPts val="1600"/>
              </a:spcBef>
              <a:spcAft>
                <a:spcPts val="1600"/>
              </a:spcAft>
              <a:buSzPts val="1300"/>
              <a:buNone/>
              <a:defRPr/>
            </a:lvl9pPr>
          </a:lstStyle>
          <a:p>
            <a:endParaRPr/>
          </a:p>
        </p:txBody>
      </p:sp>
      <p:sp>
        <p:nvSpPr>
          <p:cNvPr id="39" name="Google Shape;39;p9"/>
          <p:cNvSpPr/>
          <p:nvPr/>
        </p:nvSpPr>
        <p:spPr>
          <a:xfrm flipH="1">
            <a:off x="-2410875" y="222780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40" name="Google Shape;40;p9"/>
          <p:cNvSpPr/>
          <p:nvPr/>
        </p:nvSpPr>
        <p:spPr>
          <a:xfrm rot="752378">
            <a:off x="6465308" y="4412733"/>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3" name="Google Shape;43;p10"/>
          <p:cNvSpPr/>
          <p:nvPr/>
        </p:nvSpPr>
        <p:spPr>
          <a:xfrm rot="10191187" flipH="1">
            <a:off x="1374779" y="-1930684"/>
            <a:ext cx="5623500" cy="3592799"/>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44" name="Google Shape;44;p10"/>
          <p:cNvSpPr/>
          <p:nvPr/>
        </p:nvSpPr>
        <p:spPr>
          <a:xfrm rot="752378">
            <a:off x="-2265267" y="3747658"/>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1284000" y="1328425"/>
            <a:ext cx="6576000" cy="151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7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7" name="Google Shape;47;p11"/>
          <p:cNvSpPr txBox="1">
            <a:spLocks noGrp="1"/>
          </p:cNvSpPr>
          <p:nvPr>
            <p:ph type="subTitle" idx="1"/>
          </p:nvPr>
        </p:nvSpPr>
        <p:spPr>
          <a:xfrm>
            <a:off x="1284000" y="2839575"/>
            <a:ext cx="6576000" cy="42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Quicksand"/>
              <a:buNone/>
              <a:defRPr sz="3500" b="1">
                <a:solidFill>
                  <a:schemeClr val="dk2"/>
                </a:solidFill>
                <a:latin typeface="Quicksand"/>
                <a:ea typeface="Quicksand"/>
                <a:cs typeface="Quicksand"/>
                <a:sym typeface="Quicksan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00000"/>
              </a:lnSpc>
              <a:spcBef>
                <a:spcPts val="0"/>
              </a:spcBef>
              <a:spcAft>
                <a:spcPts val="0"/>
              </a:spcAft>
              <a:buClr>
                <a:schemeClr val="dk2"/>
              </a:buClr>
              <a:buSzPts val="1300"/>
              <a:buFont typeface="Fredoka"/>
              <a:buChar char="●"/>
              <a:defRPr sz="1300">
                <a:solidFill>
                  <a:schemeClr val="dk2"/>
                </a:solidFill>
                <a:latin typeface="Fredoka"/>
                <a:ea typeface="Fredoka"/>
                <a:cs typeface="Fredoka"/>
                <a:sym typeface="Fredoka"/>
              </a:defRPr>
            </a:lvl1pPr>
            <a:lvl2pPr marL="914400" lvl="1"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2pPr>
            <a:lvl3pPr marL="1371600" lvl="2"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3pPr>
            <a:lvl4pPr marL="1828800" lvl="3"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4pPr>
            <a:lvl5pPr marL="2286000" lvl="4"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5pPr>
            <a:lvl6pPr marL="2743200" lvl="5"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6pPr>
            <a:lvl7pPr marL="3200400" lvl="6"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7pPr>
            <a:lvl8pPr marL="3657600" lvl="7"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8pPr>
            <a:lvl9pPr marL="4114800" lvl="8" indent="-311150" rtl="0">
              <a:lnSpc>
                <a:spcPct val="100000"/>
              </a:lnSpc>
              <a:spcBef>
                <a:spcPts val="1600"/>
              </a:spcBef>
              <a:spcAft>
                <a:spcPts val="1600"/>
              </a:spcAft>
              <a:buClr>
                <a:schemeClr val="dk2"/>
              </a:buClr>
              <a:buSzPts val="1300"/>
              <a:buFont typeface="Fredoka"/>
              <a:buChar char="■"/>
              <a:defRPr sz="1300">
                <a:solidFill>
                  <a:schemeClr val="dk2"/>
                </a:solidFill>
                <a:latin typeface="Fredoka"/>
                <a:ea typeface="Fredoka"/>
                <a:cs typeface="Fredoka"/>
                <a:sym typeface="Fredok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64"/>
        <p:cNvGrpSpPr/>
        <p:nvPr/>
      </p:nvGrpSpPr>
      <p:grpSpPr>
        <a:xfrm>
          <a:off x="0" y="0"/>
          <a:ext cx="0" cy="0"/>
          <a:chOff x="0" y="0"/>
          <a:chExt cx="0" cy="0"/>
        </a:xfrm>
      </p:grpSpPr>
      <p:sp>
        <p:nvSpPr>
          <p:cNvPr id="365" name="Google Shape;365;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66" name="Google Shape;366;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hyperlink" Target="https://docs.google.com/spreadsheets/d/1ieMvCDe38aMlfXwFcrjU8UGWlHLsqplnICx6RYAoPbA/co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5.xml"/><Relationship Id="rId1" Type="http://schemas.openxmlformats.org/officeDocument/2006/relationships/slideLayout" Target="../slideLayouts/slideLayout14.xml"/><Relationship Id="rId5" Type="http://schemas.openxmlformats.org/officeDocument/2006/relationships/image" Target="../media/image9.jpg"/><Relationship Id="rId4" Type="http://schemas.openxmlformats.org/officeDocument/2006/relationships/image" Target="../media/image8.jpg"/></Relationships>
</file>

<file path=ppt/slides/_rels/slide2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hyperlink" Target="https://docs.google.com/spreadsheets/d/1ieMvCDe38aMlfXwFcrjU8UGWlHLsqplnICx6RYAoPbA/copy"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hyperlink" Target="https://docs.google.com/spreadsheets/d/1ieMvCDe38aMlfXwFcrjU8UGWlHLsqplnICx6RYAoPbA/copy"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hyperlink" Target="https://storyset.com/illustration/spreadsheets/pana/?utm_source=slidesgo_template&amp;utm_medium=referral-link&amp;utm_campaign=sg_resources&amp;utm_content=storyset"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 Id="rId5" Type="http://schemas.openxmlformats.org/officeDocument/2006/relationships/hyperlink" Target="https://storyset.com/illustration/accountant/pana/?utm_source=slidesgo_template&amp;utm_medium=referral-link&amp;utm_campaign=sg_resources&amp;utm_content=storyset" TargetMode="External"/><Relationship Id="rId4" Type="http://schemas.openxmlformats.org/officeDocument/2006/relationships/hyperlink" Target="https://storyset.com/illustration/tax/pana/?utm_source=slidesgo_template&amp;utm_medium=referral-link&amp;utm_campaign=sg_resources&amp;utm_content=storyset"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illustration/tax/pana/?utm_source=slidesgo_template&amp;utm_medium=referral-link&amp;utm_campaign=sg_resources&amp;utm_content=storyset" TargetMode="External"/><Relationship Id="rId3" Type="http://schemas.openxmlformats.org/officeDocument/2006/relationships/hyperlink" Target="https://www.freepik.com/free-photo/high-angle-calculator-cash-arrangement_18493840.htm/?utm_source=slidesgo_template&amp;utm_medium=referral-link&amp;utm_campaign=sg_resources&amp;utm_content=freepik" TargetMode="External"/><Relationship Id="rId7" Type="http://schemas.openxmlformats.org/officeDocument/2006/relationships/hyperlink" Target="https://storyset.com/illustration/spreadsheets/pana/?utm_source=slidesgo_template&amp;utm_medium=referral-link&amp;utm_campaign=sg_resources&amp;utm_content=storyset" TargetMode="External"/><Relationship Id="rId2" Type="http://schemas.openxmlformats.org/officeDocument/2006/relationships/notesSlide" Target="../notesSlides/notesSlide30.xml"/><Relationship Id="rId1" Type="http://schemas.openxmlformats.org/officeDocument/2006/relationships/slideLayout" Target="../slideLayouts/slideLayout12.xml"/><Relationship Id="rId6" Type="http://schemas.openxmlformats.org/officeDocument/2006/relationships/hyperlink" Target="https://www.freepik.com/free-photo/business-man-calculating-finance-numbers_11621121.htm/?utm_source=slidesgo_template&amp;utm_medium=referral-link&amp;utm_campaign=sg_resources&amp;utm_content=freepik" TargetMode="External"/><Relationship Id="rId5" Type="http://schemas.openxmlformats.org/officeDocument/2006/relationships/hyperlink" Target="https://www.freepik.com/free-photo/female-planning-environment-projects_12169007.htm/?utm_source=slidesgo_template&amp;utm_medium=referral-link&amp;utm_campaign=sg_resources&amp;utm_content=freepik" TargetMode="External"/><Relationship Id="rId4" Type="http://schemas.openxmlformats.org/officeDocument/2006/relationships/hyperlink" Target="https://www.freepik.com/free-photo/high-angle-woman-writing-paper-sheet_6583105.htm/?utm_source=slidesgo_template&amp;utm_medium=referral-link&amp;utm_campaign=sg_resources&amp;utm_content=freepik" TargetMode="External"/><Relationship Id="rId9" Type="http://schemas.openxmlformats.org/officeDocument/2006/relationships/hyperlink" Target="https://storyset.com/illustration/accountant/pana/?utm_source=slidesgo_template&amp;utm_medium=referral-link&amp;utm_campaign=sg_resources&amp;utm_content=storyset"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0.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0.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Quicksand"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 Id="rId4" Type="http://schemas.openxmlformats.org/officeDocument/2006/relationships/hyperlink" Target="https://fonts.google.com/specimen/Fredoka"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3.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28"/>
          <p:cNvSpPr txBox="1">
            <a:spLocks noGrp="1"/>
          </p:cNvSpPr>
          <p:nvPr>
            <p:ph type="ctrTitle"/>
          </p:nvPr>
        </p:nvSpPr>
        <p:spPr>
          <a:xfrm>
            <a:off x="780775" y="887500"/>
            <a:ext cx="4299000" cy="29025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smtClean="0"/>
              <a:t>Gestión de </a:t>
            </a:r>
            <a:r>
              <a:rPr lang="en" dirty="0" smtClean="0">
                <a:solidFill>
                  <a:schemeClr val="lt2"/>
                </a:solidFill>
              </a:rPr>
              <a:t>Recursos</a:t>
            </a:r>
            <a:endParaRPr dirty="0">
              <a:solidFill>
                <a:schemeClr val="lt2"/>
              </a:solidFill>
            </a:endParaRPr>
          </a:p>
        </p:txBody>
      </p:sp>
      <p:sp>
        <p:nvSpPr>
          <p:cNvPr id="375" name="Google Shape;375;p28"/>
          <p:cNvSpPr txBox="1">
            <a:spLocks noGrp="1"/>
          </p:cNvSpPr>
          <p:nvPr>
            <p:ph type="subTitle" idx="1"/>
          </p:nvPr>
        </p:nvSpPr>
        <p:spPr>
          <a:xfrm>
            <a:off x="780775" y="3689084"/>
            <a:ext cx="4299000" cy="9039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dirty="0" smtClean="0">
                <a:latin typeface="Fredoka"/>
                <a:ea typeface="Fredoka"/>
                <a:cs typeface="Fredoka"/>
                <a:sym typeface="Fredoka"/>
              </a:rPr>
              <a:t>Presentado por:</a:t>
            </a:r>
            <a:br>
              <a:rPr lang="en" sz="1700" dirty="0" smtClean="0">
                <a:latin typeface="Fredoka"/>
                <a:ea typeface="Fredoka"/>
                <a:cs typeface="Fredoka"/>
                <a:sym typeface="Fredoka"/>
              </a:rPr>
            </a:br>
            <a:r>
              <a:rPr lang="en" sz="1700" dirty="0" smtClean="0">
                <a:latin typeface="Fredoka"/>
                <a:ea typeface="Fredoka"/>
                <a:cs typeface="Fredoka"/>
                <a:sym typeface="Fredoka"/>
              </a:rPr>
              <a:t>Yerson Mauricio Chacon Leiva</a:t>
            </a:r>
          </a:p>
          <a:p>
            <a:pPr marL="0" lvl="0" indent="0" algn="ctr" rtl="0">
              <a:spcBef>
                <a:spcPts val="0"/>
              </a:spcBef>
              <a:spcAft>
                <a:spcPts val="0"/>
              </a:spcAft>
              <a:buNone/>
            </a:pPr>
            <a:r>
              <a:rPr lang="en" sz="1700" dirty="0" smtClean="0"/>
              <a:t>Sergio Andres Cardoso Roa</a:t>
            </a:r>
            <a:endParaRPr sz="1700" dirty="0">
              <a:latin typeface="Fredoka"/>
              <a:ea typeface="Fredoka"/>
              <a:cs typeface="Fredoka"/>
              <a:sym typeface="Fredoka"/>
            </a:endParaRPr>
          </a:p>
        </p:txBody>
      </p:sp>
      <p:sp>
        <p:nvSpPr>
          <p:cNvPr id="376" name="Google Shape;376;p28"/>
          <p:cNvSpPr/>
          <p:nvPr/>
        </p:nvSpPr>
        <p:spPr>
          <a:xfrm flipH="1">
            <a:off x="4025575" y="-15545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377" name="Google Shape;377;p28"/>
          <p:cNvSpPr/>
          <p:nvPr/>
        </p:nvSpPr>
        <p:spPr>
          <a:xfrm rot="752378">
            <a:off x="-1138492" y="4534308"/>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grpSp>
        <p:nvGrpSpPr>
          <p:cNvPr id="378" name="Google Shape;378;p28"/>
          <p:cNvGrpSpPr/>
          <p:nvPr/>
        </p:nvGrpSpPr>
        <p:grpSpPr>
          <a:xfrm>
            <a:off x="5407607" y="1629523"/>
            <a:ext cx="4660454" cy="4753532"/>
            <a:chOff x="405200" y="1761650"/>
            <a:chExt cx="1919225" cy="1957475"/>
          </a:xfrm>
        </p:grpSpPr>
        <p:sp>
          <p:nvSpPr>
            <p:cNvPr id="379" name="Google Shape;379;p28"/>
            <p:cNvSpPr/>
            <p:nvPr/>
          </p:nvSpPr>
          <p:spPr>
            <a:xfrm>
              <a:off x="405200" y="3371200"/>
              <a:ext cx="1919225" cy="2550"/>
            </a:xfrm>
            <a:custGeom>
              <a:avLst/>
              <a:gdLst/>
              <a:ahLst/>
              <a:cxnLst/>
              <a:rect l="l" t="t" r="r" b="b"/>
              <a:pathLst>
                <a:path w="76769" h="102" extrusionOk="0">
                  <a:moveTo>
                    <a:pt x="38385" y="1"/>
                  </a:moveTo>
                  <a:cubicBezTo>
                    <a:pt x="17179" y="1"/>
                    <a:pt x="1" y="30"/>
                    <a:pt x="1" y="44"/>
                  </a:cubicBezTo>
                  <a:cubicBezTo>
                    <a:pt x="1" y="73"/>
                    <a:pt x="17179" y="102"/>
                    <a:pt x="38385" y="102"/>
                  </a:cubicBezTo>
                  <a:cubicBezTo>
                    <a:pt x="59576" y="102"/>
                    <a:pt x="76768" y="73"/>
                    <a:pt x="76768" y="44"/>
                  </a:cubicBezTo>
                  <a:cubicBezTo>
                    <a:pt x="76768" y="30"/>
                    <a:pt x="59590" y="1"/>
                    <a:pt x="383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a:off x="1514925" y="3386375"/>
              <a:ext cx="714575" cy="289450"/>
            </a:xfrm>
            <a:custGeom>
              <a:avLst/>
              <a:gdLst/>
              <a:ahLst/>
              <a:cxnLst/>
              <a:rect l="l" t="t" r="r" b="b"/>
              <a:pathLst>
                <a:path w="28583" h="11578" extrusionOk="0">
                  <a:moveTo>
                    <a:pt x="1" y="0"/>
                  </a:moveTo>
                  <a:lnTo>
                    <a:pt x="12487" y="11577"/>
                  </a:lnTo>
                  <a:lnTo>
                    <a:pt x="28583" y="11058"/>
                  </a:lnTo>
                  <a:lnTo>
                    <a:pt x="15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1370925" y="3429300"/>
              <a:ext cx="714600" cy="289825"/>
            </a:xfrm>
            <a:custGeom>
              <a:avLst/>
              <a:gdLst/>
              <a:ahLst/>
              <a:cxnLst/>
              <a:rect l="l" t="t" r="r" b="b"/>
              <a:pathLst>
                <a:path w="28584" h="11593" extrusionOk="0">
                  <a:moveTo>
                    <a:pt x="1" y="1"/>
                  </a:moveTo>
                  <a:lnTo>
                    <a:pt x="12488" y="11593"/>
                  </a:lnTo>
                  <a:lnTo>
                    <a:pt x="28583" y="11059"/>
                  </a:lnTo>
                  <a:lnTo>
                    <a:pt x="156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1438775" y="3400800"/>
              <a:ext cx="714600" cy="289450"/>
            </a:xfrm>
            <a:custGeom>
              <a:avLst/>
              <a:gdLst/>
              <a:ahLst/>
              <a:cxnLst/>
              <a:rect l="l" t="t" r="r" b="b"/>
              <a:pathLst>
                <a:path w="28584" h="11578" extrusionOk="0">
                  <a:moveTo>
                    <a:pt x="1" y="1"/>
                  </a:moveTo>
                  <a:lnTo>
                    <a:pt x="12487" y="11578"/>
                  </a:lnTo>
                  <a:lnTo>
                    <a:pt x="28583" y="11058"/>
                  </a:lnTo>
                  <a:lnTo>
                    <a:pt x="15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1388975" y="3386375"/>
              <a:ext cx="727225" cy="289450"/>
            </a:xfrm>
            <a:custGeom>
              <a:avLst/>
              <a:gdLst/>
              <a:ahLst/>
              <a:cxnLst/>
              <a:rect l="l" t="t" r="r" b="b"/>
              <a:pathLst>
                <a:path w="29089" h="11578" extrusionOk="0">
                  <a:moveTo>
                    <a:pt x="1" y="0"/>
                  </a:moveTo>
                  <a:lnTo>
                    <a:pt x="12473" y="11577"/>
                  </a:lnTo>
                  <a:lnTo>
                    <a:pt x="29088" y="11043"/>
                  </a:lnTo>
                  <a:lnTo>
                    <a:pt x="156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1386450" y="3384925"/>
              <a:ext cx="732275" cy="291975"/>
            </a:xfrm>
            <a:custGeom>
              <a:avLst/>
              <a:gdLst/>
              <a:ahLst/>
              <a:cxnLst/>
              <a:rect l="l" t="t" r="r" b="b"/>
              <a:pathLst>
                <a:path w="29291" h="11679" extrusionOk="0">
                  <a:moveTo>
                    <a:pt x="15735" y="58"/>
                  </a:moveTo>
                  <a:lnTo>
                    <a:pt x="15807" y="101"/>
                  </a:lnTo>
                  <a:lnTo>
                    <a:pt x="15981" y="246"/>
                  </a:lnTo>
                  <a:lnTo>
                    <a:pt x="16702" y="838"/>
                  </a:lnTo>
                  <a:lnTo>
                    <a:pt x="17969" y="1871"/>
                  </a:lnTo>
                  <a:lnTo>
                    <a:pt x="17969" y="1871"/>
                  </a:lnTo>
                  <a:cubicBezTo>
                    <a:pt x="17474" y="1460"/>
                    <a:pt x="17055" y="1114"/>
                    <a:pt x="16717" y="838"/>
                  </a:cubicBezTo>
                  <a:lnTo>
                    <a:pt x="15995" y="246"/>
                  </a:lnTo>
                  <a:lnTo>
                    <a:pt x="15807" y="87"/>
                  </a:lnTo>
                  <a:lnTo>
                    <a:pt x="15735" y="58"/>
                  </a:lnTo>
                  <a:close/>
                  <a:moveTo>
                    <a:pt x="131" y="0"/>
                  </a:moveTo>
                  <a:lnTo>
                    <a:pt x="125" y="15"/>
                  </a:lnTo>
                  <a:lnTo>
                    <a:pt x="125" y="15"/>
                  </a:lnTo>
                  <a:lnTo>
                    <a:pt x="102" y="15"/>
                  </a:lnTo>
                  <a:lnTo>
                    <a:pt x="1" y="15"/>
                  </a:lnTo>
                  <a:lnTo>
                    <a:pt x="87" y="87"/>
                  </a:lnTo>
                  <a:lnTo>
                    <a:pt x="12545" y="11664"/>
                  </a:lnTo>
                  <a:lnTo>
                    <a:pt x="12560" y="11679"/>
                  </a:lnTo>
                  <a:lnTo>
                    <a:pt x="12574" y="11679"/>
                  </a:lnTo>
                  <a:lnTo>
                    <a:pt x="13252" y="11650"/>
                  </a:lnTo>
                  <a:lnTo>
                    <a:pt x="29189" y="11130"/>
                  </a:lnTo>
                  <a:lnTo>
                    <a:pt x="29290" y="11130"/>
                  </a:lnTo>
                  <a:lnTo>
                    <a:pt x="29204" y="11058"/>
                  </a:lnTo>
                  <a:lnTo>
                    <a:pt x="29195" y="11051"/>
                  </a:lnTo>
                  <a:lnTo>
                    <a:pt x="29204" y="11029"/>
                  </a:lnTo>
                  <a:lnTo>
                    <a:pt x="29170" y="11030"/>
                  </a:lnTo>
                  <a:lnTo>
                    <a:pt x="29170" y="11030"/>
                  </a:lnTo>
                  <a:lnTo>
                    <a:pt x="19445" y="3075"/>
                  </a:lnTo>
                  <a:lnTo>
                    <a:pt x="17969" y="1871"/>
                  </a:lnTo>
                  <a:lnTo>
                    <a:pt x="17969" y="1871"/>
                  </a:lnTo>
                  <a:cubicBezTo>
                    <a:pt x="18404" y="2232"/>
                    <a:pt x="18898" y="2644"/>
                    <a:pt x="19445" y="3104"/>
                  </a:cubicBezTo>
                  <a:lnTo>
                    <a:pt x="29091" y="11033"/>
                  </a:lnTo>
                  <a:lnTo>
                    <a:pt x="29091" y="11033"/>
                  </a:lnTo>
                  <a:lnTo>
                    <a:pt x="13267" y="11549"/>
                  </a:lnTo>
                  <a:lnTo>
                    <a:pt x="12601" y="11563"/>
                  </a:lnTo>
                  <a:lnTo>
                    <a:pt x="12601" y="11563"/>
                  </a:lnTo>
                  <a:lnTo>
                    <a:pt x="208" y="72"/>
                  </a:lnTo>
                  <a:lnTo>
                    <a:pt x="208" y="72"/>
                  </a:lnTo>
                  <a:lnTo>
                    <a:pt x="11448" y="58"/>
                  </a:lnTo>
                  <a:lnTo>
                    <a:pt x="14624" y="44"/>
                  </a:lnTo>
                  <a:lnTo>
                    <a:pt x="14638" y="44"/>
                  </a:lnTo>
                  <a:lnTo>
                    <a:pt x="11462" y="29"/>
                  </a:lnTo>
                  <a:lnTo>
                    <a:pt x="146" y="15"/>
                  </a:lnTo>
                  <a:lnTo>
                    <a:pt x="146" y="15"/>
                  </a:lnTo>
                  <a:lnTo>
                    <a:pt x="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8"/>
            <p:cNvSpPr/>
            <p:nvPr/>
          </p:nvSpPr>
          <p:spPr>
            <a:xfrm>
              <a:off x="1641250" y="3553050"/>
              <a:ext cx="278975" cy="9150"/>
            </a:xfrm>
            <a:custGeom>
              <a:avLst/>
              <a:gdLst/>
              <a:ahLst/>
              <a:cxnLst/>
              <a:rect l="l" t="t" r="r" b="b"/>
              <a:pathLst>
                <a:path w="11159" h="366" extrusionOk="0">
                  <a:moveTo>
                    <a:pt x="11081" y="0"/>
                  </a:moveTo>
                  <a:cubicBezTo>
                    <a:pt x="10637" y="0"/>
                    <a:pt x="8344" y="55"/>
                    <a:pt x="5587" y="132"/>
                  </a:cubicBezTo>
                  <a:cubicBezTo>
                    <a:pt x="2497" y="233"/>
                    <a:pt x="0" y="334"/>
                    <a:pt x="15" y="363"/>
                  </a:cubicBezTo>
                  <a:cubicBezTo>
                    <a:pt x="15" y="365"/>
                    <a:pt x="41" y="365"/>
                    <a:pt x="92" y="365"/>
                  </a:cubicBezTo>
                  <a:cubicBezTo>
                    <a:pt x="536" y="365"/>
                    <a:pt x="2829" y="311"/>
                    <a:pt x="5587" y="233"/>
                  </a:cubicBezTo>
                  <a:cubicBezTo>
                    <a:pt x="8661" y="132"/>
                    <a:pt x="11159" y="31"/>
                    <a:pt x="11159" y="2"/>
                  </a:cubicBezTo>
                  <a:cubicBezTo>
                    <a:pt x="11159" y="1"/>
                    <a:pt x="11132" y="0"/>
                    <a:pt x="11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8"/>
            <p:cNvSpPr/>
            <p:nvPr/>
          </p:nvSpPr>
          <p:spPr>
            <a:xfrm>
              <a:off x="1670100" y="3577800"/>
              <a:ext cx="283325" cy="8950"/>
            </a:xfrm>
            <a:custGeom>
              <a:avLst/>
              <a:gdLst/>
              <a:ahLst/>
              <a:cxnLst/>
              <a:rect l="l" t="t" r="r" b="b"/>
              <a:pathLst>
                <a:path w="11333" h="358" extrusionOk="0">
                  <a:moveTo>
                    <a:pt x="11106" y="1"/>
                  </a:moveTo>
                  <a:cubicBezTo>
                    <a:pt x="10419" y="1"/>
                    <a:pt x="8252" y="53"/>
                    <a:pt x="5674" y="124"/>
                  </a:cubicBezTo>
                  <a:cubicBezTo>
                    <a:pt x="2527" y="225"/>
                    <a:pt x="1" y="326"/>
                    <a:pt x="1" y="355"/>
                  </a:cubicBezTo>
                  <a:cubicBezTo>
                    <a:pt x="2" y="356"/>
                    <a:pt x="31" y="357"/>
                    <a:pt x="84" y="357"/>
                  </a:cubicBezTo>
                  <a:cubicBezTo>
                    <a:pt x="543" y="357"/>
                    <a:pt x="2865" y="303"/>
                    <a:pt x="5674" y="225"/>
                  </a:cubicBezTo>
                  <a:cubicBezTo>
                    <a:pt x="8807" y="124"/>
                    <a:pt x="11333" y="23"/>
                    <a:pt x="11333" y="8"/>
                  </a:cubicBezTo>
                  <a:cubicBezTo>
                    <a:pt x="11333" y="3"/>
                    <a:pt x="11254" y="1"/>
                    <a:pt x="1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8"/>
            <p:cNvSpPr/>
            <p:nvPr/>
          </p:nvSpPr>
          <p:spPr>
            <a:xfrm>
              <a:off x="1703300" y="3602700"/>
              <a:ext cx="285125" cy="9400"/>
            </a:xfrm>
            <a:custGeom>
              <a:avLst/>
              <a:gdLst/>
              <a:ahLst/>
              <a:cxnLst/>
              <a:rect l="l" t="t" r="r" b="b"/>
              <a:pathLst>
                <a:path w="11405" h="376" extrusionOk="0">
                  <a:moveTo>
                    <a:pt x="11183" y="1"/>
                  </a:moveTo>
                  <a:cubicBezTo>
                    <a:pt x="10497" y="1"/>
                    <a:pt x="8302" y="55"/>
                    <a:pt x="5703" y="138"/>
                  </a:cubicBezTo>
                  <a:cubicBezTo>
                    <a:pt x="2556" y="239"/>
                    <a:pt x="1" y="340"/>
                    <a:pt x="1" y="369"/>
                  </a:cubicBezTo>
                  <a:cubicBezTo>
                    <a:pt x="1" y="374"/>
                    <a:pt x="59" y="376"/>
                    <a:pt x="169" y="376"/>
                  </a:cubicBezTo>
                  <a:cubicBezTo>
                    <a:pt x="786" y="376"/>
                    <a:pt x="3031" y="311"/>
                    <a:pt x="5703" y="225"/>
                  </a:cubicBezTo>
                  <a:cubicBezTo>
                    <a:pt x="8850" y="138"/>
                    <a:pt x="11405" y="23"/>
                    <a:pt x="11405" y="8"/>
                  </a:cubicBezTo>
                  <a:cubicBezTo>
                    <a:pt x="11405" y="3"/>
                    <a:pt x="11327" y="1"/>
                    <a:pt x="1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1614175" y="3530675"/>
              <a:ext cx="286925" cy="9500"/>
            </a:xfrm>
            <a:custGeom>
              <a:avLst/>
              <a:gdLst/>
              <a:ahLst/>
              <a:cxnLst/>
              <a:rect l="l" t="t" r="r" b="b"/>
              <a:pathLst>
                <a:path w="11477" h="380" extrusionOk="0">
                  <a:moveTo>
                    <a:pt x="11395" y="0"/>
                  </a:moveTo>
                  <a:cubicBezTo>
                    <a:pt x="10934" y="0"/>
                    <a:pt x="8583" y="56"/>
                    <a:pt x="5731" y="147"/>
                  </a:cubicBezTo>
                  <a:cubicBezTo>
                    <a:pt x="2570" y="248"/>
                    <a:pt x="0" y="349"/>
                    <a:pt x="0" y="378"/>
                  </a:cubicBezTo>
                  <a:cubicBezTo>
                    <a:pt x="0" y="379"/>
                    <a:pt x="27" y="380"/>
                    <a:pt x="79" y="380"/>
                  </a:cubicBezTo>
                  <a:cubicBezTo>
                    <a:pt x="531" y="380"/>
                    <a:pt x="2893" y="324"/>
                    <a:pt x="5731" y="233"/>
                  </a:cubicBezTo>
                  <a:cubicBezTo>
                    <a:pt x="8907" y="132"/>
                    <a:pt x="11477" y="31"/>
                    <a:pt x="11477" y="2"/>
                  </a:cubicBezTo>
                  <a:cubicBezTo>
                    <a:pt x="11475" y="1"/>
                    <a:pt x="11447" y="0"/>
                    <a:pt x="11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1502300" y="3438050"/>
              <a:ext cx="266000" cy="5650"/>
            </a:xfrm>
            <a:custGeom>
              <a:avLst/>
              <a:gdLst/>
              <a:ahLst/>
              <a:cxnLst/>
              <a:rect l="l" t="t" r="r" b="b"/>
              <a:pathLst>
                <a:path w="10640" h="226" extrusionOk="0">
                  <a:moveTo>
                    <a:pt x="10161" y="1"/>
                  </a:moveTo>
                  <a:cubicBezTo>
                    <a:pt x="9323" y="1"/>
                    <a:pt x="7468" y="27"/>
                    <a:pt x="5313" y="70"/>
                  </a:cubicBezTo>
                  <a:cubicBezTo>
                    <a:pt x="2382" y="127"/>
                    <a:pt x="0" y="185"/>
                    <a:pt x="0" y="214"/>
                  </a:cubicBezTo>
                  <a:cubicBezTo>
                    <a:pt x="0" y="222"/>
                    <a:pt x="171" y="225"/>
                    <a:pt x="478" y="225"/>
                  </a:cubicBezTo>
                  <a:cubicBezTo>
                    <a:pt x="1316" y="225"/>
                    <a:pt x="3167" y="198"/>
                    <a:pt x="5313" y="156"/>
                  </a:cubicBezTo>
                  <a:cubicBezTo>
                    <a:pt x="8258" y="98"/>
                    <a:pt x="10639" y="41"/>
                    <a:pt x="10639" y="12"/>
                  </a:cubicBezTo>
                  <a:cubicBezTo>
                    <a:pt x="10639" y="4"/>
                    <a:pt x="10468" y="1"/>
                    <a:pt x="10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1527200" y="3462750"/>
              <a:ext cx="274300" cy="5850"/>
            </a:xfrm>
            <a:custGeom>
              <a:avLst/>
              <a:gdLst/>
              <a:ahLst/>
              <a:cxnLst/>
              <a:rect l="l" t="t" r="r" b="b"/>
              <a:pathLst>
                <a:path w="10972" h="234" extrusionOk="0">
                  <a:moveTo>
                    <a:pt x="10586" y="0"/>
                  </a:moveTo>
                  <a:cubicBezTo>
                    <a:pt x="9781" y="0"/>
                    <a:pt x="7802" y="19"/>
                    <a:pt x="5486" y="63"/>
                  </a:cubicBezTo>
                  <a:cubicBezTo>
                    <a:pt x="2455" y="121"/>
                    <a:pt x="0" y="193"/>
                    <a:pt x="0" y="222"/>
                  </a:cubicBezTo>
                  <a:cubicBezTo>
                    <a:pt x="0" y="230"/>
                    <a:pt x="177" y="233"/>
                    <a:pt x="493" y="233"/>
                  </a:cubicBezTo>
                  <a:cubicBezTo>
                    <a:pt x="1357" y="233"/>
                    <a:pt x="3267" y="207"/>
                    <a:pt x="5486" y="164"/>
                  </a:cubicBezTo>
                  <a:cubicBezTo>
                    <a:pt x="8517" y="107"/>
                    <a:pt x="10971" y="34"/>
                    <a:pt x="10971" y="5"/>
                  </a:cubicBezTo>
                  <a:cubicBezTo>
                    <a:pt x="10971" y="2"/>
                    <a:pt x="10835"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1547050" y="3487500"/>
              <a:ext cx="287650" cy="6000"/>
            </a:xfrm>
            <a:custGeom>
              <a:avLst/>
              <a:gdLst/>
              <a:ahLst/>
              <a:cxnLst/>
              <a:rect l="l" t="t" r="r" b="b"/>
              <a:pathLst>
                <a:path w="11506" h="240" extrusionOk="0">
                  <a:moveTo>
                    <a:pt x="10990" y="0"/>
                  </a:moveTo>
                  <a:cubicBezTo>
                    <a:pt x="10085" y="0"/>
                    <a:pt x="8085" y="27"/>
                    <a:pt x="5760" y="69"/>
                  </a:cubicBezTo>
                  <a:cubicBezTo>
                    <a:pt x="2570" y="127"/>
                    <a:pt x="0" y="199"/>
                    <a:pt x="0" y="228"/>
                  </a:cubicBezTo>
                  <a:cubicBezTo>
                    <a:pt x="0" y="236"/>
                    <a:pt x="185" y="239"/>
                    <a:pt x="516" y="239"/>
                  </a:cubicBezTo>
                  <a:cubicBezTo>
                    <a:pt x="1422" y="239"/>
                    <a:pt x="3425" y="213"/>
                    <a:pt x="5760" y="170"/>
                  </a:cubicBezTo>
                  <a:cubicBezTo>
                    <a:pt x="8936" y="98"/>
                    <a:pt x="11505" y="26"/>
                    <a:pt x="11505" y="12"/>
                  </a:cubicBezTo>
                  <a:cubicBezTo>
                    <a:pt x="11505" y="4"/>
                    <a:pt x="11321" y="0"/>
                    <a:pt x="10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1580250" y="3512200"/>
              <a:ext cx="288000" cy="6000"/>
            </a:xfrm>
            <a:custGeom>
              <a:avLst/>
              <a:gdLst/>
              <a:ahLst/>
              <a:cxnLst/>
              <a:rect l="l" t="t" r="r" b="b"/>
              <a:pathLst>
                <a:path w="11520" h="240" extrusionOk="0">
                  <a:moveTo>
                    <a:pt x="11145" y="0"/>
                  </a:moveTo>
                  <a:cubicBezTo>
                    <a:pt x="10320" y="0"/>
                    <a:pt x="8222" y="21"/>
                    <a:pt x="5760" y="77"/>
                  </a:cubicBezTo>
                  <a:cubicBezTo>
                    <a:pt x="2570" y="135"/>
                    <a:pt x="0" y="207"/>
                    <a:pt x="0" y="236"/>
                  </a:cubicBezTo>
                  <a:cubicBezTo>
                    <a:pt x="0" y="239"/>
                    <a:pt x="77" y="240"/>
                    <a:pt x="219" y="240"/>
                  </a:cubicBezTo>
                  <a:cubicBezTo>
                    <a:pt x="905" y="240"/>
                    <a:pt x="3129" y="212"/>
                    <a:pt x="5760" y="164"/>
                  </a:cubicBezTo>
                  <a:cubicBezTo>
                    <a:pt x="8936" y="106"/>
                    <a:pt x="11520" y="34"/>
                    <a:pt x="11520" y="5"/>
                  </a:cubicBezTo>
                  <a:cubicBezTo>
                    <a:pt x="11517" y="2"/>
                    <a:pt x="11384" y="0"/>
                    <a:pt x="11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1474500" y="3415600"/>
              <a:ext cx="274675" cy="4350"/>
            </a:xfrm>
            <a:custGeom>
              <a:avLst/>
              <a:gdLst/>
              <a:ahLst/>
              <a:cxnLst/>
              <a:rect l="l" t="t" r="r" b="b"/>
              <a:pathLst>
                <a:path w="10987" h="174" extrusionOk="0">
                  <a:moveTo>
                    <a:pt x="9370" y="0"/>
                  </a:moveTo>
                  <a:lnTo>
                    <a:pt x="5486" y="44"/>
                  </a:lnTo>
                  <a:lnTo>
                    <a:pt x="1618" y="116"/>
                  </a:lnTo>
                  <a:lnTo>
                    <a:pt x="434" y="145"/>
                  </a:lnTo>
                  <a:lnTo>
                    <a:pt x="116" y="159"/>
                  </a:lnTo>
                  <a:cubicBezTo>
                    <a:pt x="73" y="159"/>
                    <a:pt x="44" y="159"/>
                    <a:pt x="1" y="174"/>
                  </a:cubicBezTo>
                  <a:lnTo>
                    <a:pt x="1618" y="174"/>
                  </a:lnTo>
                  <a:lnTo>
                    <a:pt x="5501" y="145"/>
                  </a:lnTo>
                  <a:lnTo>
                    <a:pt x="9370" y="73"/>
                  </a:lnTo>
                  <a:lnTo>
                    <a:pt x="10553" y="44"/>
                  </a:lnTo>
                  <a:lnTo>
                    <a:pt x="10871" y="29"/>
                  </a:lnTo>
                  <a:cubicBezTo>
                    <a:pt x="10914" y="29"/>
                    <a:pt x="10943" y="15"/>
                    <a:pt x="10986" y="15"/>
                  </a:cubicBezTo>
                  <a:cubicBezTo>
                    <a:pt x="10943" y="0"/>
                    <a:pt x="10914" y="0"/>
                    <a:pt x="10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1521075" y="3378425"/>
              <a:ext cx="459775" cy="107925"/>
            </a:xfrm>
            <a:custGeom>
              <a:avLst/>
              <a:gdLst/>
              <a:ahLst/>
              <a:cxnLst/>
              <a:rect l="l" t="t" r="r" b="b"/>
              <a:pathLst>
                <a:path w="18391" h="4317" extrusionOk="0">
                  <a:moveTo>
                    <a:pt x="14205" y="1"/>
                  </a:moveTo>
                  <a:lnTo>
                    <a:pt x="0" y="564"/>
                  </a:lnTo>
                  <a:lnTo>
                    <a:pt x="4100" y="4317"/>
                  </a:lnTo>
                  <a:lnTo>
                    <a:pt x="18391" y="2310"/>
                  </a:lnTo>
                  <a:lnTo>
                    <a:pt x="14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1561125" y="3394675"/>
              <a:ext cx="21325" cy="28175"/>
            </a:xfrm>
            <a:custGeom>
              <a:avLst/>
              <a:gdLst/>
              <a:ahLst/>
              <a:cxnLst/>
              <a:rect l="l" t="t" r="r" b="b"/>
              <a:pathLst>
                <a:path w="853" h="1127" extrusionOk="0">
                  <a:moveTo>
                    <a:pt x="0" y="0"/>
                  </a:moveTo>
                  <a:lnTo>
                    <a:pt x="58" y="448"/>
                  </a:lnTo>
                  <a:lnTo>
                    <a:pt x="852" y="1126"/>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8"/>
            <p:cNvSpPr/>
            <p:nvPr/>
          </p:nvSpPr>
          <p:spPr>
            <a:xfrm>
              <a:off x="1561125" y="3393575"/>
              <a:ext cx="49825" cy="17725"/>
            </a:xfrm>
            <a:custGeom>
              <a:avLst/>
              <a:gdLst/>
              <a:ahLst/>
              <a:cxnLst/>
              <a:rect l="l" t="t" r="r" b="b"/>
              <a:pathLst>
                <a:path w="1993" h="709" extrusionOk="0">
                  <a:moveTo>
                    <a:pt x="1069" y="1"/>
                  </a:moveTo>
                  <a:lnTo>
                    <a:pt x="0" y="44"/>
                  </a:lnTo>
                  <a:lnTo>
                    <a:pt x="838" y="708"/>
                  </a:lnTo>
                  <a:lnTo>
                    <a:pt x="1993" y="679"/>
                  </a:lnTo>
                  <a:lnTo>
                    <a:pt x="1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8"/>
            <p:cNvSpPr/>
            <p:nvPr/>
          </p:nvSpPr>
          <p:spPr>
            <a:xfrm>
              <a:off x="1582050" y="3410550"/>
              <a:ext cx="28900" cy="12300"/>
            </a:xfrm>
            <a:custGeom>
              <a:avLst/>
              <a:gdLst/>
              <a:ahLst/>
              <a:cxnLst/>
              <a:rect l="l" t="t" r="r" b="b"/>
              <a:pathLst>
                <a:path w="1156" h="492" extrusionOk="0">
                  <a:moveTo>
                    <a:pt x="1156" y="0"/>
                  </a:moveTo>
                  <a:lnTo>
                    <a:pt x="1" y="29"/>
                  </a:lnTo>
                  <a:lnTo>
                    <a:pt x="15" y="491"/>
                  </a:lnTo>
                  <a:lnTo>
                    <a:pt x="1141" y="419"/>
                  </a:lnTo>
                  <a:lnTo>
                    <a:pt x="1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1561125" y="3392150"/>
              <a:ext cx="49825" cy="18425"/>
            </a:xfrm>
            <a:custGeom>
              <a:avLst/>
              <a:gdLst/>
              <a:ahLst/>
              <a:cxnLst/>
              <a:rect l="l" t="t" r="r" b="b"/>
              <a:pathLst>
                <a:path w="1993" h="737" extrusionOk="0">
                  <a:moveTo>
                    <a:pt x="1040" y="0"/>
                  </a:moveTo>
                  <a:cubicBezTo>
                    <a:pt x="693" y="15"/>
                    <a:pt x="347" y="43"/>
                    <a:pt x="0" y="101"/>
                  </a:cubicBezTo>
                  <a:cubicBezTo>
                    <a:pt x="174" y="116"/>
                    <a:pt x="347" y="123"/>
                    <a:pt x="520" y="123"/>
                  </a:cubicBezTo>
                  <a:cubicBezTo>
                    <a:pt x="690" y="123"/>
                    <a:pt x="861" y="116"/>
                    <a:pt x="1031" y="102"/>
                  </a:cubicBezTo>
                  <a:lnTo>
                    <a:pt x="1031" y="102"/>
                  </a:lnTo>
                  <a:lnTo>
                    <a:pt x="1069" y="130"/>
                  </a:lnTo>
                  <a:cubicBezTo>
                    <a:pt x="1357" y="361"/>
                    <a:pt x="1660" y="563"/>
                    <a:pt x="1993" y="736"/>
                  </a:cubicBezTo>
                  <a:cubicBezTo>
                    <a:pt x="1718" y="476"/>
                    <a:pt x="1430" y="260"/>
                    <a:pt x="1112" y="58"/>
                  </a:cubicBezTo>
                  <a:lnTo>
                    <a:pt x="1054"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1580975" y="3411625"/>
              <a:ext cx="2550" cy="11225"/>
            </a:xfrm>
            <a:custGeom>
              <a:avLst/>
              <a:gdLst/>
              <a:ahLst/>
              <a:cxnLst/>
              <a:rect l="l" t="t" r="r" b="b"/>
              <a:pathLst>
                <a:path w="102" h="449" extrusionOk="0">
                  <a:moveTo>
                    <a:pt x="44" y="1"/>
                  </a:moveTo>
                  <a:cubicBezTo>
                    <a:pt x="15" y="1"/>
                    <a:pt x="0" y="102"/>
                    <a:pt x="0" y="217"/>
                  </a:cubicBezTo>
                  <a:cubicBezTo>
                    <a:pt x="15" y="347"/>
                    <a:pt x="29" y="448"/>
                    <a:pt x="58" y="448"/>
                  </a:cubicBezTo>
                  <a:cubicBezTo>
                    <a:pt x="73" y="448"/>
                    <a:pt x="101" y="347"/>
                    <a:pt x="101" y="217"/>
                  </a:cubicBezTo>
                  <a:cubicBezTo>
                    <a:pt x="101" y="102"/>
                    <a:pt x="73"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1609125" y="3393950"/>
              <a:ext cx="21325" cy="27800"/>
            </a:xfrm>
            <a:custGeom>
              <a:avLst/>
              <a:gdLst/>
              <a:ahLst/>
              <a:cxnLst/>
              <a:rect l="l" t="t" r="r" b="b"/>
              <a:pathLst>
                <a:path w="853" h="1112" extrusionOk="0">
                  <a:moveTo>
                    <a:pt x="0" y="0"/>
                  </a:moveTo>
                  <a:lnTo>
                    <a:pt x="58" y="433"/>
                  </a:lnTo>
                  <a:lnTo>
                    <a:pt x="852" y="1112"/>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a:off x="1609125" y="3392850"/>
              <a:ext cx="49825" cy="17725"/>
            </a:xfrm>
            <a:custGeom>
              <a:avLst/>
              <a:gdLst/>
              <a:ahLst/>
              <a:cxnLst/>
              <a:rect l="l" t="t" r="r" b="b"/>
              <a:pathLst>
                <a:path w="1993" h="709" extrusionOk="0">
                  <a:moveTo>
                    <a:pt x="1069" y="1"/>
                  </a:moveTo>
                  <a:lnTo>
                    <a:pt x="0" y="44"/>
                  </a:lnTo>
                  <a:lnTo>
                    <a:pt x="852" y="708"/>
                  </a:lnTo>
                  <a:lnTo>
                    <a:pt x="1992"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1630425" y="3409475"/>
              <a:ext cx="28525" cy="12275"/>
            </a:xfrm>
            <a:custGeom>
              <a:avLst/>
              <a:gdLst/>
              <a:ahLst/>
              <a:cxnLst/>
              <a:rect l="l" t="t" r="r" b="b"/>
              <a:pathLst>
                <a:path w="1141" h="491" extrusionOk="0">
                  <a:moveTo>
                    <a:pt x="1140" y="0"/>
                  </a:moveTo>
                  <a:lnTo>
                    <a:pt x="0" y="43"/>
                  </a:lnTo>
                  <a:lnTo>
                    <a:pt x="0" y="491"/>
                  </a:lnTo>
                  <a:lnTo>
                    <a:pt x="1126" y="419"/>
                  </a:lnTo>
                  <a:lnTo>
                    <a:pt x="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1609475" y="3391050"/>
              <a:ext cx="49825" cy="18425"/>
            </a:xfrm>
            <a:custGeom>
              <a:avLst/>
              <a:gdLst/>
              <a:ahLst/>
              <a:cxnLst/>
              <a:rect l="l" t="t" r="r" b="b"/>
              <a:pathLst>
                <a:path w="1993" h="737" extrusionOk="0">
                  <a:moveTo>
                    <a:pt x="1026" y="1"/>
                  </a:moveTo>
                  <a:cubicBezTo>
                    <a:pt x="679" y="1"/>
                    <a:pt x="333" y="44"/>
                    <a:pt x="1" y="102"/>
                  </a:cubicBezTo>
                  <a:cubicBezTo>
                    <a:pt x="174" y="116"/>
                    <a:pt x="347" y="124"/>
                    <a:pt x="520" y="124"/>
                  </a:cubicBezTo>
                  <a:cubicBezTo>
                    <a:pt x="685" y="124"/>
                    <a:pt x="849" y="117"/>
                    <a:pt x="1013" y="104"/>
                  </a:cubicBezTo>
                  <a:lnTo>
                    <a:pt x="1013" y="104"/>
                  </a:lnTo>
                  <a:lnTo>
                    <a:pt x="1055" y="145"/>
                  </a:lnTo>
                  <a:cubicBezTo>
                    <a:pt x="1358" y="362"/>
                    <a:pt x="1661" y="564"/>
                    <a:pt x="1993" y="737"/>
                  </a:cubicBezTo>
                  <a:cubicBezTo>
                    <a:pt x="1719" y="477"/>
                    <a:pt x="1430" y="261"/>
                    <a:pt x="1112" y="44"/>
                  </a:cubicBezTo>
                  <a:lnTo>
                    <a:pt x="1055"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1628975" y="3410550"/>
              <a:ext cx="2550" cy="11200"/>
            </a:xfrm>
            <a:custGeom>
              <a:avLst/>
              <a:gdLst/>
              <a:ahLst/>
              <a:cxnLst/>
              <a:rect l="l" t="t" r="r" b="b"/>
              <a:pathLst>
                <a:path w="102" h="448" extrusionOk="0">
                  <a:moveTo>
                    <a:pt x="44" y="0"/>
                  </a:moveTo>
                  <a:cubicBezTo>
                    <a:pt x="15" y="0"/>
                    <a:pt x="0" y="101"/>
                    <a:pt x="0" y="231"/>
                  </a:cubicBezTo>
                  <a:cubicBezTo>
                    <a:pt x="15" y="347"/>
                    <a:pt x="29" y="448"/>
                    <a:pt x="58" y="448"/>
                  </a:cubicBezTo>
                  <a:cubicBezTo>
                    <a:pt x="87" y="448"/>
                    <a:pt x="101" y="347"/>
                    <a:pt x="101" y="231"/>
                  </a:cubicBezTo>
                  <a:cubicBezTo>
                    <a:pt x="101" y="101"/>
                    <a:pt x="72"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1655325" y="3393225"/>
              <a:ext cx="21300" cy="28175"/>
            </a:xfrm>
            <a:custGeom>
              <a:avLst/>
              <a:gdLst/>
              <a:ahLst/>
              <a:cxnLst/>
              <a:rect l="l" t="t" r="r" b="b"/>
              <a:pathLst>
                <a:path w="852" h="1127" extrusionOk="0">
                  <a:moveTo>
                    <a:pt x="0" y="0"/>
                  </a:moveTo>
                  <a:lnTo>
                    <a:pt x="58" y="433"/>
                  </a:lnTo>
                  <a:lnTo>
                    <a:pt x="852" y="1126"/>
                  </a:lnTo>
                  <a:lnTo>
                    <a:pt x="852" y="636"/>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1655325" y="3392150"/>
              <a:ext cx="49825" cy="17700"/>
            </a:xfrm>
            <a:custGeom>
              <a:avLst/>
              <a:gdLst/>
              <a:ahLst/>
              <a:cxnLst/>
              <a:rect l="l" t="t" r="r" b="b"/>
              <a:pathLst>
                <a:path w="1993" h="708" extrusionOk="0">
                  <a:moveTo>
                    <a:pt x="1068" y="0"/>
                  </a:moveTo>
                  <a:lnTo>
                    <a:pt x="0" y="43"/>
                  </a:lnTo>
                  <a:lnTo>
                    <a:pt x="837" y="707"/>
                  </a:lnTo>
                  <a:lnTo>
                    <a:pt x="1992" y="664"/>
                  </a:lnTo>
                  <a:lnTo>
                    <a:pt x="1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1676250" y="3408750"/>
              <a:ext cx="28900" cy="12650"/>
            </a:xfrm>
            <a:custGeom>
              <a:avLst/>
              <a:gdLst/>
              <a:ahLst/>
              <a:cxnLst/>
              <a:rect l="l" t="t" r="r" b="b"/>
              <a:pathLst>
                <a:path w="1156" h="506" extrusionOk="0">
                  <a:moveTo>
                    <a:pt x="1155" y="0"/>
                  </a:moveTo>
                  <a:lnTo>
                    <a:pt x="0" y="43"/>
                  </a:lnTo>
                  <a:lnTo>
                    <a:pt x="15" y="505"/>
                  </a:lnTo>
                  <a:lnTo>
                    <a:pt x="1141"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1655325" y="3390700"/>
              <a:ext cx="49825" cy="18075"/>
            </a:xfrm>
            <a:custGeom>
              <a:avLst/>
              <a:gdLst/>
              <a:ahLst/>
              <a:cxnLst/>
              <a:rect l="l" t="t" r="r" b="b"/>
              <a:pathLst>
                <a:path w="1993" h="723" extrusionOk="0">
                  <a:moveTo>
                    <a:pt x="1039" y="0"/>
                  </a:moveTo>
                  <a:cubicBezTo>
                    <a:pt x="693" y="0"/>
                    <a:pt x="347" y="44"/>
                    <a:pt x="0" y="101"/>
                  </a:cubicBezTo>
                  <a:cubicBezTo>
                    <a:pt x="173" y="116"/>
                    <a:pt x="347" y="123"/>
                    <a:pt x="520" y="123"/>
                  </a:cubicBezTo>
                  <a:cubicBezTo>
                    <a:pt x="690" y="123"/>
                    <a:pt x="860" y="116"/>
                    <a:pt x="1031" y="102"/>
                  </a:cubicBezTo>
                  <a:lnTo>
                    <a:pt x="1031" y="102"/>
                  </a:lnTo>
                  <a:lnTo>
                    <a:pt x="1068" y="130"/>
                  </a:lnTo>
                  <a:cubicBezTo>
                    <a:pt x="1357" y="361"/>
                    <a:pt x="1660" y="549"/>
                    <a:pt x="1992" y="722"/>
                  </a:cubicBezTo>
                  <a:cubicBezTo>
                    <a:pt x="1718" y="477"/>
                    <a:pt x="1429" y="260"/>
                    <a:pt x="1126" y="58"/>
                  </a:cubicBezTo>
                  <a:lnTo>
                    <a:pt x="1068"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1675175" y="3409825"/>
              <a:ext cx="2550" cy="11575"/>
            </a:xfrm>
            <a:custGeom>
              <a:avLst/>
              <a:gdLst/>
              <a:ahLst/>
              <a:cxnLst/>
              <a:rect l="l" t="t" r="r" b="b"/>
              <a:pathLst>
                <a:path w="102" h="463" extrusionOk="0">
                  <a:moveTo>
                    <a:pt x="43" y="0"/>
                  </a:moveTo>
                  <a:cubicBezTo>
                    <a:pt x="14" y="0"/>
                    <a:pt x="0" y="116"/>
                    <a:pt x="0" y="231"/>
                  </a:cubicBezTo>
                  <a:cubicBezTo>
                    <a:pt x="0" y="361"/>
                    <a:pt x="29" y="462"/>
                    <a:pt x="58" y="462"/>
                  </a:cubicBezTo>
                  <a:cubicBezTo>
                    <a:pt x="87" y="462"/>
                    <a:pt x="101" y="361"/>
                    <a:pt x="101" y="231"/>
                  </a:cubicBezTo>
                  <a:cubicBezTo>
                    <a:pt x="87"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1703300" y="3391775"/>
              <a:ext cx="21325" cy="28175"/>
            </a:xfrm>
            <a:custGeom>
              <a:avLst/>
              <a:gdLst/>
              <a:ahLst/>
              <a:cxnLst/>
              <a:rect l="l" t="t" r="r" b="b"/>
              <a:pathLst>
                <a:path w="853" h="1127" extrusionOk="0">
                  <a:moveTo>
                    <a:pt x="1" y="1"/>
                  </a:moveTo>
                  <a:lnTo>
                    <a:pt x="59" y="448"/>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1703300" y="3390700"/>
              <a:ext cx="49850" cy="17700"/>
            </a:xfrm>
            <a:custGeom>
              <a:avLst/>
              <a:gdLst/>
              <a:ahLst/>
              <a:cxnLst/>
              <a:rect l="l" t="t" r="r" b="b"/>
              <a:pathLst>
                <a:path w="1994" h="708" extrusionOk="0">
                  <a:moveTo>
                    <a:pt x="1069" y="0"/>
                  </a:moveTo>
                  <a:lnTo>
                    <a:pt x="1" y="44"/>
                  </a:lnTo>
                  <a:lnTo>
                    <a:pt x="838" y="708"/>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1724250" y="3407650"/>
              <a:ext cx="28900" cy="12300"/>
            </a:xfrm>
            <a:custGeom>
              <a:avLst/>
              <a:gdLst/>
              <a:ahLst/>
              <a:cxnLst/>
              <a:rect l="l" t="t" r="r" b="b"/>
              <a:pathLst>
                <a:path w="1156" h="492" extrusionOk="0">
                  <a:moveTo>
                    <a:pt x="1155" y="1"/>
                  </a:moveTo>
                  <a:lnTo>
                    <a:pt x="0" y="30"/>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1703300" y="3389250"/>
              <a:ext cx="49850" cy="18425"/>
            </a:xfrm>
            <a:custGeom>
              <a:avLst/>
              <a:gdLst/>
              <a:ahLst/>
              <a:cxnLst/>
              <a:rect l="l" t="t" r="r" b="b"/>
              <a:pathLst>
                <a:path w="1994" h="737" extrusionOk="0">
                  <a:moveTo>
                    <a:pt x="1040" y="1"/>
                  </a:moveTo>
                  <a:cubicBezTo>
                    <a:pt x="694" y="1"/>
                    <a:pt x="347" y="30"/>
                    <a:pt x="1" y="102"/>
                  </a:cubicBezTo>
                  <a:cubicBezTo>
                    <a:pt x="174" y="116"/>
                    <a:pt x="347" y="123"/>
                    <a:pt x="521" y="123"/>
                  </a:cubicBezTo>
                  <a:cubicBezTo>
                    <a:pt x="686" y="123"/>
                    <a:pt x="851" y="117"/>
                    <a:pt x="1016" y="104"/>
                  </a:cubicBezTo>
                  <a:lnTo>
                    <a:pt x="1016" y="104"/>
                  </a:lnTo>
                  <a:lnTo>
                    <a:pt x="1069" y="131"/>
                  </a:lnTo>
                  <a:cubicBezTo>
                    <a:pt x="1358" y="362"/>
                    <a:pt x="1661" y="564"/>
                    <a:pt x="1993" y="737"/>
                  </a:cubicBezTo>
                  <a:cubicBezTo>
                    <a:pt x="1719" y="477"/>
                    <a:pt x="1430" y="246"/>
                    <a:pt x="1113" y="44"/>
                  </a:cubicBezTo>
                  <a:lnTo>
                    <a:pt x="1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a:off x="1723150" y="3408750"/>
              <a:ext cx="2550" cy="11200"/>
            </a:xfrm>
            <a:custGeom>
              <a:avLst/>
              <a:gdLst/>
              <a:ahLst/>
              <a:cxnLst/>
              <a:rect l="l" t="t" r="r" b="b"/>
              <a:pathLst>
                <a:path w="102" h="448" extrusionOk="0">
                  <a:moveTo>
                    <a:pt x="44" y="0"/>
                  </a:moveTo>
                  <a:cubicBezTo>
                    <a:pt x="15" y="0"/>
                    <a:pt x="1" y="101"/>
                    <a:pt x="1" y="217"/>
                  </a:cubicBezTo>
                  <a:cubicBezTo>
                    <a:pt x="1" y="347"/>
                    <a:pt x="30" y="448"/>
                    <a:pt x="59" y="448"/>
                  </a:cubicBezTo>
                  <a:cubicBezTo>
                    <a:pt x="88" y="448"/>
                    <a:pt x="102" y="347"/>
                    <a:pt x="102" y="217"/>
                  </a:cubicBezTo>
                  <a:cubicBezTo>
                    <a:pt x="88"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1752025" y="3390700"/>
              <a:ext cx="21325" cy="28175"/>
            </a:xfrm>
            <a:custGeom>
              <a:avLst/>
              <a:gdLst/>
              <a:ahLst/>
              <a:cxnLst/>
              <a:rect l="l" t="t" r="r" b="b"/>
              <a:pathLst>
                <a:path w="853" h="1127" extrusionOk="0">
                  <a:moveTo>
                    <a:pt x="1" y="0"/>
                  </a:moveTo>
                  <a:lnTo>
                    <a:pt x="59" y="433"/>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1752025" y="3389625"/>
              <a:ext cx="49825" cy="17700"/>
            </a:xfrm>
            <a:custGeom>
              <a:avLst/>
              <a:gdLst/>
              <a:ahLst/>
              <a:cxnLst/>
              <a:rect l="l" t="t" r="r" b="b"/>
              <a:pathLst>
                <a:path w="1993" h="708" extrusionOk="0">
                  <a:moveTo>
                    <a:pt x="1069" y="0"/>
                  </a:moveTo>
                  <a:lnTo>
                    <a:pt x="1" y="43"/>
                  </a:lnTo>
                  <a:lnTo>
                    <a:pt x="838" y="707"/>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1772975" y="3406225"/>
              <a:ext cx="28875" cy="12650"/>
            </a:xfrm>
            <a:custGeom>
              <a:avLst/>
              <a:gdLst/>
              <a:ahLst/>
              <a:cxnLst/>
              <a:rect l="l" t="t" r="r" b="b"/>
              <a:pathLst>
                <a:path w="1155" h="506" extrusionOk="0">
                  <a:moveTo>
                    <a:pt x="1155" y="0"/>
                  </a:moveTo>
                  <a:lnTo>
                    <a:pt x="0" y="43"/>
                  </a:lnTo>
                  <a:lnTo>
                    <a:pt x="14" y="505"/>
                  </a:lnTo>
                  <a:lnTo>
                    <a:pt x="1140"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1752025" y="3388175"/>
              <a:ext cx="49825" cy="18425"/>
            </a:xfrm>
            <a:custGeom>
              <a:avLst/>
              <a:gdLst/>
              <a:ahLst/>
              <a:cxnLst/>
              <a:rect l="l" t="t" r="r" b="b"/>
              <a:pathLst>
                <a:path w="1993" h="737" extrusionOk="0">
                  <a:moveTo>
                    <a:pt x="1040" y="0"/>
                  </a:moveTo>
                  <a:cubicBezTo>
                    <a:pt x="694" y="0"/>
                    <a:pt x="347" y="29"/>
                    <a:pt x="1" y="101"/>
                  </a:cubicBezTo>
                  <a:cubicBezTo>
                    <a:pt x="174" y="116"/>
                    <a:pt x="347" y="123"/>
                    <a:pt x="520" y="123"/>
                  </a:cubicBezTo>
                  <a:cubicBezTo>
                    <a:pt x="685" y="123"/>
                    <a:pt x="850" y="116"/>
                    <a:pt x="1015" y="103"/>
                  </a:cubicBezTo>
                  <a:lnTo>
                    <a:pt x="1015" y="103"/>
                  </a:lnTo>
                  <a:lnTo>
                    <a:pt x="1069" y="130"/>
                  </a:lnTo>
                  <a:cubicBezTo>
                    <a:pt x="1358" y="361"/>
                    <a:pt x="1661" y="563"/>
                    <a:pt x="1993" y="737"/>
                  </a:cubicBezTo>
                  <a:cubicBezTo>
                    <a:pt x="1719" y="477"/>
                    <a:pt x="1430" y="246"/>
                    <a:pt x="1112" y="44"/>
                  </a:cubicBezTo>
                  <a:lnTo>
                    <a:pt x="10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1771875" y="3407300"/>
              <a:ext cx="2550" cy="11575"/>
            </a:xfrm>
            <a:custGeom>
              <a:avLst/>
              <a:gdLst/>
              <a:ahLst/>
              <a:cxnLst/>
              <a:rect l="l" t="t" r="r" b="b"/>
              <a:pathLst>
                <a:path w="102" h="463" extrusionOk="0">
                  <a:moveTo>
                    <a:pt x="44" y="0"/>
                  </a:moveTo>
                  <a:cubicBezTo>
                    <a:pt x="15" y="0"/>
                    <a:pt x="1" y="101"/>
                    <a:pt x="1" y="231"/>
                  </a:cubicBezTo>
                  <a:cubicBezTo>
                    <a:pt x="1" y="361"/>
                    <a:pt x="30" y="462"/>
                    <a:pt x="58" y="462"/>
                  </a:cubicBezTo>
                  <a:cubicBezTo>
                    <a:pt x="73" y="462"/>
                    <a:pt x="102" y="347"/>
                    <a:pt x="102" y="231"/>
                  </a:cubicBezTo>
                  <a:cubicBezTo>
                    <a:pt x="87"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1798575" y="3388525"/>
              <a:ext cx="21325" cy="28175"/>
            </a:xfrm>
            <a:custGeom>
              <a:avLst/>
              <a:gdLst/>
              <a:ahLst/>
              <a:cxnLst/>
              <a:rect l="l" t="t" r="r" b="b"/>
              <a:pathLst>
                <a:path w="853" h="1127" extrusionOk="0">
                  <a:moveTo>
                    <a:pt x="1" y="1"/>
                  </a:moveTo>
                  <a:lnTo>
                    <a:pt x="44" y="434"/>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1798575" y="3387450"/>
              <a:ext cx="49850" cy="17700"/>
            </a:xfrm>
            <a:custGeom>
              <a:avLst/>
              <a:gdLst/>
              <a:ahLst/>
              <a:cxnLst/>
              <a:rect l="l" t="t" r="r" b="b"/>
              <a:pathLst>
                <a:path w="1994" h="708" extrusionOk="0">
                  <a:moveTo>
                    <a:pt x="1069" y="0"/>
                  </a:moveTo>
                  <a:lnTo>
                    <a:pt x="1" y="44"/>
                  </a:lnTo>
                  <a:lnTo>
                    <a:pt x="838" y="708"/>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1819525" y="3404050"/>
              <a:ext cx="28900" cy="12650"/>
            </a:xfrm>
            <a:custGeom>
              <a:avLst/>
              <a:gdLst/>
              <a:ahLst/>
              <a:cxnLst/>
              <a:rect l="l" t="t" r="r" b="b"/>
              <a:pathLst>
                <a:path w="1156" h="506" extrusionOk="0">
                  <a:moveTo>
                    <a:pt x="1155" y="0"/>
                  </a:moveTo>
                  <a:lnTo>
                    <a:pt x="0" y="44"/>
                  </a:lnTo>
                  <a:lnTo>
                    <a:pt x="15" y="506"/>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1798575" y="3385650"/>
              <a:ext cx="49850" cy="18425"/>
            </a:xfrm>
            <a:custGeom>
              <a:avLst/>
              <a:gdLst/>
              <a:ahLst/>
              <a:cxnLst/>
              <a:rect l="l" t="t" r="r" b="b"/>
              <a:pathLst>
                <a:path w="1994" h="737" extrusionOk="0">
                  <a:moveTo>
                    <a:pt x="1026" y="0"/>
                  </a:moveTo>
                  <a:cubicBezTo>
                    <a:pt x="679" y="15"/>
                    <a:pt x="347" y="44"/>
                    <a:pt x="1" y="101"/>
                  </a:cubicBezTo>
                  <a:cubicBezTo>
                    <a:pt x="174" y="116"/>
                    <a:pt x="347" y="123"/>
                    <a:pt x="521" y="123"/>
                  </a:cubicBezTo>
                  <a:cubicBezTo>
                    <a:pt x="685" y="123"/>
                    <a:pt x="850" y="116"/>
                    <a:pt x="1014" y="103"/>
                  </a:cubicBezTo>
                  <a:lnTo>
                    <a:pt x="1014" y="103"/>
                  </a:lnTo>
                  <a:lnTo>
                    <a:pt x="1069" y="145"/>
                  </a:lnTo>
                  <a:cubicBezTo>
                    <a:pt x="1358" y="361"/>
                    <a:pt x="1661" y="563"/>
                    <a:pt x="1993" y="736"/>
                  </a:cubicBezTo>
                  <a:cubicBezTo>
                    <a:pt x="1719" y="491"/>
                    <a:pt x="1430" y="260"/>
                    <a:pt x="1112" y="58"/>
                  </a:cubicBezTo>
                  <a:lnTo>
                    <a:pt x="1055"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1818075" y="3405125"/>
              <a:ext cx="2900" cy="11575"/>
            </a:xfrm>
            <a:custGeom>
              <a:avLst/>
              <a:gdLst/>
              <a:ahLst/>
              <a:cxnLst/>
              <a:rect l="l" t="t" r="r" b="b"/>
              <a:pathLst>
                <a:path w="116" h="463" extrusionOk="0">
                  <a:moveTo>
                    <a:pt x="58" y="1"/>
                  </a:moveTo>
                  <a:cubicBezTo>
                    <a:pt x="29" y="1"/>
                    <a:pt x="0" y="102"/>
                    <a:pt x="15" y="232"/>
                  </a:cubicBezTo>
                  <a:cubicBezTo>
                    <a:pt x="15" y="362"/>
                    <a:pt x="44" y="463"/>
                    <a:pt x="58" y="463"/>
                  </a:cubicBezTo>
                  <a:cubicBezTo>
                    <a:pt x="87" y="448"/>
                    <a:pt x="116" y="362"/>
                    <a:pt x="102" y="232"/>
                  </a:cubicBezTo>
                  <a:cubicBezTo>
                    <a:pt x="102" y="102"/>
                    <a:pt x="73"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1844050" y="3386000"/>
              <a:ext cx="21325" cy="27825"/>
            </a:xfrm>
            <a:custGeom>
              <a:avLst/>
              <a:gdLst/>
              <a:ahLst/>
              <a:cxnLst/>
              <a:rect l="l" t="t" r="r" b="b"/>
              <a:pathLst>
                <a:path w="853" h="1113" extrusionOk="0">
                  <a:moveTo>
                    <a:pt x="1" y="1"/>
                  </a:moveTo>
                  <a:lnTo>
                    <a:pt x="44" y="434"/>
                  </a:lnTo>
                  <a:lnTo>
                    <a:pt x="853" y="1112"/>
                  </a:lnTo>
                  <a:lnTo>
                    <a:pt x="853" y="1112"/>
                  </a:lnTo>
                  <a:lnTo>
                    <a:pt x="838" y="6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1844050" y="3384550"/>
              <a:ext cx="49825" cy="18075"/>
            </a:xfrm>
            <a:custGeom>
              <a:avLst/>
              <a:gdLst/>
              <a:ahLst/>
              <a:cxnLst/>
              <a:rect l="l" t="t" r="r" b="b"/>
              <a:pathLst>
                <a:path w="1993" h="723" extrusionOk="0">
                  <a:moveTo>
                    <a:pt x="1055" y="1"/>
                  </a:moveTo>
                  <a:lnTo>
                    <a:pt x="1" y="59"/>
                  </a:lnTo>
                  <a:lnTo>
                    <a:pt x="838" y="723"/>
                  </a:lnTo>
                  <a:lnTo>
                    <a:pt x="1993" y="679"/>
                  </a:lnTo>
                  <a:lnTo>
                    <a:pt x="10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1865000" y="3401525"/>
              <a:ext cx="28875" cy="12300"/>
            </a:xfrm>
            <a:custGeom>
              <a:avLst/>
              <a:gdLst/>
              <a:ahLst/>
              <a:cxnLst/>
              <a:rect l="l" t="t" r="r" b="b"/>
              <a:pathLst>
                <a:path w="1155" h="492" extrusionOk="0">
                  <a:moveTo>
                    <a:pt x="1155" y="0"/>
                  </a:moveTo>
                  <a:lnTo>
                    <a:pt x="0" y="44"/>
                  </a:lnTo>
                  <a:lnTo>
                    <a:pt x="15" y="491"/>
                  </a:lnTo>
                  <a:lnTo>
                    <a:pt x="1140"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1844050" y="3383475"/>
              <a:ext cx="49825" cy="18075"/>
            </a:xfrm>
            <a:custGeom>
              <a:avLst/>
              <a:gdLst/>
              <a:ahLst/>
              <a:cxnLst/>
              <a:rect l="l" t="t" r="r" b="b"/>
              <a:pathLst>
                <a:path w="1993" h="723" extrusionOk="0">
                  <a:moveTo>
                    <a:pt x="1026" y="1"/>
                  </a:moveTo>
                  <a:cubicBezTo>
                    <a:pt x="679" y="1"/>
                    <a:pt x="333" y="30"/>
                    <a:pt x="1" y="102"/>
                  </a:cubicBezTo>
                  <a:cubicBezTo>
                    <a:pt x="174" y="116"/>
                    <a:pt x="347" y="123"/>
                    <a:pt x="520" y="123"/>
                  </a:cubicBezTo>
                  <a:cubicBezTo>
                    <a:pt x="689" y="123"/>
                    <a:pt x="858" y="117"/>
                    <a:pt x="1027" y="103"/>
                  </a:cubicBezTo>
                  <a:lnTo>
                    <a:pt x="1027" y="103"/>
                  </a:lnTo>
                  <a:lnTo>
                    <a:pt x="1055" y="131"/>
                  </a:lnTo>
                  <a:cubicBezTo>
                    <a:pt x="1343" y="347"/>
                    <a:pt x="1661" y="549"/>
                    <a:pt x="1993" y="722"/>
                  </a:cubicBezTo>
                  <a:cubicBezTo>
                    <a:pt x="1719" y="477"/>
                    <a:pt x="1415" y="246"/>
                    <a:pt x="1112" y="44"/>
                  </a:cubicBezTo>
                  <a:lnTo>
                    <a:pt x="10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1863900" y="3402600"/>
              <a:ext cx="2550" cy="11225"/>
            </a:xfrm>
            <a:custGeom>
              <a:avLst/>
              <a:gdLst/>
              <a:ahLst/>
              <a:cxnLst/>
              <a:rect l="l" t="t" r="r" b="b"/>
              <a:pathLst>
                <a:path w="102" h="449" extrusionOk="0">
                  <a:moveTo>
                    <a:pt x="44" y="1"/>
                  </a:moveTo>
                  <a:cubicBezTo>
                    <a:pt x="15" y="1"/>
                    <a:pt x="1" y="102"/>
                    <a:pt x="1" y="232"/>
                  </a:cubicBezTo>
                  <a:cubicBezTo>
                    <a:pt x="1" y="347"/>
                    <a:pt x="30" y="448"/>
                    <a:pt x="44" y="448"/>
                  </a:cubicBezTo>
                  <a:cubicBezTo>
                    <a:pt x="73" y="448"/>
                    <a:pt x="102" y="347"/>
                    <a:pt x="87" y="232"/>
                  </a:cubicBezTo>
                  <a:cubicBezTo>
                    <a:pt x="87" y="102"/>
                    <a:pt x="59"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1593250" y="3426775"/>
              <a:ext cx="21300" cy="28175"/>
            </a:xfrm>
            <a:custGeom>
              <a:avLst/>
              <a:gdLst/>
              <a:ahLst/>
              <a:cxnLst/>
              <a:rect l="l" t="t" r="r" b="b"/>
              <a:pathLst>
                <a:path w="852" h="1127" extrusionOk="0">
                  <a:moveTo>
                    <a:pt x="0" y="1"/>
                  </a:moveTo>
                  <a:lnTo>
                    <a:pt x="58" y="448"/>
                  </a:lnTo>
                  <a:lnTo>
                    <a:pt x="852" y="1127"/>
                  </a:lnTo>
                  <a:lnTo>
                    <a:pt x="852" y="63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1593250" y="3425700"/>
              <a:ext cx="49825" cy="17700"/>
            </a:xfrm>
            <a:custGeom>
              <a:avLst/>
              <a:gdLst/>
              <a:ahLst/>
              <a:cxnLst/>
              <a:rect l="l" t="t" r="r" b="b"/>
              <a:pathLst>
                <a:path w="1993" h="708" extrusionOk="0">
                  <a:moveTo>
                    <a:pt x="1068" y="1"/>
                  </a:moveTo>
                  <a:lnTo>
                    <a:pt x="0" y="44"/>
                  </a:lnTo>
                  <a:lnTo>
                    <a:pt x="837" y="708"/>
                  </a:lnTo>
                  <a:lnTo>
                    <a:pt x="1992" y="679"/>
                  </a:lnTo>
                  <a:lnTo>
                    <a:pt x="1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1614175" y="3442675"/>
              <a:ext cx="28900" cy="12275"/>
            </a:xfrm>
            <a:custGeom>
              <a:avLst/>
              <a:gdLst/>
              <a:ahLst/>
              <a:cxnLst/>
              <a:rect l="l" t="t" r="r" b="b"/>
              <a:pathLst>
                <a:path w="1156" h="491" extrusionOk="0">
                  <a:moveTo>
                    <a:pt x="1155" y="0"/>
                  </a:moveTo>
                  <a:lnTo>
                    <a:pt x="0" y="29"/>
                  </a:lnTo>
                  <a:lnTo>
                    <a:pt x="15" y="491"/>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1593250" y="3424250"/>
              <a:ext cx="49825" cy="18450"/>
            </a:xfrm>
            <a:custGeom>
              <a:avLst/>
              <a:gdLst/>
              <a:ahLst/>
              <a:cxnLst/>
              <a:rect l="l" t="t" r="r" b="b"/>
              <a:pathLst>
                <a:path w="1993" h="738" extrusionOk="0">
                  <a:moveTo>
                    <a:pt x="1040" y="1"/>
                  </a:moveTo>
                  <a:cubicBezTo>
                    <a:pt x="693" y="1"/>
                    <a:pt x="347" y="30"/>
                    <a:pt x="0" y="87"/>
                  </a:cubicBezTo>
                  <a:cubicBezTo>
                    <a:pt x="173" y="109"/>
                    <a:pt x="347" y="120"/>
                    <a:pt x="520" y="120"/>
                  </a:cubicBezTo>
                  <a:cubicBezTo>
                    <a:pt x="685" y="120"/>
                    <a:pt x="850" y="110"/>
                    <a:pt x="1015" y="91"/>
                  </a:cubicBezTo>
                  <a:lnTo>
                    <a:pt x="1015" y="91"/>
                  </a:lnTo>
                  <a:lnTo>
                    <a:pt x="1068" y="131"/>
                  </a:lnTo>
                  <a:cubicBezTo>
                    <a:pt x="1357" y="362"/>
                    <a:pt x="1660" y="564"/>
                    <a:pt x="1992" y="737"/>
                  </a:cubicBezTo>
                  <a:cubicBezTo>
                    <a:pt x="1718" y="477"/>
                    <a:pt x="1429" y="246"/>
                    <a:pt x="1112" y="44"/>
                  </a:cubicBez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1613100" y="3443750"/>
              <a:ext cx="2550" cy="11200"/>
            </a:xfrm>
            <a:custGeom>
              <a:avLst/>
              <a:gdLst/>
              <a:ahLst/>
              <a:cxnLst/>
              <a:rect l="l" t="t" r="r" b="b"/>
              <a:pathLst>
                <a:path w="102" h="448" extrusionOk="0">
                  <a:moveTo>
                    <a:pt x="43" y="0"/>
                  </a:moveTo>
                  <a:cubicBezTo>
                    <a:pt x="15" y="0"/>
                    <a:pt x="0" y="101"/>
                    <a:pt x="0" y="217"/>
                  </a:cubicBezTo>
                  <a:cubicBezTo>
                    <a:pt x="0" y="347"/>
                    <a:pt x="29" y="448"/>
                    <a:pt x="58" y="448"/>
                  </a:cubicBezTo>
                  <a:cubicBezTo>
                    <a:pt x="72" y="448"/>
                    <a:pt x="101" y="347"/>
                    <a:pt x="87" y="217"/>
                  </a:cubicBezTo>
                  <a:cubicBezTo>
                    <a:pt x="87" y="87"/>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1641600" y="3426075"/>
              <a:ext cx="20950" cy="27800"/>
            </a:xfrm>
            <a:custGeom>
              <a:avLst/>
              <a:gdLst/>
              <a:ahLst/>
              <a:cxnLst/>
              <a:rect l="l" t="t" r="r" b="b"/>
              <a:pathLst>
                <a:path w="838" h="1112" extrusionOk="0">
                  <a:moveTo>
                    <a:pt x="1" y="0"/>
                  </a:moveTo>
                  <a:lnTo>
                    <a:pt x="44" y="433"/>
                  </a:lnTo>
                  <a:lnTo>
                    <a:pt x="838" y="1112"/>
                  </a:lnTo>
                  <a:lnTo>
                    <a:pt x="838"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1641600" y="3424975"/>
              <a:ext cx="49475" cy="17725"/>
            </a:xfrm>
            <a:custGeom>
              <a:avLst/>
              <a:gdLst/>
              <a:ahLst/>
              <a:cxnLst/>
              <a:rect l="l" t="t" r="r" b="b"/>
              <a:pathLst>
                <a:path w="1979" h="709" extrusionOk="0">
                  <a:moveTo>
                    <a:pt x="1054" y="1"/>
                  </a:moveTo>
                  <a:lnTo>
                    <a:pt x="1" y="44"/>
                  </a:lnTo>
                  <a:lnTo>
                    <a:pt x="823" y="708"/>
                  </a:lnTo>
                  <a:lnTo>
                    <a:pt x="1978" y="665"/>
                  </a:lnTo>
                  <a:lnTo>
                    <a:pt x="10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1662175" y="3441575"/>
              <a:ext cx="28900" cy="12300"/>
            </a:xfrm>
            <a:custGeom>
              <a:avLst/>
              <a:gdLst/>
              <a:ahLst/>
              <a:cxnLst/>
              <a:rect l="l" t="t" r="r" b="b"/>
              <a:pathLst>
                <a:path w="1156" h="492" extrusionOk="0">
                  <a:moveTo>
                    <a:pt x="1155" y="1"/>
                  </a:moveTo>
                  <a:lnTo>
                    <a:pt x="0" y="44"/>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1641600" y="3423525"/>
              <a:ext cx="49475" cy="18075"/>
            </a:xfrm>
            <a:custGeom>
              <a:avLst/>
              <a:gdLst/>
              <a:ahLst/>
              <a:cxnLst/>
              <a:rect l="l" t="t" r="r" b="b"/>
              <a:pathLst>
                <a:path w="1979" h="723" extrusionOk="0">
                  <a:moveTo>
                    <a:pt x="1025" y="1"/>
                  </a:moveTo>
                  <a:cubicBezTo>
                    <a:pt x="679" y="1"/>
                    <a:pt x="333" y="30"/>
                    <a:pt x="1" y="102"/>
                  </a:cubicBezTo>
                  <a:cubicBezTo>
                    <a:pt x="167" y="116"/>
                    <a:pt x="336" y="124"/>
                    <a:pt x="508" y="124"/>
                  </a:cubicBezTo>
                  <a:cubicBezTo>
                    <a:pt x="676" y="124"/>
                    <a:pt x="846" y="117"/>
                    <a:pt x="1017" y="103"/>
                  </a:cubicBezTo>
                  <a:lnTo>
                    <a:pt x="1017" y="103"/>
                  </a:lnTo>
                  <a:lnTo>
                    <a:pt x="1054" y="131"/>
                  </a:lnTo>
                  <a:cubicBezTo>
                    <a:pt x="1343" y="347"/>
                    <a:pt x="1661" y="550"/>
                    <a:pt x="1978" y="723"/>
                  </a:cubicBezTo>
                  <a:cubicBezTo>
                    <a:pt x="1704" y="477"/>
                    <a:pt x="1415" y="246"/>
                    <a:pt x="1112" y="44"/>
                  </a:cubicBezTo>
                  <a:lnTo>
                    <a:pt x="1054"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1661100" y="3442675"/>
              <a:ext cx="2550" cy="11200"/>
            </a:xfrm>
            <a:custGeom>
              <a:avLst/>
              <a:gdLst/>
              <a:ahLst/>
              <a:cxnLst/>
              <a:rect l="l" t="t" r="r" b="b"/>
              <a:pathLst>
                <a:path w="102" h="448" extrusionOk="0">
                  <a:moveTo>
                    <a:pt x="43" y="0"/>
                  </a:moveTo>
                  <a:cubicBezTo>
                    <a:pt x="14" y="0"/>
                    <a:pt x="0" y="101"/>
                    <a:pt x="0" y="231"/>
                  </a:cubicBezTo>
                  <a:cubicBezTo>
                    <a:pt x="14" y="347"/>
                    <a:pt x="29" y="448"/>
                    <a:pt x="58" y="448"/>
                  </a:cubicBezTo>
                  <a:cubicBezTo>
                    <a:pt x="87" y="448"/>
                    <a:pt x="101" y="347"/>
                    <a:pt x="101" y="231"/>
                  </a:cubicBezTo>
                  <a:cubicBezTo>
                    <a:pt x="101"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1687425" y="3425350"/>
              <a:ext cx="21325" cy="28175"/>
            </a:xfrm>
            <a:custGeom>
              <a:avLst/>
              <a:gdLst/>
              <a:ahLst/>
              <a:cxnLst/>
              <a:rect l="l" t="t" r="r" b="b"/>
              <a:pathLst>
                <a:path w="853" h="1127" extrusionOk="0">
                  <a:moveTo>
                    <a:pt x="1" y="0"/>
                  </a:moveTo>
                  <a:lnTo>
                    <a:pt x="59" y="433"/>
                  </a:lnTo>
                  <a:lnTo>
                    <a:pt x="853" y="1126"/>
                  </a:lnTo>
                  <a:lnTo>
                    <a:pt x="853"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1687425" y="3424250"/>
              <a:ext cx="49825" cy="17725"/>
            </a:xfrm>
            <a:custGeom>
              <a:avLst/>
              <a:gdLst/>
              <a:ahLst/>
              <a:cxnLst/>
              <a:rect l="l" t="t" r="r" b="b"/>
              <a:pathLst>
                <a:path w="1993" h="709" extrusionOk="0">
                  <a:moveTo>
                    <a:pt x="1069" y="1"/>
                  </a:moveTo>
                  <a:lnTo>
                    <a:pt x="1" y="44"/>
                  </a:lnTo>
                  <a:lnTo>
                    <a:pt x="838" y="708"/>
                  </a:lnTo>
                  <a:lnTo>
                    <a:pt x="1993"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1708375" y="3440850"/>
              <a:ext cx="28875" cy="12675"/>
            </a:xfrm>
            <a:custGeom>
              <a:avLst/>
              <a:gdLst/>
              <a:ahLst/>
              <a:cxnLst/>
              <a:rect l="l" t="t" r="r" b="b"/>
              <a:pathLst>
                <a:path w="1155" h="507" extrusionOk="0">
                  <a:moveTo>
                    <a:pt x="1155" y="1"/>
                  </a:moveTo>
                  <a:lnTo>
                    <a:pt x="0" y="44"/>
                  </a:lnTo>
                  <a:lnTo>
                    <a:pt x="15" y="506"/>
                  </a:lnTo>
                  <a:lnTo>
                    <a:pt x="1140" y="434"/>
                  </a:lnTo>
                  <a:lnTo>
                    <a:pt x="11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1687425" y="3422825"/>
              <a:ext cx="49825" cy="18050"/>
            </a:xfrm>
            <a:custGeom>
              <a:avLst/>
              <a:gdLst/>
              <a:ahLst/>
              <a:cxnLst/>
              <a:rect l="l" t="t" r="r" b="b"/>
              <a:pathLst>
                <a:path w="1993" h="722" extrusionOk="0">
                  <a:moveTo>
                    <a:pt x="1040" y="0"/>
                  </a:moveTo>
                  <a:cubicBezTo>
                    <a:pt x="694" y="0"/>
                    <a:pt x="347" y="43"/>
                    <a:pt x="1" y="101"/>
                  </a:cubicBezTo>
                  <a:cubicBezTo>
                    <a:pt x="174" y="116"/>
                    <a:pt x="347" y="123"/>
                    <a:pt x="521" y="123"/>
                  </a:cubicBezTo>
                  <a:cubicBezTo>
                    <a:pt x="691" y="123"/>
                    <a:pt x="861" y="116"/>
                    <a:pt x="1032" y="102"/>
                  </a:cubicBezTo>
                  <a:lnTo>
                    <a:pt x="1032" y="102"/>
                  </a:lnTo>
                  <a:lnTo>
                    <a:pt x="1069" y="130"/>
                  </a:lnTo>
                  <a:cubicBezTo>
                    <a:pt x="1358" y="361"/>
                    <a:pt x="1661" y="549"/>
                    <a:pt x="1993" y="722"/>
                  </a:cubicBezTo>
                  <a:cubicBezTo>
                    <a:pt x="1719" y="476"/>
                    <a:pt x="1430" y="260"/>
                    <a:pt x="1112" y="58"/>
                  </a:cubicBezTo>
                  <a:lnTo>
                    <a:pt x="1069"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1707275" y="3441950"/>
              <a:ext cx="2550" cy="11575"/>
            </a:xfrm>
            <a:custGeom>
              <a:avLst/>
              <a:gdLst/>
              <a:ahLst/>
              <a:cxnLst/>
              <a:rect l="l" t="t" r="r" b="b"/>
              <a:pathLst>
                <a:path w="102" h="463" extrusionOk="0">
                  <a:moveTo>
                    <a:pt x="44" y="0"/>
                  </a:moveTo>
                  <a:cubicBezTo>
                    <a:pt x="15" y="0"/>
                    <a:pt x="1" y="116"/>
                    <a:pt x="1" y="231"/>
                  </a:cubicBezTo>
                  <a:cubicBezTo>
                    <a:pt x="15" y="361"/>
                    <a:pt x="30" y="462"/>
                    <a:pt x="59" y="462"/>
                  </a:cubicBezTo>
                  <a:cubicBezTo>
                    <a:pt x="87" y="462"/>
                    <a:pt x="102" y="361"/>
                    <a:pt x="102" y="231"/>
                  </a:cubicBezTo>
                  <a:cubicBezTo>
                    <a:pt x="102"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1735425" y="3423900"/>
              <a:ext cx="21325" cy="28175"/>
            </a:xfrm>
            <a:custGeom>
              <a:avLst/>
              <a:gdLst/>
              <a:ahLst/>
              <a:cxnLst/>
              <a:rect l="l" t="t" r="r" b="b"/>
              <a:pathLst>
                <a:path w="853" h="1127" extrusionOk="0">
                  <a:moveTo>
                    <a:pt x="1" y="0"/>
                  </a:moveTo>
                  <a:lnTo>
                    <a:pt x="58" y="448"/>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1735425" y="3422825"/>
              <a:ext cx="49825" cy="17700"/>
            </a:xfrm>
            <a:custGeom>
              <a:avLst/>
              <a:gdLst/>
              <a:ahLst/>
              <a:cxnLst/>
              <a:rect l="l" t="t" r="r" b="b"/>
              <a:pathLst>
                <a:path w="1993" h="708" extrusionOk="0">
                  <a:moveTo>
                    <a:pt x="1069" y="0"/>
                  </a:moveTo>
                  <a:lnTo>
                    <a:pt x="1" y="43"/>
                  </a:lnTo>
                  <a:lnTo>
                    <a:pt x="838" y="707"/>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1756350" y="3439775"/>
              <a:ext cx="28900" cy="12300"/>
            </a:xfrm>
            <a:custGeom>
              <a:avLst/>
              <a:gdLst/>
              <a:ahLst/>
              <a:cxnLst/>
              <a:rect l="l" t="t" r="r" b="b"/>
              <a:pathLst>
                <a:path w="1156" h="492" extrusionOk="0">
                  <a:moveTo>
                    <a:pt x="1156" y="1"/>
                  </a:moveTo>
                  <a:lnTo>
                    <a:pt x="1" y="29"/>
                  </a:lnTo>
                  <a:lnTo>
                    <a:pt x="15" y="491"/>
                  </a:lnTo>
                  <a:lnTo>
                    <a:pt x="1141" y="419"/>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1735800" y="3421375"/>
              <a:ext cx="49825" cy="18425"/>
            </a:xfrm>
            <a:custGeom>
              <a:avLst/>
              <a:gdLst/>
              <a:ahLst/>
              <a:cxnLst/>
              <a:rect l="l" t="t" r="r" b="b"/>
              <a:pathLst>
                <a:path w="1993" h="737" extrusionOk="0">
                  <a:moveTo>
                    <a:pt x="1025" y="0"/>
                  </a:moveTo>
                  <a:cubicBezTo>
                    <a:pt x="679" y="15"/>
                    <a:pt x="332" y="44"/>
                    <a:pt x="0" y="101"/>
                  </a:cubicBezTo>
                  <a:cubicBezTo>
                    <a:pt x="173" y="116"/>
                    <a:pt x="347" y="123"/>
                    <a:pt x="520" y="123"/>
                  </a:cubicBezTo>
                  <a:cubicBezTo>
                    <a:pt x="685" y="123"/>
                    <a:pt x="849" y="117"/>
                    <a:pt x="1014" y="104"/>
                  </a:cubicBezTo>
                  <a:lnTo>
                    <a:pt x="1014" y="104"/>
                  </a:lnTo>
                  <a:lnTo>
                    <a:pt x="1054" y="130"/>
                  </a:lnTo>
                  <a:cubicBezTo>
                    <a:pt x="1357" y="361"/>
                    <a:pt x="1660" y="563"/>
                    <a:pt x="1992" y="737"/>
                  </a:cubicBezTo>
                  <a:cubicBezTo>
                    <a:pt x="1718" y="477"/>
                    <a:pt x="1429" y="260"/>
                    <a:pt x="1112" y="58"/>
                  </a:cubicBezTo>
                  <a:lnTo>
                    <a:pt x="1054" y="15"/>
                  </a:lnTo>
                  <a:lnTo>
                    <a:pt x="10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1755275" y="3440850"/>
              <a:ext cx="2550" cy="11225"/>
            </a:xfrm>
            <a:custGeom>
              <a:avLst/>
              <a:gdLst/>
              <a:ahLst/>
              <a:cxnLst/>
              <a:rect l="l" t="t" r="r" b="b"/>
              <a:pathLst>
                <a:path w="102" h="449" extrusionOk="0">
                  <a:moveTo>
                    <a:pt x="44" y="1"/>
                  </a:moveTo>
                  <a:cubicBezTo>
                    <a:pt x="15" y="1"/>
                    <a:pt x="1" y="102"/>
                    <a:pt x="1" y="217"/>
                  </a:cubicBezTo>
                  <a:cubicBezTo>
                    <a:pt x="1" y="347"/>
                    <a:pt x="30" y="448"/>
                    <a:pt x="58" y="448"/>
                  </a:cubicBezTo>
                  <a:cubicBezTo>
                    <a:pt x="87" y="448"/>
                    <a:pt x="102" y="347"/>
                    <a:pt x="102" y="217"/>
                  </a:cubicBezTo>
                  <a:cubicBezTo>
                    <a:pt x="87" y="88"/>
                    <a:pt x="73" y="1"/>
                    <a:pt x="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1805075" y="3438325"/>
              <a:ext cx="28900" cy="12675"/>
            </a:xfrm>
            <a:custGeom>
              <a:avLst/>
              <a:gdLst/>
              <a:ahLst/>
              <a:cxnLst/>
              <a:rect l="l" t="t" r="r" b="b"/>
              <a:pathLst>
                <a:path w="1156" h="507" extrusionOk="0">
                  <a:moveTo>
                    <a:pt x="1156" y="1"/>
                  </a:moveTo>
                  <a:lnTo>
                    <a:pt x="1" y="44"/>
                  </a:lnTo>
                  <a:lnTo>
                    <a:pt x="15" y="506"/>
                  </a:lnTo>
                  <a:lnTo>
                    <a:pt x="1141" y="434"/>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1804000" y="3439425"/>
              <a:ext cx="2550" cy="11575"/>
            </a:xfrm>
            <a:custGeom>
              <a:avLst/>
              <a:gdLst/>
              <a:ahLst/>
              <a:cxnLst/>
              <a:rect l="l" t="t" r="r" b="b"/>
              <a:pathLst>
                <a:path w="102" h="463" extrusionOk="0">
                  <a:moveTo>
                    <a:pt x="44" y="0"/>
                  </a:moveTo>
                  <a:cubicBezTo>
                    <a:pt x="15" y="0"/>
                    <a:pt x="0" y="101"/>
                    <a:pt x="0" y="231"/>
                  </a:cubicBezTo>
                  <a:cubicBezTo>
                    <a:pt x="0" y="361"/>
                    <a:pt x="29" y="462"/>
                    <a:pt x="58" y="462"/>
                  </a:cubicBezTo>
                  <a:cubicBezTo>
                    <a:pt x="73" y="462"/>
                    <a:pt x="102" y="347"/>
                    <a:pt x="102" y="231"/>
                  </a:cubicBezTo>
                  <a:cubicBezTo>
                    <a:pt x="87"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1851625" y="3436175"/>
              <a:ext cx="28900" cy="12650"/>
            </a:xfrm>
            <a:custGeom>
              <a:avLst/>
              <a:gdLst/>
              <a:ahLst/>
              <a:cxnLst/>
              <a:rect l="l" t="t" r="r" b="b"/>
              <a:pathLst>
                <a:path w="1156" h="506" extrusionOk="0">
                  <a:moveTo>
                    <a:pt x="1156" y="0"/>
                  </a:moveTo>
                  <a:lnTo>
                    <a:pt x="1" y="44"/>
                  </a:lnTo>
                  <a:lnTo>
                    <a:pt x="15" y="505"/>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1850200" y="3437250"/>
              <a:ext cx="2900" cy="11575"/>
            </a:xfrm>
            <a:custGeom>
              <a:avLst/>
              <a:gdLst/>
              <a:ahLst/>
              <a:cxnLst/>
              <a:rect l="l" t="t" r="r" b="b"/>
              <a:pathLst>
                <a:path w="116" h="463" extrusionOk="0">
                  <a:moveTo>
                    <a:pt x="58" y="1"/>
                  </a:moveTo>
                  <a:cubicBezTo>
                    <a:pt x="29" y="1"/>
                    <a:pt x="0" y="102"/>
                    <a:pt x="15" y="232"/>
                  </a:cubicBezTo>
                  <a:cubicBezTo>
                    <a:pt x="15" y="361"/>
                    <a:pt x="44" y="462"/>
                    <a:pt x="58" y="462"/>
                  </a:cubicBezTo>
                  <a:cubicBezTo>
                    <a:pt x="87" y="448"/>
                    <a:pt x="116" y="361"/>
                    <a:pt x="101" y="232"/>
                  </a:cubicBezTo>
                  <a:cubicBezTo>
                    <a:pt x="101" y="102"/>
                    <a:pt x="72" y="1"/>
                    <a:pt x="5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1897100" y="3433650"/>
              <a:ext cx="28900" cy="12275"/>
            </a:xfrm>
            <a:custGeom>
              <a:avLst/>
              <a:gdLst/>
              <a:ahLst/>
              <a:cxnLst/>
              <a:rect l="l" t="t" r="r" b="b"/>
              <a:pathLst>
                <a:path w="1156" h="491" extrusionOk="0">
                  <a:moveTo>
                    <a:pt x="1156" y="0"/>
                  </a:moveTo>
                  <a:lnTo>
                    <a:pt x="1" y="43"/>
                  </a:lnTo>
                  <a:lnTo>
                    <a:pt x="15" y="491"/>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1896025" y="3434725"/>
              <a:ext cx="2550" cy="11200"/>
            </a:xfrm>
            <a:custGeom>
              <a:avLst/>
              <a:gdLst/>
              <a:ahLst/>
              <a:cxnLst/>
              <a:rect l="l" t="t" r="r" b="b"/>
              <a:pathLst>
                <a:path w="102" h="448" extrusionOk="0">
                  <a:moveTo>
                    <a:pt x="44" y="0"/>
                  </a:moveTo>
                  <a:cubicBezTo>
                    <a:pt x="15" y="0"/>
                    <a:pt x="1" y="102"/>
                    <a:pt x="1" y="231"/>
                  </a:cubicBezTo>
                  <a:cubicBezTo>
                    <a:pt x="1" y="347"/>
                    <a:pt x="29" y="448"/>
                    <a:pt x="44" y="448"/>
                  </a:cubicBezTo>
                  <a:cubicBezTo>
                    <a:pt x="73" y="448"/>
                    <a:pt x="102" y="347"/>
                    <a:pt x="87" y="231"/>
                  </a:cubicBezTo>
                  <a:cubicBezTo>
                    <a:pt x="87" y="102"/>
                    <a:pt x="58"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1521071" y="3391576"/>
              <a:ext cx="565525" cy="128500"/>
            </a:xfrm>
            <a:custGeom>
              <a:avLst/>
              <a:gdLst/>
              <a:ahLst/>
              <a:cxnLst/>
              <a:rect l="l" t="t" r="r" b="b"/>
              <a:pathLst>
                <a:path w="22621" h="5140" extrusionOk="0">
                  <a:moveTo>
                    <a:pt x="0" y="1"/>
                  </a:moveTo>
                  <a:lnTo>
                    <a:pt x="0" y="1054"/>
                  </a:lnTo>
                  <a:lnTo>
                    <a:pt x="4273" y="5140"/>
                  </a:lnTo>
                  <a:lnTo>
                    <a:pt x="6626" y="2859"/>
                  </a:lnTo>
                  <a:lnTo>
                    <a:pt x="22620" y="1892"/>
                  </a:lnTo>
                  <a:lnTo>
                    <a:pt x="22375" y="722"/>
                  </a:lnTo>
                  <a:lnTo>
                    <a:pt x="6265" y="1588"/>
                  </a:lnTo>
                  <a:lnTo>
                    <a:pt x="4129" y="362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1627875" y="3439775"/>
              <a:ext cx="458725" cy="81225"/>
            </a:xfrm>
            <a:custGeom>
              <a:avLst/>
              <a:gdLst/>
              <a:ahLst/>
              <a:cxnLst/>
              <a:rect l="l" t="t" r="r" b="b"/>
              <a:pathLst>
                <a:path w="18349" h="3249" extrusionOk="0">
                  <a:moveTo>
                    <a:pt x="18348" y="1"/>
                  </a:moveTo>
                  <a:lnTo>
                    <a:pt x="1964" y="650"/>
                  </a:lnTo>
                  <a:lnTo>
                    <a:pt x="1" y="3249"/>
                  </a:lnTo>
                  <a:lnTo>
                    <a:pt x="14552" y="2397"/>
                  </a:lnTo>
                  <a:lnTo>
                    <a:pt x="18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1627875" y="3439775"/>
              <a:ext cx="458725" cy="81225"/>
            </a:xfrm>
            <a:custGeom>
              <a:avLst/>
              <a:gdLst/>
              <a:ahLst/>
              <a:cxnLst/>
              <a:rect l="l" t="t" r="r" b="b"/>
              <a:pathLst>
                <a:path w="18349" h="3249" extrusionOk="0">
                  <a:moveTo>
                    <a:pt x="18146" y="1"/>
                  </a:moveTo>
                  <a:lnTo>
                    <a:pt x="17598" y="29"/>
                  </a:lnTo>
                  <a:lnTo>
                    <a:pt x="15519" y="131"/>
                  </a:lnTo>
                  <a:lnTo>
                    <a:pt x="8706" y="535"/>
                  </a:lnTo>
                  <a:lnTo>
                    <a:pt x="2354" y="924"/>
                  </a:lnTo>
                  <a:lnTo>
                    <a:pt x="2325" y="924"/>
                  </a:lnTo>
                  <a:lnTo>
                    <a:pt x="622" y="2613"/>
                  </a:lnTo>
                  <a:lnTo>
                    <a:pt x="160" y="3075"/>
                  </a:lnTo>
                  <a:lnTo>
                    <a:pt x="30" y="3205"/>
                  </a:lnTo>
                  <a:cubicBezTo>
                    <a:pt x="15" y="3234"/>
                    <a:pt x="1" y="3249"/>
                    <a:pt x="1" y="3249"/>
                  </a:cubicBezTo>
                  <a:cubicBezTo>
                    <a:pt x="15" y="3234"/>
                    <a:pt x="30" y="3220"/>
                    <a:pt x="44" y="3205"/>
                  </a:cubicBezTo>
                  <a:lnTo>
                    <a:pt x="174" y="3104"/>
                  </a:lnTo>
                  <a:cubicBezTo>
                    <a:pt x="290" y="2989"/>
                    <a:pt x="448" y="2844"/>
                    <a:pt x="651" y="2642"/>
                  </a:cubicBezTo>
                  <a:lnTo>
                    <a:pt x="2369" y="996"/>
                  </a:lnTo>
                  <a:lnTo>
                    <a:pt x="2369" y="996"/>
                  </a:lnTo>
                  <a:lnTo>
                    <a:pt x="8720" y="636"/>
                  </a:lnTo>
                  <a:lnTo>
                    <a:pt x="15534" y="203"/>
                  </a:lnTo>
                  <a:lnTo>
                    <a:pt x="17598" y="73"/>
                  </a:lnTo>
                  <a:lnTo>
                    <a:pt x="18161" y="29"/>
                  </a:lnTo>
                  <a:lnTo>
                    <a:pt x="18305" y="15"/>
                  </a:lnTo>
                  <a:cubicBezTo>
                    <a:pt x="18320" y="15"/>
                    <a:pt x="18334" y="15"/>
                    <a:pt x="1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8"/>
            <p:cNvSpPr/>
            <p:nvPr/>
          </p:nvSpPr>
          <p:spPr>
            <a:xfrm>
              <a:off x="1677700" y="3432200"/>
              <a:ext cx="9025" cy="31775"/>
            </a:xfrm>
            <a:custGeom>
              <a:avLst/>
              <a:gdLst/>
              <a:ahLst/>
              <a:cxnLst/>
              <a:rect l="l" t="t" r="r" b="b"/>
              <a:pathLst>
                <a:path w="361" h="1271" extrusionOk="0">
                  <a:moveTo>
                    <a:pt x="0" y="0"/>
                  </a:moveTo>
                  <a:cubicBezTo>
                    <a:pt x="15" y="231"/>
                    <a:pt x="58" y="448"/>
                    <a:pt x="130" y="650"/>
                  </a:cubicBezTo>
                  <a:cubicBezTo>
                    <a:pt x="173" y="867"/>
                    <a:pt x="260" y="1069"/>
                    <a:pt x="361" y="1271"/>
                  </a:cubicBezTo>
                  <a:cubicBezTo>
                    <a:pt x="347" y="1040"/>
                    <a:pt x="303" y="823"/>
                    <a:pt x="231" y="621"/>
                  </a:cubicBezTo>
                  <a:cubicBezTo>
                    <a:pt x="173" y="405"/>
                    <a:pt x="101" y="20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1751675" y="2066475"/>
              <a:ext cx="522950" cy="724850"/>
            </a:xfrm>
            <a:custGeom>
              <a:avLst/>
              <a:gdLst/>
              <a:ahLst/>
              <a:cxnLst/>
              <a:rect l="l" t="t" r="r" b="b"/>
              <a:pathLst>
                <a:path w="20918" h="28994" extrusionOk="0">
                  <a:moveTo>
                    <a:pt x="5875" y="1"/>
                  </a:moveTo>
                  <a:cubicBezTo>
                    <a:pt x="5324" y="1"/>
                    <a:pt x="4837" y="382"/>
                    <a:pt x="4735" y="944"/>
                  </a:cubicBezTo>
                  <a:lnTo>
                    <a:pt x="73" y="25253"/>
                  </a:lnTo>
                  <a:cubicBezTo>
                    <a:pt x="0" y="25701"/>
                    <a:pt x="289" y="26119"/>
                    <a:pt x="722" y="26206"/>
                  </a:cubicBezTo>
                  <a:lnTo>
                    <a:pt x="15186" y="28978"/>
                  </a:lnTo>
                  <a:cubicBezTo>
                    <a:pt x="15240" y="28988"/>
                    <a:pt x="15293" y="28993"/>
                    <a:pt x="15346" y="28993"/>
                  </a:cubicBezTo>
                  <a:cubicBezTo>
                    <a:pt x="15730" y="28993"/>
                    <a:pt x="16065" y="28724"/>
                    <a:pt x="16154" y="28343"/>
                  </a:cubicBezTo>
                  <a:lnTo>
                    <a:pt x="20802" y="4019"/>
                  </a:lnTo>
                  <a:cubicBezTo>
                    <a:pt x="20917" y="3384"/>
                    <a:pt x="20499" y="2777"/>
                    <a:pt x="19878" y="2662"/>
                  </a:cubicBezTo>
                  <a:lnTo>
                    <a:pt x="6092" y="20"/>
                  </a:lnTo>
                  <a:cubicBezTo>
                    <a:pt x="6019" y="7"/>
                    <a:pt x="5947" y="1"/>
                    <a:pt x="58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1751300" y="2066375"/>
              <a:ext cx="522950" cy="724950"/>
            </a:xfrm>
            <a:custGeom>
              <a:avLst/>
              <a:gdLst/>
              <a:ahLst/>
              <a:cxnLst/>
              <a:rect l="l" t="t" r="r" b="b"/>
              <a:pathLst>
                <a:path w="20918" h="28998" extrusionOk="0">
                  <a:moveTo>
                    <a:pt x="5860" y="1"/>
                  </a:moveTo>
                  <a:cubicBezTo>
                    <a:pt x="5316" y="1"/>
                    <a:pt x="4837" y="391"/>
                    <a:pt x="4736" y="948"/>
                  </a:cubicBezTo>
                  <a:lnTo>
                    <a:pt x="88" y="25257"/>
                  </a:lnTo>
                  <a:cubicBezTo>
                    <a:pt x="1" y="25705"/>
                    <a:pt x="290" y="26123"/>
                    <a:pt x="737" y="26210"/>
                  </a:cubicBezTo>
                  <a:lnTo>
                    <a:pt x="15187" y="28982"/>
                  </a:lnTo>
                  <a:cubicBezTo>
                    <a:pt x="15241" y="28992"/>
                    <a:pt x="15294" y="28997"/>
                    <a:pt x="15346" y="28997"/>
                  </a:cubicBezTo>
                  <a:cubicBezTo>
                    <a:pt x="15730" y="28997"/>
                    <a:pt x="16065" y="28728"/>
                    <a:pt x="16154" y="28347"/>
                  </a:cubicBezTo>
                  <a:lnTo>
                    <a:pt x="20802" y="4023"/>
                  </a:lnTo>
                  <a:cubicBezTo>
                    <a:pt x="20918" y="3388"/>
                    <a:pt x="20514" y="2781"/>
                    <a:pt x="19879" y="2666"/>
                  </a:cubicBezTo>
                  <a:lnTo>
                    <a:pt x="6093" y="24"/>
                  </a:lnTo>
                  <a:cubicBezTo>
                    <a:pt x="6015" y="8"/>
                    <a:pt x="5937" y="1"/>
                    <a:pt x="5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1719925" y="2060350"/>
              <a:ext cx="523300" cy="724825"/>
            </a:xfrm>
            <a:custGeom>
              <a:avLst/>
              <a:gdLst/>
              <a:ahLst/>
              <a:cxnLst/>
              <a:rect l="l" t="t" r="r" b="b"/>
              <a:pathLst>
                <a:path w="20932" h="28993" extrusionOk="0">
                  <a:moveTo>
                    <a:pt x="5879" y="0"/>
                  </a:moveTo>
                  <a:cubicBezTo>
                    <a:pt x="5338" y="0"/>
                    <a:pt x="4852" y="381"/>
                    <a:pt x="4749" y="944"/>
                  </a:cubicBezTo>
                  <a:lnTo>
                    <a:pt x="87" y="25253"/>
                  </a:lnTo>
                  <a:cubicBezTo>
                    <a:pt x="0" y="25700"/>
                    <a:pt x="289" y="26119"/>
                    <a:pt x="736" y="26206"/>
                  </a:cubicBezTo>
                  <a:lnTo>
                    <a:pt x="15201" y="28977"/>
                  </a:lnTo>
                  <a:cubicBezTo>
                    <a:pt x="15254" y="28988"/>
                    <a:pt x="15307" y="28993"/>
                    <a:pt x="15359" y="28993"/>
                  </a:cubicBezTo>
                  <a:cubicBezTo>
                    <a:pt x="15743" y="28993"/>
                    <a:pt x="16077" y="28722"/>
                    <a:pt x="16153" y="28328"/>
                  </a:cubicBezTo>
                  <a:lnTo>
                    <a:pt x="20802" y="4018"/>
                  </a:lnTo>
                  <a:cubicBezTo>
                    <a:pt x="20931" y="3383"/>
                    <a:pt x="20513" y="2777"/>
                    <a:pt x="19892" y="2661"/>
                  </a:cubicBezTo>
                  <a:lnTo>
                    <a:pt x="6106" y="20"/>
                  </a:lnTo>
                  <a:lnTo>
                    <a:pt x="6092" y="20"/>
                  </a:lnTo>
                  <a:cubicBezTo>
                    <a:pt x="6021" y="7"/>
                    <a:pt x="5949" y="0"/>
                    <a:pt x="5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1791000" y="2576700"/>
              <a:ext cx="145100" cy="81975"/>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1791000" y="2576700"/>
              <a:ext cx="145100" cy="81975"/>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1837200" y="2126875"/>
              <a:ext cx="369225" cy="200325"/>
            </a:xfrm>
            <a:custGeom>
              <a:avLst/>
              <a:gdLst/>
              <a:ahLst/>
              <a:cxnLst/>
              <a:rect l="l" t="t" r="r" b="b"/>
              <a:pathLst>
                <a:path w="14769" h="8013" extrusionOk="0">
                  <a:moveTo>
                    <a:pt x="1040" y="0"/>
                  </a:moveTo>
                  <a:lnTo>
                    <a:pt x="1" y="5385"/>
                  </a:lnTo>
                  <a:lnTo>
                    <a:pt x="13743" y="8012"/>
                  </a:lnTo>
                  <a:lnTo>
                    <a:pt x="14768" y="2628"/>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1836475" y="2126150"/>
              <a:ext cx="369950" cy="201050"/>
            </a:xfrm>
            <a:custGeom>
              <a:avLst/>
              <a:gdLst/>
              <a:ahLst/>
              <a:cxnLst/>
              <a:rect l="l" t="t" r="r" b="b"/>
              <a:pathLst>
                <a:path w="14798" h="8042" extrusionOk="0">
                  <a:moveTo>
                    <a:pt x="13830" y="7666"/>
                  </a:moveTo>
                  <a:cubicBezTo>
                    <a:pt x="13811" y="7743"/>
                    <a:pt x="13798" y="7813"/>
                    <a:pt x="13787" y="7869"/>
                  </a:cubicBezTo>
                  <a:lnTo>
                    <a:pt x="13787" y="7869"/>
                  </a:lnTo>
                  <a:lnTo>
                    <a:pt x="13830" y="7666"/>
                  </a:lnTo>
                  <a:close/>
                  <a:moveTo>
                    <a:pt x="13787" y="7869"/>
                  </a:moveTo>
                  <a:lnTo>
                    <a:pt x="13772" y="7940"/>
                  </a:lnTo>
                  <a:cubicBezTo>
                    <a:pt x="13777" y="7921"/>
                    <a:pt x="13782" y="7897"/>
                    <a:pt x="13787" y="7869"/>
                  </a:cubicBezTo>
                  <a:close/>
                  <a:moveTo>
                    <a:pt x="1026" y="1"/>
                  </a:moveTo>
                  <a:lnTo>
                    <a:pt x="1026" y="29"/>
                  </a:lnTo>
                  <a:cubicBezTo>
                    <a:pt x="665" y="1906"/>
                    <a:pt x="318" y="3725"/>
                    <a:pt x="1" y="5414"/>
                  </a:cubicBezTo>
                  <a:lnTo>
                    <a:pt x="1" y="5428"/>
                  </a:lnTo>
                  <a:lnTo>
                    <a:pt x="30" y="5428"/>
                  </a:lnTo>
                  <a:lnTo>
                    <a:pt x="9889" y="7305"/>
                  </a:lnTo>
                  <a:lnTo>
                    <a:pt x="12733" y="7853"/>
                  </a:lnTo>
                  <a:lnTo>
                    <a:pt x="13498" y="7998"/>
                  </a:lnTo>
                  <a:lnTo>
                    <a:pt x="13700" y="8027"/>
                  </a:lnTo>
                  <a:lnTo>
                    <a:pt x="13700" y="8027"/>
                  </a:lnTo>
                  <a:lnTo>
                    <a:pt x="13498" y="7983"/>
                  </a:lnTo>
                  <a:lnTo>
                    <a:pt x="12733" y="7839"/>
                  </a:lnTo>
                  <a:lnTo>
                    <a:pt x="9875" y="7290"/>
                  </a:lnTo>
                  <a:cubicBezTo>
                    <a:pt x="7439" y="6815"/>
                    <a:pt x="4010" y="6152"/>
                    <a:pt x="49" y="5389"/>
                  </a:cubicBezTo>
                  <a:lnTo>
                    <a:pt x="49" y="5389"/>
                  </a:lnTo>
                  <a:cubicBezTo>
                    <a:pt x="378" y="3727"/>
                    <a:pt x="722" y="1923"/>
                    <a:pt x="1080" y="49"/>
                  </a:cubicBezTo>
                  <a:lnTo>
                    <a:pt x="1080" y="49"/>
                  </a:lnTo>
                  <a:lnTo>
                    <a:pt x="14766" y="2668"/>
                  </a:lnTo>
                  <a:lnTo>
                    <a:pt x="14766" y="2668"/>
                  </a:lnTo>
                  <a:cubicBezTo>
                    <a:pt x="14464" y="4323"/>
                    <a:pt x="14205" y="5661"/>
                    <a:pt x="14032" y="6598"/>
                  </a:cubicBezTo>
                  <a:cubicBezTo>
                    <a:pt x="14220" y="5674"/>
                    <a:pt x="14479" y="4331"/>
                    <a:pt x="14797" y="2657"/>
                  </a:cubicBezTo>
                  <a:lnTo>
                    <a:pt x="14797" y="2642"/>
                  </a:lnTo>
                  <a:lnTo>
                    <a:pt x="14783" y="2642"/>
                  </a:lnTo>
                  <a:lnTo>
                    <a:pt x="1054" y="1"/>
                  </a:lnTo>
                  <a:close/>
                  <a:moveTo>
                    <a:pt x="13772" y="7940"/>
                  </a:moveTo>
                  <a:lnTo>
                    <a:pt x="13772" y="7940"/>
                  </a:lnTo>
                  <a:cubicBezTo>
                    <a:pt x="13758" y="8012"/>
                    <a:pt x="13758" y="8041"/>
                    <a:pt x="13758" y="8041"/>
                  </a:cubicBezTo>
                  <a:cubicBezTo>
                    <a:pt x="13758" y="8041"/>
                    <a:pt x="13772" y="8012"/>
                    <a:pt x="13772" y="79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1835400" y="2320475"/>
              <a:ext cx="68225" cy="66450"/>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1835400" y="2320475"/>
              <a:ext cx="68225" cy="66450"/>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1826375" y="2318775"/>
              <a:ext cx="68225" cy="66375"/>
            </a:xfrm>
            <a:custGeom>
              <a:avLst/>
              <a:gdLst/>
              <a:ahLst/>
              <a:cxnLst/>
              <a:rect l="l" t="t" r="r" b="b"/>
              <a:pathLst>
                <a:path w="2729" h="2655" extrusionOk="0">
                  <a:moveTo>
                    <a:pt x="738" y="0"/>
                  </a:moveTo>
                  <a:cubicBezTo>
                    <a:pt x="556" y="0"/>
                    <a:pt x="386" y="124"/>
                    <a:pt x="347" y="307"/>
                  </a:cubicBezTo>
                  <a:lnTo>
                    <a:pt x="44" y="1910"/>
                  </a:lnTo>
                  <a:cubicBezTo>
                    <a:pt x="0" y="2112"/>
                    <a:pt x="145" y="2299"/>
                    <a:pt x="347" y="2343"/>
                  </a:cubicBezTo>
                  <a:lnTo>
                    <a:pt x="1935" y="2646"/>
                  </a:lnTo>
                  <a:cubicBezTo>
                    <a:pt x="1963" y="2651"/>
                    <a:pt x="1990" y="2654"/>
                    <a:pt x="2017" y="2654"/>
                  </a:cubicBezTo>
                  <a:cubicBezTo>
                    <a:pt x="2197" y="2654"/>
                    <a:pt x="2345" y="2531"/>
                    <a:pt x="2382" y="2343"/>
                  </a:cubicBezTo>
                  <a:lnTo>
                    <a:pt x="2685" y="755"/>
                  </a:lnTo>
                  <a:cubicBezTo>
                    <a:pt x="2729" y="553"/>
                    <a:pt x="2584" y="351"/>
                    <a:pt x="2382" y="307"/>
                  </a:cubicBezTo>
                  <a:lnTo>
                    <a:pt x="794" y="4"/>
                  </a:lnTo>
                  <a:cubicBezTo>
                    <a:pt x="776" y="1"/>
                    <a:pt x="757" y="0"/>
                    <a:pt x="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1855975" y="2338350"/>
              <a:ext cx="11200" cy="26375"/>
            </a:xfrm>
            <a:custGeom>
              <a:avLst/>
              <a:gdLst/>
              <a:ahLst/>
              <a:cxnLst/>
              <a:rect l="l" t="t" r="r" b="b"/>
              <a:pathLst>
                <a:path w="448" h="1055" extrusionOk="0">
                  <a:moveTo>
                    <a:pt x="29" y="1"/>
                  </a:moveTo>
                  <a:lnTo>
                    <a:pt x="0" y="174"/>
                  </a:lnTo>
                  <a:lnTo>
                    <a:pt x="188" y="217"/>
                  </a:lnTo>
                  <a:lnTo>
                    <a:pt x="43" y="1011"/>
                  </a:lnTo>
                  <a:lnTo>
                    <a:pt x="260" y="1054"/>
                  </a:lnTo>
                  <a:lnTo>
                    <a:pt x="448" y="73"/>
                  </a:lnTo>
                  <a:lnTo>
                    <a:pt x="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1916950" y="2336000"/>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a:off x="1916950" y="2336000"/>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1907925" y="2334275"/>
              <a:ext cx="67875" cy="66375"/>
            </a:xfrm>
            <a:custGeom>
              <a:avLst/>
              <a:gdLst/>
              <a:ahLst/>
              <a:cxnLst/>
              <a:rect l="l" t="t" r="r" b="b"/>
              <a:pathLst>
                <a:path w="2715" h="2655" extrusionOk="0">
                  <a:moveTo>
                    <a:pt x="724" y="1"/>
                  </a:moveTo>
                  <a:cubicBezTo>
                    <a:pt x="545" y="1"/>
                    <a:pt x="387" y="125"/>
                    <a:pt x="347" y="308"/>
                  </a:cubicBezTo>
                  <a:lnTo>
                    <a:pt x="44" y="1910"/>
                  </a:lnTo>
                  <a:cubicBezTo>
                    <a:pt x="1" y="2112"/>
                    <a:pt x="131" y="2300"/>
                    <a:pt x="333" y="2343"/>
                  </a:cubicBezTo>
                  <a:lnTo>
                    <a:pt x="1935" y="2647"/>
                  </a:lnTo>
                  <a:cubicBezTo>
                    <a:pt x="1962" y="2652"/>
                    <a:pt x="1988" y="2655"/>
                    <a:pt x="2014" y="2655"/>
                  </a:cubicBezTo>
                  <a:cubicBezTo>
                    <a:pt x="2187" y="2655"/>
                    <a:pt x="2343" y="2534"/>
                    <a:pt x="2368" y="2358"/>
                  </a:cubicBezTo>
                  <a:lnTo>
                    <a:pt x="2686" y="755"/>
                  </a:lnTo>
                  <a:cubicBezTo>
                    <a:pt x="2715" y="553"/>
                    <a:pt x="2585" y="351"/>
                    <a:pt x="2383" y="322"/>
                  </a:cubicBezTo>
                  <a:lnTo>
                    <a:pt x="780" y="5"/>
                  </a:lnTo>
                  <a:cubicBezTo>
                    <a:pt x="762" y="2"/>
                    <a:pt x="743"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1934275" y="2354725"/>
              <a:ext cx="21675" cy="26950"/>
            </a:xfrm>
            <a:custGeom>
              <a:avLst/>
              <a:gdLst/>
              <a:ahLst/>
              <a:cxnLst/>
              <a:rect l="l" t="t" r="r" b="b"/>
              <a:pathLst>
                <a:path w="867" h="1078" extrusionOk="0">
                  <a:moveTo>
                    <a:pt x="438" y="1"/>
                  </a:moveTo>
                  <a:cubicBezTo>
                    <a:pt x="314" y="1"/>
                    <a:pt x="197" y="45"/>
                    <a:pt x="116" y="125"/>
                  </a:cubicBezTo>
                  <a:lnTo>
                    <a:pt x="261" y="255"/>
                  </a:lnTo>
                  <a:cubicBezTo>
                    <a:pt x="305" y="211"/>
                    <a:pt x="357" y="192"/>
                    <a:pt x="418" y="192"/>
                  </a:cubicBezTo>
                  <a:cubicBezTo>
                    <a:pt x="437" y="192"/>
                    <a:pt x="457" y="194"/>
                    <a:pt x="477" y="197"/>
                  </a:cubicBezTo>
                  <a:cubicBezTo>
                    <a:pt x="578" y="226"/>
                    <a:pt x="621" y="269"/>
                    <a:pt x="607" y="356"/>
                  </a:cubicBezTo>
                  <a:cubicBezTo>
                    <a:pt x="593" y="399"/>
                    <a:pt x="578" y="443"/>
                    <a:pt x="477" y="515"/>
                  </a:cubicBezTo>
                  <a:lnTo>
                    <a:pt x="30" y="789"/>
                  </a:lnTo>
                  <a:lnTo>
                    <a:pt x="1" y="934"/>
                  </a:lnTo>
                  <a:lnTo>
                    <a:pt x="737" y="1078"/>
                  </a:lnTo>
                  <a:lnTo>
                    <a:pt x="766" y="905"/>
                  </a:lnTo>
                  <a:lnTo>
                    <a:pt x="347" y="818"/>
                  </a:lnTo>
                  <a:lnTo>
                    <a:pt x="621" y="659"/>
                  </a:lnTo>
                  <a:cubicBezTo>
                    <a:pt x="722" y="602"/>
                    <a:pt x="809" y="500"/>
                    <a:pt x="838" y="371"/>
                  </a:cubicBezTo>
                  <a:cubicBezTo>
                    <a:pt x="867" y="197"/>
                    <a:pt x="751" y="53"/>
                    <a:pt x="535" y="10"/>
                  </a:cubicBezTo>
                  <a:cubicBezTo>
                    <a:pt x="502" y="4"/>
                    <a:pt x="470" y="1"/>
                    <a:pt x="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2001400" y="2352225"/>
              <a:ext cx="67875" cy="66375"/>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2001400" y="2352225"/>
              <a:ext cx="67875" cy="66375"/>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1992375" y="2350525"/>
              <a:ext cx="67875" cy="66375"/>
            </a:xfrm>
            <a:custGeom>
              <a:avLst/>
              <a:gdLst/>
              <a:ahLst/>
              <a:cxnLst/>
              <a:rect l="l" t="t" r="r" b="b"/>
              <a:pathLst>
                <a:path w="2715" h="2655" extrusionOk="0">
                  <a:moveTo>
                    <a:pt x="724" y="0"/>
                  </a:moveTo>
                  <a:cubicBezTo>
                    <a:pt x="542" y="0"/>
                    <a:pt x="373" y="124"/>
                    <a:pt x="347" y="308"/>
                  </a:cubicBezTo>
                  <a:lnTo>
                    <a:pt x="44" y="1895"/>
                  </a:lnTo>
                  <a:cubicBezTo>
                    <a:pt x="1" y="2112"/>
                    <a:pt x="131" y="2300"/>
                    <a:pt x="333" y="2343"/>
                  </a:cubicBezTo>
                  <a:lnTo>
                    <a:pt x="1935" y="2646"/>
                  </a:lnTo>
                  <a:cubicBezTo>
                    <a:pt x="1961" y="2652"/>
                    <a:pt x="1987" y="2654"/>
                    <a:pt x="2013" y="2654"/>
                  </a:cubicBezTo>
                  <a:cubicBezTo>
                    <a:pt x="2187" y="2654"/>
                    <a:pt x="2343" y="2532"/>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2017650" y="2370100"/>
              <a:ext cx="22400" cy="26725"/>
            </a:xfrm>
            <a:custGeom>
              <a:avLst/>
              <a:gdLst/>
              <a:ahLst/>
              <a:cxnLst/>
              <a:rect l="l" t="t" r="r" b="b"/>
              <a:pathLst>
                <a:path w="896" h="1069" extrusionOk="0">
                  <a:moveTo>
                    <a:pt x="217" y="1"/>
                  </a:moveTo>
                  <a:lnTo>
                    <a:pt x="188" y="189"/>
                  </a:lnTo>
                  <a:lnTo>
                    <a:pt x="607" y="261"/>
                  </a:lnTo>
                  <a:lnTo>
                    <a:pt x="361" y="448"/>
                  </a:lnTo>
                  <a:lnTo>
                    <a:pt x="332" y="593"/>
                  </a:lnTo>
                  <a:lnTo>
                    <a:pt x="433" y="607"/>
                  </a:lnTo>
                  <a:cubicBezTo>
                    <a:pt x="563" y="636"/>
                    <a:pt x="607" y="694"/>
                    <a:pt x="592" y="766"/>
                  </a:cubicBezTo>
                  <a:cubicBezTo>
                    <a:pt x="581" y="823"/>
                    <a:pt x="525" y="862"/>
                    <a:pt x="452" y="862"/>
                  </a:cubicBezTo>
                  <a:cubicBezTo>
                    <a:pt x="433" y="862"/>
                    <a:pt x="412" y="859"/>
                    <a:pt x="390" y="853"/>
                  </a:cubicBezTo>
                  <a:cubicBezTo>
                    <a:pt x="289" y="838"/>
                    <a:pt x="188" y="795"/>
                    <a:pt x="116" y="708"/>
                  </a:cubicBezTo>
                  <a:lnTo>
                    <a:pt x="0" y="867"/>
                  </a:lnTo>
                  <a:cubicBezTo>
                    <a:pt x="101" y="968"/>
                    <a:pt x="217" y="1026"/>
                    <a:pt x="347" y="1055"/>
                  </a:cubicBezTo>
                  <a:cubicBezTo>
                    <a:pt x="394" y="1064"/>
                    <a:pt x="438" y="1069"/>
                    <a:pt x="477" y="1069"/>
                  </a:cubicBezTo>
                  <a:cubicBezTo>
                    <a:pt x="680" y="1069"/>
                    <a:pt x="787" y="954"/>
                    <a:pt x="823" y="809"/>
                  </a:cubicBezTo>
                  <a:cubicBezTo>
                    <a:pt x="838" y="665"/>
                    <a:pt x="751" y="535"/>
                    <a:pt x="607" y="492"/>
                  </a:cubicBezTo>
                  <a:lnTo>
                    <a:pt x="866" y="275"/>
                  </a:lnTo>
                  <a:lnTo>
                    <a:pt x="895" y="131"/>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2085850" y="2368450"/>
              <a:ext cx="67875" cy="66375"/>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2085850" y="2368450"/>
              <a:ext cx="67875" cy="66375"/>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2076825" y="2366675"/>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4" y="2657"/>
                    <a:pt x="2344" y="2524"/>
                    <a:pt x="2383" y="2347"/>
                  </a:cubicBezTo>
                  <a:lnTo>
                    <a:pt x="2686" y="759"/>
                  </a:lnTo>
                  <a:cubicBezTo>
                    <a:pt x="2715" y="542"/>
                    <a:pt x="2585" y="354"/>
                    <a:pt x="2383"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2097750" y="2395000"/>
              <a:ext cx="26375" cy="7250"/>
            </a:xfrm>
            <a:custGeom>
              <a:avLst/>
              <a:gdLst/>
              <a:ahLst/>
              <a:cxnLst/>
              <a:rect l="l" t="t" r="r" b="b"/>
              <a:pathLst>
                <a:path w="1055" h="290" extrusionOk="0">
                  <a:moveTo>
                    <a:pt x="15" y="1"/>
                  </a:moveTo>
                  <a:lnTo>
                    <a:pt x="1" y="102"/>
                  </a:lnTo>
                  <a:lnTo>
                    <a:pt x="1040" y="290"/>
                  </a:lnTo>
                  <a:lnTo>
                    <a:pt x="1055" y="20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2107875" y="2383050"/>
              <a:ext cx="9750" cy="9150"/>
            </a:xfrm>
            <a:custGeom>
              <a:avLst/>
              <a:gdLst/>
              <a:ahLst/>
              <a:cxnLst/>
              <a:rect l="l" t="t" r="r" b="b"/>
              <a:pathLst>
                <a:path w="390" h="366" extrusionOk="0">
                  <a:moveTo>
                    <a:pt x="191" y="1"/>
                  </a:moveTo>
                  <a:cubicBezTo>
                    <a:pt x="101" y="1"/>
                    <a:pt x="28" y="68"/>
                    <a:pt x="15" y="147"/>
                  </a:cubicBezTo>
                  <a:cubicBezTo>
                    <a:pt x="0" y="248"/>
                    <a:pt x="72" y="349"/>
                    <a:pt x="173" y="364"/>
                  </a:cubicBezTo>
                  <a:cubicBezTo>
                    <a:pt x="181" y="365"/>
                    <a:pt x="188" y="365"/>
                    <a:pt x="196" y="365"/>
                  </a:cubicBezTo>
                  <a:cubicBezTo>
                    <a:pt x="277" y="365"/>
                    <a:pt x="362" y="297"/>
                    <a:pt x="375" y="205"/>
                  </a:cubicBezTo>
                  <a:cubicBezTo>
                    <a:pt x="390" y="118"/>
                    <a:pt x="332" y="31"/>
                    <a:pt x="231" y="3"/>
                  </a:cubicBezTo>
                  <a:lnTo>
                    <a:pt x="217" y="3"/>
                  </a:lnTo>
                  <a:cubicBezTo>
                    <a:pt x="208" y="1"/>
                    <a:pt x="199" y="1"/>
                    <a:pt x="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2103525" y="2405800"/>
              <a:ext cx="9775" cy="9125"/>
            </a:xfrm>
            <a:custGeom>
              <a:avLst/>
              <a:gdLst/>
              <a:ahLst/>
              <a:cxnLst/>
              <a:rect l="l" t="t" r="r" b="b"/>
              <a:pathLst>
                <a:path w="391" h="365" extrusionOk="0">
                  <a:moveTo>
                    <a:pt x="192" y="0"/>
                  </a:moveTo>
                  <a:cubicBezTo>
                    <a:pt x="102" y="0"/>
                    <a:pt x="29" y="67"/>
                    <a:pt x="15" y="146"/>
                  </a:cubicBezTo>
                  <a:cubicBezTo>
                    <a:pt x="1" y="247"/>
                    <a:pt x="73" y="349"/>
                    <a:pt x="174" y="363"/>
                  </a:cubicBezTo>
                  <a:cubicBezTo>
                    <a:pt x="182" y="364"/>
                    <a:pt x="189" y="365"/>
                    <a:pt x="197" y="365"/>
                  </a:cubicBezTo>
                  <a:cubicBezTo>
                    <a:pt x="277" y="365"/>
                    <a:pt x="363" y="297"/>
                    <a:pt x="376" y="204"/>
                  </a:cubicBezTo>
                  <a:cubicBezTo>
                    <a:pt x="391" y="118"/>
                    <a:pt x="333" y="31"/>
                    <a:pt x="232" y="2"/>
                  </a:cubicBezTo>
                  <a:lnTo>
                    <a:pt x="217" y="2"/>
                  </a:lnTo>
                  <a:cubicBezTo>
                    <a:pt x="209" y="1"/>
                    <a:pt x="200"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1819150" y="2405075"/>
              <a:ext cx="68600" cy="67700"/>
            </a:xfrm>
            <a:custGeom>
              <a:avLst/>
              <a:gdLst/>
              <a:ahLst/>
              <a:cxnLst/>
              <a:rect l="l" t="t" r="r" b="b"/>
              <a:pathLst>
                <a:path w="2744" h="2708" extrusionOk="0">
                  <a:moveTo>
                    <a:pt x="636" y="1"/>
                  </a:moveTo>
                  <a:cubicBezTo>
                    <a:pt x="516" y="1"/>
                    <a:pt x="403" y="84"/>
                    <a:pt x="376" y="204"/>
                  </a:cubicBezTo>
                  <a:lnTo>
                    <a:pt x="15" y="2052"/>
                  </a:lnTo>
                  <a:cubicBezTo>
                    <a:pt x="1" y="2182"/>
                    <a:pt x="87" y="2312"/>
                    <a:pt x="217" y="2341"/>
                  </a:cubicBezTo>
                  <a:lnTo>
                    <a:pt x="2065" y="2702"/>
                  </a:lnTo>
                  <a:cubicBezTo>
                    <a:pt x="2082" y="2705"/>
                    <a:pt x="2099" y="2707"/>
                    <a:pt x="2115" y="2707"/>
                  </a:cubicBezTo>
                  <a:cubicBezTo>
                    <a:pt x="2227" y="2707"/>
                    <a:pt x="2329" y="2625"/>
                    <a:pt x="2354" y="2500"/>
                  </a:cubicBezTo>
                  <a:lnTo>
                    <a:pt x="2715" y="652"/>
                  </a:lnTo>
                  <a:cubicBezTo>
                    <a:pt x="2744" y="522"/>
                    <a:pt x="2657" y="392"/>
                    <a:pt x="2527" y="363"/>
                  </a:cubicBezTo>
                  <a:lnTo>
                    <a:pt x="665" y="2"/>
                  </a:lnTo>
                  <a:cubicBezTo>
                    <a:pt x="655" y="1"/>
                    <a:pt x="646"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1810125" y="2404200"/>
              <a:ext cx="67875" cy="66450"/>
            </a:xfrm>
            <a:custGeom>
              <a:avLst/>
              <a:gdLst/>
              <a:ahLst/>
              <a:cxnLst/>
              <a:rect l="l" t="t" r="r" b="b"/>
              <a:pathLst>
                <a:path w="2715" h="2658" extrusionOk="0">
                  <a:moveTo>
                    <a:pt x="708" y="1"/>
                  </a:moveTo>
                  <a:cubicBezTo>
                    <a:pt x="535" y="1"/>
                    <a:pt x="385" y="134"/>
                    <a:pt x="347" y="311"/>
                  </a:cubicBezTo>
                  <a:lnTo>
                    <a:pt x="44" y="1899"/>
                  </a:lnTo>
                  <a:cubicBezTo>
                    <a:pt x="1" y="2101"/>
                    <a:pt x="131" y="2304"/>
                    <a:pt x="333" y="2347"/>
                  </a:cubicBezTo>
                  <a:lnTo>
                    <a:pt x="1935" y="2650"/>
                  </a:lnTo>
                  <a:cubicBezTo>
                    <a:pt x="1960" y="2655"/>
                    <a:pt x="1984" y="2658"/>
                    <a:pt x="2008" y="2658"/>
                  </a:cubicBezTo>
                  <a:cubicBezTo>
                    <a:pt x="2183" y="2658"/>
                    <a:pt x="2343" y="2525"/>
                    <a:pt x="2368" y="2347"/>
                  </a:cubicBezTo>
                  <a:lnTo>
                    <a:pt x="2686" y="759"/>
                  </a:lnTo>
                  <a:cubicBezTo>
                    <a:pt x="2715" y="557"/>
                    <a:pt x="2585" y="355"/>
                    <a:pt x="2383" y="311"/>
                  </a:cubicBezTo>
                  <a:lnTo>
                    <a:pt x="780" y="8"/>
                  </a:lnTo>
                  <a:cubicBezTo>
                    <a:pt x="756" y="3"/>
                    <a:pt x="732" y="1"/>
                    <a:pt x="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1831800" y="2424975"/>
              <a:ext cx="23100" cy="25650"/>
            </a:xfrm>
            <a:custGeom>
              <a:avLst/>
              <a:gdLst/>
              <a:ahLst/>
              <a:cxnLst/>
              <a:rect l="l" t="t" r="r" b="b"/>
              <a:pathLst>
                <a:path w="924" h="1026" extrusionOk="0">
                  <a:moveTo>
                    <a:pt x="606" y="0"/>
                  </a:moveTo>
                  <a:lnTo>
                    <a:pt x="29" y="534"/>
                  </a:lnTo>
                  <a:lnTo>
                    <a:pt x="0" y="679"/>
                  </a:lnTo>
                  <a:lnTo>
                    <a:pt x="520" y="780"/>
                  </a:lnTo>
                  <a:lnTo>
                    <a:pt x="476" y="982"/>
                  </a:lnTo>
                  <a:lnTo>
                    <a:pt x="693" y="1025"/>
                  </a:lnTo>
                  <a:lnTo>
                    <a:pt x="736" y="823"/>
                  </a:lnTo>
                  <a:lnTo>
                    <a:pt x="895" y="852"/>
                  </a:lnTo>
                  <a:lnTo>
                    <a:pt x="924" y="664"/>
                  </a:lnTo>
                  <a:lnTo>
                    <a:pt x="765" y="635"/>
                  </a:lnTo>
                  <a:lnTo>
                    <a:pt x="808" y="462"/>
                  </a:lnTo>
                  <a:lnTo>
                    <a:pt x="592" y="419"/>
                  </a:lnTo>
                  <a:lnTo>
                    <a:pt x="563" y="606"/>
                  </a:lnTo>
                  <a:lnTo>
                    <a:pt x="289" y="549"/>
                  </a:lnTo>
                  <a:lnTo>
                    <a:pt x="837" y="43"/>
                  </a:lnTo>
                  <a:lnTo>
                    <a:pt x="6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1900725" y="2421525"/>
              <a:ext cx="67875" cy="66450"/>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1900725" y="2421525"/>
              <a:ext cx="67875" cy="66450"/>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1891700" y="2419825"/>
              <a:ext cx="67875" cy="66375"/>
            </a:xfrm>
            <a:custGeom>
              <a:avLst/>
              <a:gdLst/>
              <a:ahLst/>
              <a:cxnLst/>
              <a:rect l="l" t="t" r="r" b="b"/>
              <a:pathLst>
                <a:path w="2715" h="2655" extrusionOk="0">
                  <a:moveTo>
                    <a:pt x="723" y="0"/>
                  </a:moveTo>
                  <a:cubicBezTo>
                    <a:pt x="542" y="0"/>
                    <a:pt x="373" y="124"/>
                    <a:pt x="347" y="307"/>
                  </a:cubicBezTo>
                  <a:lnTo>
                    <a:pt x="29" y="1910"/>
                  </a:lnTo>
                  <a:cubicBezTo>
                    <a:pt x="0" y="2112"/>
                    <a:pt x="130" y="2299"/>
                    <a:pt x="332" y="2343"/>
                  </a:cubicBezTo>
                  <a:lnTo>
                    <a:pt x="1935" y="2646"/>
                  </a:lnTo>
                  <a:cubicBezTo>
                    <a:pt x="1961" y="2651"/>
                    <a:pt x="1987" y="2654"/>
                    <a:pt x="2012" y="2654"/>
                  </a:cubicBezTo>
                  <a:cubicBezTo>
                    <a:pt x="2183" y="2654"/>
                    <a:pt x="2330" y="2531"/>
                    <a:pt x="2368" y="2343"/>
                  </a:cubicBezTo>
                  <a:lnTo>
                    <a:pt x="2671" y="755"/>
                  </a:lnTo>
                  <a:cubicBezTo>
                    <a:pt x="2714" y="553"/>
                    <a:pt x="2584" y="350"/>
                    <a:pt x="2382" y="307"/>
                  </a:cubicBezTo>
                  <a:lnTo>
                    <a:pt x="780" y="4"/>
                  </a:lnTo>
                  <a:cubicBezTo>
                    <a:pt x="761" y="1"/>
                    <a:pt x="742" y="0"/>
                    <a:pt x="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1914800" y="2439050"/>
              <a:ext cx="22025" cy="26600"/>
            </a:xfrm>
            <a:custGeom>
              <a:avLst/>
              <a:gdLst/>
              <a:ahLst/>
              <a:cxnLst/>
              <a:rect l="l" t="t" r="r" b="b"/>
              <a:pathLst>
                <a:path w="881" h="1064" extrusionOk="0">
                  <a:moveTo>
                    <a:pt x="289" y="0"/>
                  </a:moveTo>
                  <a:lnTo>
                    <a:pt x="130" y="549"/>
                  </a:lnTo>
                  <a:lnTo>
                    <a:pt x="375" y="592"/>
                  </a:lnTo>
                  <a:cubicBezTo>
                    <a:pt x="549" y="621"/>
                    <a:pt x="592" y="679"/>
                    <a:pt x="578" y="765"/>
                  </a:cubicBezTo>
                  <a:cubicBezTo>
                    <a:pt x="566" y="822"/>
                    <a:pt x="519" y="861"/>
                    <a:pt x="443" y="861"/>
                  </a:cubicBezTo>
                  <a:cubicBezTo>
                    <a:pt x="423" y="861"/>
                    <a:pt x="400" y="858"/>
                    <a:pt x="375" y="852"/>
                  </a:cubicBezTo>
                  <a:cubicBezTo>
                    <a:pt x="274" y="837"/>
                    <a:pt x="188" y="780"/>
                    <a:pt x="116" y="707"/>
                  </a:cubicBezTo>
                  <a:lnTo>
                    <a:pt x="0" y="866"/>
                  </a:lnTo>
                  <a:cubicBezTo>
                    <a:pt x="87" y="953"/>
                    <a:pt x="217" y="1025"/>
                    <a:pt x="347" y="1054"/>
                  </a:cubicBezTo>
                  <a:cubicBezTo>
                    <a:pt x="386" y="1060"/>
                    <a:pt x="423" y="1063"/>
                    <a:pt x="457" y="1063"/>
                  </a:cubicBezTo>
                  <a:cubicBezTo>
                    <a:pt x="664" y="1063"/>
                    <a:pt x="784" y="957"/>
                    <a:pt x="809" y="808"/>
                  </a:cubicBezTo>
                  <a:cubicBezTo>
                    <a:pt x="837" y="635"/>
                    <a:pt x="751" y="476"/>
                    <a:pt x="462" y="419"/>
                  </a:cubicBezTo>
                  <a:lnTo>
                    <a:pt x="390" y="404"/>
                  </a:lnTo>
                  <a:lnTo>
                    <a:pt x="433" y="217"/>
                  </a:lnTo>
                  <a:lnTo>
                    <a:pt x="837" y="303"/>
                  </a:lnTo>
                  <a:lnTo>
                    <a:pt x="881" y="116"/>
                  </a:lnTo>
                  <a:lnTo>
                    <a:pt x="2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1984800" y="2437750"/>
              <a:ext cx="68225" cy="66375"/>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1984800" y="2437750"/>
              <a:ext cx="68225" cy="66375"/>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1975775" y="2435950"/>
              <a:ext cx="68250" cy="66475"/>
            </a:xfrm>
            <a:custGeom>
              <a:avLst/>
              <a:gdLst/>
              <a:ahLst/>
              <a:cxnLst/>
              <a:rect l="l" t="t" r="r" b="b"/>
              <a:pathLst>
                <a:path w="2730" h="2659" extrusionOk="0">
                  <a:moveTo>
                    <a:pt x="722" y="1"/>
                  </a:moveTo>
                  <a:cubicBezTo>
                    <a:pt x="546" y="1"/>
                    <a:pt x="385" y="134"/>
                    <a:pt x="347" y="312"/>
                  </a:cubicBezTo>
                  <a:lnTo>
                    <a:pt x="44" y="1900"/>
                  </a:lnTo>
                  <a:cubicBezTo>
                    <a:pt x="1" y="2102"/>
                    <a:pt x="145" y="2304"/>
                    <a:pt x="347" y="2347"/>
                  </a:cubicBezTo>
                  <a:lnTo>
                    <a:pt x="1935" y="2650"/>
                  </a:lnTo>
                  <a:cubicBezTo>
                    <a:pt x="1959" y="2656"/>
                    <a:pt x="1984" y="2658"/>
                    <a:pt x="2008" y="2658"/>
                  </a:cubicBezTo>
                  <a:cubicBezTo>
                    <a:pt x="2184" y="2658"/>
                    <a:pt x="2345" y="2525"/>
                    <a:pt x="2383" y="2347"/>
                  </a:cubicBezTo>
                  <a:lnTo>
                    <a:pt x="2686" y="759"/>
                  </a:lnTo>
                  <a:cubicBezTo>
                    <a:pt x="2729" y="557"/>
                    <a:pt x="2585" y="355"/>
                    <a:pt x="2383" y="312"/>
                  </a:cubicBezTo>
                  <a:lnTo>
                    <a:pt x="795" y="9"/>
                  </a:lnTo>
                  <a:cubicBezTo>
                    <a:pt x="770" y="3"/>
                    <a:pt x="746" y="1"/>
                    <a:pt x="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8"/>
            <p:cNvSpPr/>
            <p:nvPr/>
          </p:nvSpPr>
          <p:spPr>
            <a:xfrm>
              <a:off x="2000325" y="2456700"/>
              <a:ext cx="22750" cy="25550"/>
            </a:xfrm>
            <a:custGeom>
              <a:avLst/>
              <a:gdLst/>
              <a:ahLst/>
              <a:cxnLst/>
              <a:rect l="l" t="t" r="r" b="b"/>
              <a:pathLst>
                <a:path w="910" h="1022" extrusionOk="0">
                  <a:moveTo>
                    <a:pt x="423" y="541"/>
                  </a:moveTo>
                  <a:cubicBezTo>
                    <a:pt x="441" y="541"/>
                    <a:pt x="459" y="544"/>
                    <a:pt x="477" y="550"/>
                  </a:cubicBezTo>
                  <a:lnTo>
                    <a:pt x="491" y="550"/>
                  </a:lnTo>
                  <a:cubicBezTo>
                    <a:pt x="578" y="564"/>
                    <a:pt x="636" y="651"/>
                    <a:pt x="607" y="723"/>
                  </a:cubicBezTo>
                  <a:cubicBezTo>
                    <a:pt x="607" y="723"/>
                    <a:pt x="607" y="738"/>
                    <a:pt x="607" y="738"/>
                  </a:cubicBezTo>
                  <a:cubicBezTo>
                    <a:pt x="583" y="797"/>
                    <a:pt x="530" y="846"/>
                    <a:pt x="464" y="846"/>
                  </a:cubicBezTo>
                  <a:cubicBezTo>
                    <a:pt x="450" y="846"/>
                    <a:pt x="435" y="844"/>
                    <a:pt x="419" y="839"/>
                  </a:cubicBezTo>
                  <a:cubicBezTo>
                    <a:pt x="318" y="810"/>
                    <a:pt x="260" y="738"/>
                    <a:pt x="275" y="665"/>
                  </a:cubicBezTo>
                  <a:cubicBezTo>
                    <a:pt x="275" y="651"/>
                    <a:pt x="275" y="651"/>
                    <a:pt x="275" y="651"/>
                  </a:cubicBezTo>
                  <a:cubicBezTo>
                    <a:pt x="297" y="583"/>
                    <a:pt x="356" y="541"/>
                    <a:pt x="423" y="541"/>
                  </a:cubicBezTo>
                  <a:close/>
                  <a:moveTo>
                    <a:pt x="550" y="1"/>
                  </a:moveTo>
                  <a:cubicBezTo>
                    <a:pt x="302" y="1"/>
                    <a:pt x="86" y="185"/>
                    <a:pt x="58" y="449"/>
                  </a:cubicBezTo>
                  <a:cubicBezTo>
                    <a:pt x="0" y="752"/>
                    <a:pt x="130" y="954"/>
                    <a:pt x="405" y="1012"/>
                  </a:cubicBezTo>
                  <a:lnTo>
                    <a:pt x="419" y="1012"/>
                  </a:lnTo>
                  <a:cubicBezTo>
                    <a:pt x="446" y="1018"/>
                    <a:pt x="472" y="1021"/>
                    <a:pt x="498" y="1021"/>
                  </a:cubicBezTo>
                  <a:cubicBezTo>
                    <a:pt x="657" y="1021"/>
                    <a:pt x="800" y="913"/>
                    <a:pt x="838" y="752"/>
                  </a:cubicBezTo>
                  <a:cubicBezTo>
                    <a:pt x="838" y="752"/>
                    <a:pt x="838" y="738"/>
                    <a:pt x="838" y="738"/>
                  </a:cubicBezTo>
                  <a:cubicBezTo>
                    <a:pt x="852" y="564"/>
                    <a:pt x="722" y="406"/>
                    <a:pt x="549" y="391"/>
                  </a:cubicBezTo>
                  <a:cubicBezTo>
                    <a:pt x="520" y="382"/>
                    <a:pt x="491" y="377"/>
                    <a:pt x="463" y="377"/>
                  </a:cubicBezTo>
                  <a:cubicBezTo>
                    <a:pt x="406" y="377"/>
                    <a:pt x="352" y="396"/>
                    <a:pt x="304" y="435"/>
                  </a:cubicBezTo>
                  <a:cubicBezTo>
                    <a:pt x="304" y="420"/>
                    <a:pt x="304" y="406"/>
                    <a:pt x="304" y="391"/>
                  </a:cubicBezTo>
                  <a:cubicBezTo>
                    <a:pt x="339" y="272"/>
                    <a:pt x="444" y="192"/>
                    <a:pt x="552" y="192"/>
                  </a:cubicBezTo>
                  <a:cubicBezTo>
                    <a:pt x="575" y="192"/>
                    <a:pt x="598" y="196"/>
                    <a:pt x="621" y="204"/>
                  </a:cubicBezTo>
                  <a:cubicBezTo>
                    <a:pt x="693" y="204"/>
                    <a:pt x="751" y="232"/>
                    <a:pt x="794" y="290"/>
                  </a:cubicBezTo>
                  <a:lnTo>
                    <a:pt x="910" y="131"/>
                  </a:lnTo>
                  <a:cubicBezTo>
                    <a:pt x="838" y="74"/>
                    <a:pt x="751" y="30"/>
                    <a:pt x="650" y="16"/>
                  </a:cubicBezTo>
                  <a:cubicBezTo>
                    <a:pt x="636" y="1"/>
                    <a:pt x="607" y="1"/>
                    <a:pt x="578" y="1"/>
                  </a:cubicBezTo>
                  <a:cubicBezTo>
                    <a:pt x="568" y="1"/>
                    <a:pt x="559"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8"/>
            <p:cNvSpPr/>
            <p:nvPr/>
          </p:nvSpPr>
          <p:spPr>
            <a:xfrm>
              <a:off x="2069250" y="2454000"/>
              <a:ext cx="67875" cy="66100"/>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2069250" y="2454000"/>
              <a:ext cx="67875" cy="66100"/>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2060225" y="2452175"/>
              <a:ext cx="67875" cy="66375"/>
            </a:xfrm>
            <a:custGeom>
              <a:avLst/>
              <a:gdLst/>
              <a:ahLst/>
              <a:cxnLst/>
              <a:rect l="l" t="t" r="r" b="b"/>
              <a:pathLst>
                <a:path w="2715" h="2655" extrusionOk="0">
                  <a:moveTo>
                    <a:pt x="703" y="1"/>
                  </a:moveTo>
                  <a:cubicBezTo>
                    <a:pt x="532" y="1"/>
                    <a:pt x="385" y="124"/>
                    <a:pt x="347" y="312"/>
                  </a:cubicBezTo>
                  <a:lnTo>
                    <a:pt x="44" y="1900"/>
                  </a:lnTo>
                  <a:cubicBezTo>
                    <a:pt x="1" y="2102"/>
                    <a:pt x="131" y="2304"/>
                    <a:pt x="347" y="2348"/>
                  </a:cubicBezTo>
                  <a:lnTo>
                    <a:pt x="1935" y="2651"/>
                  </a:lnTo>
                  <a:cubicBezTo>
                    <a:pt x="1954" y="2654"/>
                    <a:pt x="1973" y="2655"/>
                    <a:pt x="1991" y="2655"/>
                  </a:cubicBezTo>
                  <a:cubicBezTo>
                    <a:pt x="2173" y="2655"/>
                    <a:pt x="2343" y="2531"/>
                    <a:pt x="2383" y="2348"/>
                  </a:cubicBezTo>
                  <a:lnTo>
                    <a:pt x="2686" y="745"/>
                  </a:lnTo>
                  <a:cubicBezTo>
                    <a:pt x="2715" y="543"/>
                    <a:pt x="2585" y="356"/>
                    <a:pt x="2383" y="312"/>
                  </a:cubicBezTo>
                  <a:lnTo>
                    <a:pt x="780" y="9"/>
                  </a:lnTo>
                  <a:cubicBezTo>
                    <a:pt x="754" y="4"/>
                    <a:pt x="728" y="1"/>
                    <a:pt x="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8"/>
            <p:cNvSpPr/>
            <p:nvPr/>
          </p:nvSpPr>
          <p:spPr>
            <a:xfrm>
              <a:off x="2082600" y="2476925"/>
              <a:ext cx="23475" cy="16625"/>
            </a:xfrm>
            <a:custGeom>
              <a:avLst/>
              <a:gdLst/>
              <a:ahLst/>
              <a:cxnLst/>
              <a:rect l="l" t="t" r="r" b="b"/>
              <a:pathLst>
                <a:path w="939" h="665" extrusionOk="0">
                  <a:moveTo>
                    <a:pt x="896" y="1"/>
                  </a:moveTo>
                  <a:lnTo>
                    <a:pt x="1" y="593"/>
                  </a:lnTo>
                  <a:lnTo>
                    <a:pt x="58" y="665"/>
                  </a:lnTo>
                  <a:lnTo>
                    <a:pt x="939" y="87"/>
                  </a:lnTo>
                  <a:lnTo>
                    <a:pt x="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8"/>
            <p:cNvSpPr/>
            <p:nvPr/>
          </p:nvSpPr>
          <p:spPr>
            <a:xfrm>
              <a:off x="2086225" y="2473675"/>
              <a:ext cx="16625" cy="23125"/>
            </a:xfrm>
            <a:custGeom>
              <a:avLst/>
              <a:gdLst/>
              <a:ahLst/>
              <a:cxnLst/>
              <a:rect l="l" t="t" r="r" b="b"/>
              <a:pathLst>
                <a:path w="665" h="925" extrusionOk="0">
                  <a:moveTo>
                    <a:pt x="72" y="1"/>
                  </a:moveTo>
                  <a:lnTo>
                    <a:pt x="0" y="44"/>
                  </a:lnTo>
                  <a:lnTo>
                    <a:pt x="592" y="925"/>
                  </a:lnTo>
                  <a:lnTo>
                    <a:pt x="664" y="867"/>
                  </a:lnTo>
                  <a:lnTo>
                    <a:pt x="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p:nvPr/>
          </p:nvSpPr>
          <p:spPr>
            <a:xfrm>
              <a:off x="1802925" y="2490825"/>
              <a:ext cx="67875" cy="66450"/>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8"/>
            <p:cNvSpPr/>
            <p:nvPr/>
          </p:nvSpPr>
          <p:spPr>
            <a:xfrm>
              <a:off x="1802925" y="2490825"/>
              <a:ext cx="67875" cy="66450"/>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8"/>
            <p:cNvSpPr/>
            <p:nvPr/>
          </p:nvSpPr>
          <p:spPr>
            <a:xfrm>
              <a:off x="1793900" y="2489100"/>
              <a:ext cx="67875" cy="66375"/>
            </a:xfrm>
            <a:custGeom>
              <a:avLst/>
              <a:gdLst/>
              <a:ahLst/>
              <a:cxnLst/>
              <a:rect l="l" t="t" r="r" b="b"/>
              <a:pathLst>
                <a:path w="2715" h="2655" extrusionOk="0">
                  <a:moveTo>
                    <a:pt x="734" y="1"/>
                  </a:moveTo>
                  <a:cubicBezTo>
                    <a:pt x="544" y="1"/>
                    <a:pt x="386" y="125"/>
                    <a:pt x="347" y="308"/>
                  </a:cubicBezTo>
                  <a:lnTo>
                    <a:pt x="44" y="1910"/>
                  </a:lnTo>
                  <a:cubicBezTo>
                    <a:pt x="0" y="2112"/>
                    <a:pt x="130" y="2300"/>
                    <a:pt x="347" y="2343"/>
                  </a:cubicBezTo>
                  <a:lnTo>
                    <a:pt x="1935" y="2646"/>
                  </a:lnTo>
                  <a:cubicBezTo>
                    <a:pt x="1961" y="2652"/>
                    <a:pt x="1987" y="2655"/>
                    <a:pt x="2013" y="2655"/>
                  </a:cubicBezTo>
                  <a:cubicBezTo>
                    <a:pt x="2186" y="2655"/>
                    <a:pt x="2344" y="2532"/>
                    <a:pt x="2382" y="2343"/>
                  </a:cubicBezTo>
                  <a:lnTo>
                    <a:pt x="2685" y="755"/>
                  </a:lnTo>
                  <a:cubicBezTo>
                    <a:pt x="2714" y="553"/>
                    <a:pt x="2584" y="351"/>
                    <a:pt x="2382" y="308"/>
                  </a:cubicBezTo>
                  <a:lnTo>
                    <a:pt x="794" y="5"/>
                  </a:lnTo>
                  <a:cubicBezTo>
                    <a:pt x="774" y="2"/>
                    <a:pt x="75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8"/>
            <p:cNvSpPr/>
            <p:nvPr/>
          </p:nvSpPr>
          <p:spPr>
            <a:xfrm>
              <a:off x="1817350" y="2507600"/>
              <a:ext cx="20950" cy="26375"/>
            </a:xfrm>
            <a:custGeom>
              <a:avLst/>
              <a:gdLst/>
              <a:ahLst/>
              <a:cxnLst/>
              <a:rect l="l" t="t" r="r" b="b"/>
              <a:pathLst>
                <a:path w="838" h="1055" extrusionOk="0">
                  <a:moveTo>
                    <a:pt x="58" y="1"/>
                  </a:moveTo>
                  <a:lnTo>
                    <a:pt x="1" y="347"/>
                  </a:lnTo>
                  <a:lnTo>
                    <a:pt x="203" y="376"/>
                  </a:lnTo>
                  <a:lnTo>
                    <a:pt x="232" y="217"/>
                  </a:lnTo>
                  <a:lnTo>
                    <a:pt x="549" y="290"/>
                  </a:lnTo>
                  <a:lnTo>
                    <a:pt x="44" y="1011"/>
                  </a:lnTo>
                  <a:lnTo>
                    <a:pt x="289" y="1055"/>
                  </a:lnTo>
                  <a:lnTo>
                    <a:pt x="809" y="290"/>
                  </a:lnTo>
                  <a:lnTo>
                    <a:pt x="838" y="1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8"/>
            <p:cNvSpPr/>
            <p:nvPr/>
          </p:nvSpPr>
          <p:spPr>
            <a:xfrm>
              <a:off x="1884475" y="2506325"/>
              <a:ext cx="67875" cy="66450"/>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8"/>
            <p:cNvSpPr/>
            <p:nvPr/>
          </p:nvSpPr>
          <p:spPr>
            <a:xfrm>
              <a:off x="1884475" y="2506325"/>
              <a:ext cx="67875" cy="66450"/>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8"/>
            <p:cNvSpPr/>
            <p:nvPr/>
          </p:nvSpPr>
          <p:spPr>
            <a:xfrm>
              <a:off x="1875450" y="2504625"/>
              <a:ext cx="67875" cy="66375"/>
            </a:xfrm>
            <a:custGeom>
              <a:avLst/>
              <a:gdLst/>
              <a:ahLst/>
              <a:cxnLst/>
              <a:rect l="l" t="t" r="r" b="b"/>
              <a:pathLst>
                <a:path w="2715" h="2655" extrusionOk="0">
                  <a:moveTo>
                    <a:pt x="724" y="0"/>
                  </a:moveTo>
                  <a:cubicBezTo>
                    <a:pt x="542" y="0"/>
                    <a:pt x="373" y="124"/>
                    <a:pt x="347" y="308"/>
                  </a:cubicBezTo>
                  <a:lnTo>
                    <a:pt x="30" y="1910"/>
                  </a:lnTo>
                  <a:cubicBezTo>
                    <a:pt x="1" y="2112"/>
                    <a:pt x="131" y="2300"/>
                    <a:pt x="333" y="2343"/>
                  </a:cubicBezTo>
                  <a:lnTo>
                    <a:pt x="1935" y="2646"/>
                  </a:lnTo>
                  <a:cubicBezTo>
                    <a:pt x="1961" y="2652"/>
                    <a:pt x="1987" y="2654"/>
                    <a:pt x="2012" y="2654"/>
                  </a:cubicBezTo>
                  <a:cubicBezTo>
                    <a:pt x="2183" y="2654"/>
                    <a:pt x="2330" y="2531"/>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8"/>
            <p:cNvSpPr/>
            <p:nvPr/>
          </p:nvSpPr>
          <p:spPr>
            <a:xfrm>
              <a:off x="1899275" y="2524775"/>
              <a:ext cx="23475" cy="25875"/>
            </a:xfrm>
            <a:custGeom>
              <a:avLst/>
              <a:gdLst/>
              <a:ahLst/>
              <a:cxnLst/>
              <a:rect l="l" t="t" r="r" b="b"/>
              <a:pathLst>
                <a:path w="939" h="1035" extrusionOk="0">
                  <a:moveTo>
                    <a:pt x="516" y="177"/>
                  </a:moveTo>
                  <a:cubicBezTo>
                    <a:pt x="527" y="177"/>
                    <a:pt x="538" y="178"/>
                    <a:pt x="549" y="180"/>
                  </a:cubicBezTo>
                  <a:cubicBezTo>
                    <a:pt x="650" y="194"/>
                    <a:pt x="708" y="252"/>
                    <a:pt x="693" y="339"/>
                  </a:cubicBezTo>
                  <a:cubicBezTo>
                    <a:pt x="669" y="399"/>
                    <a:pt x="615" y="429"/>
                    <a:pt x="548" y="429"/>
                  </a:cubicBezTo>
                  <a:cubicBezTo>
                    <a:pt x="534" y="429"/>
                    <a:pt x="520" y="428"/>
                    <a:pt x="506" y="425"/>
                  </a:cubicBezTo>
                  <a:cubicBezTo>
                    <a:pt x="419" y="411"/>
                    <a:pt x="361" y="353"/>
                    <a:pt x="376" y="281"/>
                  </a:cubicBezTo>
                  <a:cubicBezTo>
                    <a:pt x="388" y="218"/>
                    <a:pt x="445" y="177"/>
                    <a:pt x="516" y="177"/>
                  </a:cubicBezTo>
                  <a:close/>
                  <a:moveTo>
                    <a:pt x="410" y="561"/>
                  </a:moveTo>
                  <a:cubicBezTo>
                    <a:pt x="430" y="561"/>
                    <a:pt x="453" y="564"/>
                    <a:pt x="477" y="570"/>
                  </a:cubicBezTo>
                  <a:cubicBezTo>
                    <a:pt x="592" y="599"/>
                    <a:pt x="650" y="671"/>
                    <a:pt x="636" y="757"/>
                  </a:cubicBezTo>
                  <a:cubicBezTo>
                    <a:pt x="624" y="826"/>
                    <a:pt x="568" y="867"/>
                    <a:pt x="487" y="867"/>
                  </a:cubicBezTo>
                  <a:cubicBezTo>
                    <a:pt x="466" y="867"/>
                    <a:pt x="443" y="864"/>
                    <a:pt x="419" y="858"/>
                  </a:cubicBezTo>
                  <a:cubicBezTo>
                    <a:pt x="318" y="830"/>
                    <a:pt x="260" y="757"/>
                    <a:pt x="275" y="671"/>
                  </a:cubicBezTo>
                  <a:cubicBezTo>
                    <a:pt x="286" y="602"/>
                    <a:pt x="334" y="561"/>
                    <a:pt x="410" y="561"/>
                  </a:cubicBezTo>
                  <a:close/>
                  <a:moveTo>
                    <a:pt x="488" y="1"/>
                  </a:moveTo>
                  <a:cubicBezTo>
                    <a:pt x="315" y="1"/>
                    <a:pt x="184" y="75"/>
                    <a:pt x="159" y="223"/>
                  </a:cubicBezTo>
                  <a:cubicBezTo>
                    <a:pt x="130" y="295"/>
                    <a:pt x="159" y="382"/>
                    <a:pt x="231" y="440"/>
                  </a:cubicBezTo>
                  <a:cubicBezTo>
                    <a:pt x="130" y="469"/>
                    <a:pt x="58" y="541"/>
                    <a:pt x="44" y="642"/>
                  </a:cubicBezTo>
                  <a:cubicBezTo>
                    <a:pt x="0" y="830"/>
                    <a:pt x="145" y="974"/>
                    <a:pt x="390" y="1017"/>
                  </a:cubicBezTo>
                  <a:cubicBezTo>
                    <a:pt x="441" y="1029"/>
                    <a:pt x="489" y="1035"/>
                    <a:pt x="534" y="1035"/>
                  </a:cubicBezTo>
                  <a:cubicBezTo>
                    <a:pt x="707" y="1035"/>
                    <a:pt x="832" y="950"/>
                    <a:pt x="867" y="801"/>
                  </a:cubicBezTo>
                  <a:cubicBezTo>
                    <a:pt x="881" y="700"/>
                    <a:pt x="838" y="599"/>
                    <a:pt x="751" y="541"/>
                  </a:cubicBezTo>
                  <a:cubicBezTo>
                    <a:pt x="838" y="512"/>
                    <a:pt x="895" y="440"/>
                    <a:pt x="910" y="368"/>
                  </a:cubicBezTo>
                  <a:cubicBezTo>
                    <a:pt x="939" y="194"/>
                    <a:pt x="794" y="50"/>
                    <a:pt x="578" y="7"/>
                  </a:cubicBezTo>
                  <a:cubicBezTo>
                    <a:pt x="547" y="3"/>
                    <a:pt x="517" y="1"/>
                    <a:pt x="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8"/>
            <p:cNvSpPr/>
            <p:nvPr/>
          </p:nvSpPr>
          <p:spPr>
            <a:xfrm>
              <a:off x="1968575" y="2522550"/>
              <a:ext cx="68225" cy="66375"/>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1968575" y="2522550"/>
              <a:ext cx="68225" cy="66375"/>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1959550" y="2520775"/>
              <a:ext cx="68225" cy="66450"/>
            </a:xfrm>
            <a:custGeom>
              <a:avLst/>
              <a:gdLst/>
              <a:ahLst/>
              <a:cxnLst/>
              <a:rect l="l" t="t" r="r" b="b"/>
              <a:pathLst>
                <a:path w="2729" h="2658" extrusionOk="0">
                  <a:moveTo>
                    <a:pt x="721" y="0"/>
                  </a:moveTo>
                  <a:cubicBezTo>
                    <a:pt x="546" y="0"/>
                    <a:pt x="385" y="133"/>
                    <a:pt x="347" y="311"/>
                  </a:cubicBezTo>
                  <a:lnTo>
                    <a:pt x="43" y="1899"/>
                  </a:lnTo>
                  <a:cubicBezTo>
                    <a:pt x="0" y="2101"/>
                    <a:pt x="145" y="2303"/>
                    <a:pt x="347" y="2346"/>
                  </a:cubicBezTo>
                  <a:lnTo>
                    <a:pt x="1935" y="2650"/>
                  </a:lnTo>
                  <a:cubicBezTo>
                    <a:pt x="1961" y="2655"/>
                    <a:pt x="1986" y="2657"/>
                    <a:pt x="2011" y="2657"/>
                  </a:cubicBezTo>
                  <a:cubicBezTo>
                    <a:pt x="2194" y="2657"/>
                    <a:pt x="2344" y="2524"/>
                    <a:pt x="2382" y="2346"/>
                  </a:cubicBezTo>
                  <a:lnTo>
                    <a:pt x="2685" y="759"/>
                  </a:lnTo>
                  <a:cubicBezTo>
                    <a:pt x="2728" y="557"/>
                    <a:pt x="2599" y="354"/>
                    <a:pt x="2382" y="311"/>
                  </a:cubicBezTo>
                  <a:lnTo>
                    <a:pt x="794" y="8"/>
                  </a:lnTo>
                  <a:cubicBezTo>
                    <a:pt x="770" y="3"/>
                    <a:pt x="745"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1984075" y="2540600"/>
              <a:ext cx="22775" cy="25875"/>
            </a:xfrm>
            <a:custGeom>
              <a:avLst/>
              <a:gdLst/>
              <a:ahLst/>
              <a:cxnLst/>
              <a:rect l="l" t="t" r="r" b="b"/>
              <a:pathLst>
                <a:path w="911" h="1035" extrusionOk="0">
                  <a:moveTo>
                    <a:pt x="458" y="179"/>
                  </a:moveTo>
                  <a:cubicBezTo>
                    <a:pt x="469" y="179"/>
                    <a:pt x="480" y="180"/>
                    <a:pt x="492" y="182"/>
                  </a:cubicBezTo>
                  <a:cubicBezTo>
                    <a:pt x="593" y="211"/>
                    <a:pt x="636" y="283"/>
                    <a:pt x="622" y="370"/>
                  </a:cubicBezTo>
                  <a:cubicBezTo>
                    <a:pt x="596" y="445"/>
                    <a:pt x="527" y="488"/>
                    <a:pt x="462" y="488"/>
                  </a:cubicBezTo>
                  <a:cubicBezTo>
                    <a:pt x="452" y="488"/>
                    <a:pt x="443" y="487"/>
                    <a:pt x="434" y="485"/>
                  </a:cubicBezTo>
                  <a:cubicBezTo>
                    <a:pt x="419" y="485"/>
                    <a:pt x="405" y="471"/>
                    <a:pt x="391" y="471"/>
                  </a:cubicBezTo>
                  <a:cubicBezTo>
                    <a:pt x="318" y="442"/>
                    <a:pt x="275" y="370"/>
                    <a:pt x="289" y="283"/>
                  </a:cubicBezTo>
                  <a:cubicBezTo>
                    <a:pt x="315" y="220"/>
                    <a:pt x="384" y="179"/>
                    <a:pt x="458" y="179"/>
                  </a:cubicBezTo>
                  <a:close/>
                  <a:moveTo>
                    <a:pt x="404" y="1"/>
                  </a:moveTo>
                  <a:cubicBezTo>
                    <a:pt x="246" y="1"/>
                    <a:pt x="111" y="118"/>
                    <a:pt x="73" y="269"/>
                  </a:cubicBezTo>
                  <a:cubicBezTo>
                    <a:pt x="73" y="283"/>
                    <a:pt x="73" y="283"/>
                    <a:pt x="73" y="283"/>
                  </a:cubicBezTo>
                  <a:cubicBezTo>
                    <a:pt x="59" y="456"/>
                    <a:pt x="174" y="615"/>
                    <a:pt x="347" y="630"/>
                  </a:cubicBezTo>
                  <a:cubicBezTo>
                    <a:pt x="378" y="640"/>
                    <a:pt x="410" y="645"/>
                    <a:pt x="443" y="645"/>
                  </a:cubicBezTo>
                  <a:cubicBezTo>
                    <a:pt x="502" y="645"/>
                    <a:pt x="560" y="629"/>
                    <a:pt x="607" y="601"/>
                  </a:cubicBezTo>
                  <a:cubicBezTo>
                    <a:pt x="607" y="601"/>
                    <a:pt x="607" y="615"/>
                    <a:pt x="607" y="630"/>
                  </a:cubicBezTo>
                  <a:cubicBezTo>
                    <a:pt x="569" y="755"/>
                    <a:pt x="455" y="837"/>
                    <a:pt x="331" y="837"/>
                  </a:cubicBezTo>
                  <a:cubicBezTo>
                    <a:pt x="312" y="837"/>
                    <a:pt x="294" y="835"/>
                    <a:pt x="275" y="832"/>
                  </a:cubicBezTo>
                  <a:cubicBezTo>
                    <a:pt x="217" y="817"/>
                    <a:pt x="160" y="788"/>
                    <a:pt x="116" y="745"/>
                  </a:cubicBezTo>
                  <a:lnTo>
                    <a:pt x="1" y="889"/>
                  </a:lnTo>
                  <a:cubicBezTo>
                    <a:pt x="59" y="947"/>
                    <a:pt x="160" y="1005"/>
                    <a:pt x="246" y="1019"/>
                  </a:cubicBezTo>
                  <a:cubicBezTo>
                    <a:pt x="275" y="1019"/>
                    <a:pt x="304" y="1019"/>
                    <a:pt x="318" y="1034"/>
                  </a:cubicBezTo>
                  <a:cubicBezTo>
                    <a:pt x="328" y="1034"/>
                    <a:pt x="337" y="1035"/>
                    <a:pt x="346" y="1035"/>
                  </a:cubicBezTo>
                  <a:cubicBezTo>
                    <a:pt x="608" y="1035"/>
                    <a:pt x="825" y="837"/>
                    <a:pt x="852" y="586"/>
                  </a:cubicBezTo>
                  <a:cubicBezTo>
                    <a:pt x="910" y="269"/>
                    <a:pt x="766" y="67"/>
                    <a:pt x="506" y="23"/>
                  </a:cubicBezTo>
                  <a:cubicBezTo>
                    <a:pt x="492" y="23"/>
                    <a:pt x="492" y="9"/>
                    <a:pt x="477" y="9"/>
                  </a:cubicBezTo>
                  <a:cubicBezTo>
                    <a:pt x="452" y="3"/>
                    <a:pt x="428"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053000" y="2538800"/>
              <a:ext cx="67875" cy="66125"/>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053000" y="2538800"/>
              <a:ext cx="67875" cy="66125"/>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044000" y="2537000"/>
              <a:ext cx="67850" cy="66375"/>
            </a:xfrm>
            <a:custGeom>
              <a:avLst/>
              <a:gdLst/>
              <a:ahLst/>
              <a:cxnLst/>
              <a:rect l="l" t="t" r="r" b="b"/>
              <a:pathLst>
                <a:path w="2714" h="2655" extrusionOk="0">
                  <a:moveTo>
                    <a:pt x="702" y="0"/>
                  </a:moveTo>
                  <a:cubicBezTo>
                    <a:pt x="531" y="0"/>
                    <a:pt x="384" y="121"/>
                    <a:pt x="347" y="297"/>
                  </a:cubicBezTo>
                  <a:lnTo>
                    <a:pt x="43" y="1900"/>
                  </a:lnTo>
                  <a:cubicBezTo>
                    <a:pt x="0" y="2102"/>
                    <a:pt x="130" y="2304"/>
                    <a:pt x="332" y="2347"/>
                  </a:cubicBezTo>
                  <a:lnTo>
                    <a:pt x="1934" y="2650"/>
                  </a:lnTo>
                  <a:cubicBezTo>
                    <a:pt x="1953" y="2653"/>
                    <a:pt x="1972" y="2654"/>
                    <a:pt x="1991" y="2654"/>
                  </a:cubicBezTo>
                  <a:cubicBezTo>
                    <a:pt x="2173" y="2654"/>
                    <a:pt x="2343" y="2530"/>
                    <a:pt x="2382" y="2347"/>
                  </a:cubicBezTo>
                  <a:lnTo>
                    <a:pt x="2685" y="745"/>
                  </a:lnTo>
                  <a:cubicBezTo>
                    <a:pt x="2714" y="543"/>
                    <a:pt x="2584" y="355"/>
                    <a:pt x="2382" y="312"/>
                  </a:cubicBezTo>
                  <a:lnTo>
                    <a:pt x="780" y="9"/>
                  </a:lnTo>
                  <a:cubicBezTo>
                    <a:pt x="753" y="3"/>
                    <a:pt x="727"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066375" y="2572575"/>
              <a:ext cx="26725" cy="7225"/>
            </a:xfrm>
            <a:custGeom>
              <a:avLst/>
              <a:gdLst/>
              <a:ahLst/>
              <a:cxnLst/>
              <a:rect l="l" t="t" r="r" b="b"/>
              <a:pathLst>
                <a:path w="1069" h="289" extrusionOk="0">
                  <a:moveTo>
                    <a:pt x="29" y="0"/>
                  </a:moveTo>
                  <a:lnTo>
                    <a:pt x="0" y="87"/>
                  </a:lnTo>
                  <a:lnTo>
                    <a:pt x="1039" y="289"/>
                  </a:lnTo>
                  <a:lnTo>
                    <a:pt x="1068" y="202"/>
                  </a:lnTo>
                  <a:lnTo>
                    <a:pt x="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1952325" y="2608100"/>
              <a:ext cx="67875" cy="66375"/>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1952325" y="2608100"/>
              <a:ext cx="67875" cy="66375"/>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1943300" y="2606300"/>
              <a:ext cx="67875" cy="66450"/>
            </a:xfrm>
            <a:custGeom>
              <a:avLst/>
              <a:gdLst/>
              <a:ahLst/>
              <a:cxnLst/>
              <a:rect l="l" t="t" r="r" b="b"/>
              <a:pathLst>
                <a:path w="2715" h="2658" extrusionOk="0">
                  <a:moveTo>
                    <a:pt x="708" y="0"/>
                  </a:moveTo>
                  <a:cubicBezTo>
                    <a:pt x="535" y="0"/>
                    <a:pt x="385" y="134"/>
                    <a:pt x="347" y="311"/>
                  </a:cubicBezTo>
                  <a:lnTo>
                    <a:pt x="44" y="1899"/>
                  </a:lnTo>
                  <a:cubicBezTo>
                    <a:pt x="1" y="2101"/>
                    <a:pt x="130" y="2303"/>
                    <a:pt x="333" y="2347"/>
                  </a:cubicBezTo>
                  <a:lnTo>
                    <a:pt x="1935" y="2650"/>
                  </a:lnTo>
                  <a:cubicBezTo>
                    <a:pt x="1959" y="2655"/>
                    <a:pt x="1984" y="2658"/>
                    <a:pt x="2008" y="2658"/>
                  </a:cubicBezTo>
                  <a:cubicBezTo>
                    <a:pt x="2183" y="2658"/>
                    <a:pt x="2343" y="2524"/>
                    <a:pt x="2368" y="2347"/>
                  </a:cubicBezTo>
                  <a:lnTo>
                    <a:pt x="2686" y="759"/>
                  </a:lnTo>
                  <a:cubicBezTo>
                    <a:pt x="2714" y="557"/>
                    <a:pt x="2585" y="355"/>
                    <a:pt x="2382"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036775" y="2624325"/>
              <a:ext cx="67875" cy="66375"/>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036775" y="2624325"/>
              <a:ext cx="67875" cy="66375"/>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027750" y="2622525"/>
              <a:ext cx="67875" cy="66375"/>
            </a:xfrm>
            <a:custGeom>
              <a:avLst/>
              <a:gdLst/>
              <a:ahLst/>
              <a:cxnLst/>
              <a:rect l="l" t="t" r="r" b="b"/>
              <a:pathLst>
                <a:path w="2715" h="2655" extrusionOk="0">
                  <a:moveTo>
                    <a:pt x="702" y="0"/>
                  </a:moveTo>
                  <a:cubicBezTo>
                    <a:pt x="528" y="0"/>
                    <a:pt x="372" y="122"/>
                    <a:pt x="347" y="297"/>
                  </a:cubicBezTo>
                  <a:lnTo>
                    <a:pt x="29" y="1900"/>
                  </a:lnTo>
                  <a:cubicBezTo>
                    <a:pt x="0" y="2102"/>
                    <a:pt x="130" y="2304"/>
                    <a:pt x="332" y="2333"/>
                  </a:cubicBezTo>
                  <a:lnTo>
                    <a:pt x="1935" y="2650"/>
                  </a:lnTo>
                  <a:cubicBezTo>
                    <a:pt x="1954" y="2653"/>
                    <a:pt x="1972" y="2654"/>
                    <a:pt x="1991" y="2654"/>
                  </a:cubicBezTo>
                  <a:cubicBezTo>
                    <a:pt x="2171" y="2654"/>
                    <a:pt x="2329" y="2531"/>
                    <a:pt x="2368" y="2347"/>
                  </a:cubicBezTo>
                  <a:lnTo>
                    <a:pt x="2671" y="745"/>
                  </a:lnTo>
                  <a:cubicBezTo>
                    <a:pt x="2714" y="543"/>
                    <a:pt x="2584" y="355"/>
                    <a:pt x="2382" y="312"/>
                  </a:cubicBezTo>
                  <a:lnTo>
                    <a:pt x="780" y="9"/>
                  </a:lnTo>
                  <a:cubicBezTo>
                    <a:pt x="754" y="3"/>
                    <a:pt x="727"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049050" y="2648725"/>
              <a:ext cx="26725" cy="7225"/>
            </a:xfrm>
            <a:custGeom>
              <a:avLst/>
              <a:gdLst/>
              <a:ahLst/>
              <a:cxnLst/>
              <a:rect l="l" t="t" r="r" b="b"/>
              <a:pathLst>
                <a:path w="1069" h="289" extrusionOk="0">
                  <a:moveTo>
                    <a:pt x="29" y="0"/>
                  </a:moveTo>
                  <a:lnTo>
                    <a:pt x="0" y="87"/>
                  </a:lnTo>
                  <a:lnTo>
                    <a:pt x="1054" y="289"/>
                  </a:lnTo>
                  <a:lnTo>
                    <a:pt x="1068" y="202"/>
                  </a:lnTo>
                  <a:lnTo>
                    <a:pt x="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047225" y="2658825"/>
              <a:ext cx="26375" cy="7225"/>
            </a:xfrm>
            <a:custGeom>
              <a:avLst/>
              <a:gdLst/>
              <a:ahLst/>
              <a:cxnLst/>
              <a:rect l="l" t="t" r="r" b="b"/>
              <a:pathLst>
                <a:path w="1055" h="289" extrusionOk="0">
                  <a:moveTo>
                    <a:pt x="15" y="0"/>
                  </a:moveTo>
                  <a:lnTo>
                    <a:pt x="1" y="87"/>
                  </a:lnTo>
                  <a:lnTo>
                    <a:pt x="1040" y="289"/>
                  </a:lnTo>
                  <a:lnTo>
                    <a:pt x="1055" y="188"/>
                  </a:lnTo>
                  <a:lnTo>
                    <a:pt x="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1774400" y="2573475"/>
              <a:ext cx="150525" cy="83125"/>
            </a:xfrm>
            <a:custGeom>
              <a:avLst/>
              <a:gdLst/>
              <a:ahLst/>
              <a:cxnLst/>
              <a:rect l="l" t="t" r="r" b="b"/>
              <a:pathLst>
                <a:path w="6021" h="3325" extrusionOk="0">
                  <a:moveTo>
                    <a:pt x="786" y="0"/>
                  </a:moveTo>
                  <a:cubicBezTo>
                    <a:pt x="573" y="0"/>
                    <a:pt x="384" y="150"/>
                    <a:pt x="333" y="368"/>
                  </a:cubicBezTo>
                  <a:lnTo>
                    <a:pt x="44" y="1884"/>
                  </a:lnTo>
                  <a:cubicBezTo>
                    <a:pt x="1" y="2130"/>
                    <a:pt x="160" y="2361"/>
                    <a:pt x="405" y="2404"/>
                  </a:cubicBezTo>
                  <a:lnTo>
                    <a:pt x="5154" y="3313"/>
                  </a:lnTo>
                  <a:cubicBezTo>
                    <a:pt x="5186" y="3321"/>
                    <a:pt x="5218" y="3324"/>
                    <a:pt x="5250" y="3324"/>
                  </a:cubicBezTo>
                  <a:cubicBezTo>
                    <a:pt x="5460" y="3324"/>
                    <a:pt x="5651" y="3166"/>
                    <a:pt x="5688" y="2952"/>
                  </a:cubicBezTo>
                  <a:lnTo>
                    <a:pt x="5977" y="1451"/>
                  </a:lnTo>
                  <a:cubicBezTo>
                    <a:pt x="6020" y="1206"/>
                    <a:pt x="5862" y="975"/>
                    <a:pt x="5616" y="917"/>
                  </a:cubicBezTo>
                  <a:lnTo>
                    <a:pt x="867" y="8"/>
                  </a:lnTo>
                  <a:cubicBezTo>
                    <a:pt x="840" y="3"/>
                    <a:pt x="813"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1843325" y="2601975"/>
              <a:ext cx="23850" cy="25650"/>
            </a:xfrm>
            <a:custGeom>
              <a:avLst/>
              <a:gdLst/>
              <a:ahLst/>
              <a:cxnLst/>
              <a:rect l="l" t="t" r="r" b="b"/>
              <a:pathLst>
                <a:path w="954" h="1026" extrusionOk="0">
                  <a:moveTo>
                    <a:pt x="508" y="194"/>
                  </a:moveTo>
                  <a:cubicBezTo>
                    <a:pt x="517" y="194"/>
                    <a:pt x="526" y="194"/>
                    <a:pt x="535" y="196"/>
                  </a:cubicBezTo>
                  <a:cubicBezTo>
                    <a:pt x="651" y="224"/>
                    <a:pt x="708" y="326"/>
                    <a:pt x="665" y="556"/>
                  </a:cubicBezTo>
                  <a:cubicBezTo>
                    <a:pt x="626" y="766"/>
                    <a:pt x="539" y="833"/>
                    <a:pt x="437" y="833"/>
                  </a:cubicBezTo>
                  <a:cubicBezTo>
                    <a:pt x="427" y="833"/>
                    <a:pt x="416" y="832"/>
                    <a:pt x="405" y="831"/>
                  </a:cubicBezTo>
                  <a:cubicBezTo>
                    <a:pt x="304" y="802"/>
                    <a:pt x="246" y="701"/>
                    <a:pt x="290" y="484"/>
                  </a:cubicBezTo>
                  <a:cubicBezTo>
                    <a:pt x="329" y="272"/>
                    <a:pt x="406" y="194"/>
                    <a:pt x="508" y="194"/>
                  </a:cubicBezTo>
                  <a:close/>
                  <a:moveTo>
                    <a:pt x="485" y="0"/>
                  </a:moveTo>
                  <a:cubicBezTo>
                    <a:pt x="285" y="0"/>
                    <a:pt x="110" y="147"/>
                    <a:pt x="59" y="441"/>
                  </a:cubicBezTo>
                  <a:cubicBezTo>
                    <a:pt x="1" y="759"/>
                    <a:pt x="131" y="975"/>
                    <a:pt x="376" y="1018"/>
                  </a:cubicBezTo>
                  <a:cubicBezTo>
                    <a:pt x="405" y="1023"/>
                    <a:pt x="433" y="1026"/>
                    <a:pt x="460" y="1026"/>
                  </a:cubicBezTo>
                  <a:cubicBezTo>
                    <a:pt x="667" y="1026"/>
                    <a:pt x="832" y="881"/>
                    <a:pt x="896" y="600"/>
                  </a:cubicBezTo>
                  <a:cubicBezTo>
                    <a:pt x="954" y="268"/>
                    <a:pt x="809" y="66"/>
                    <a:pt x="564" y="8"/>
                  </a:cubicBezTo>
                  <a:cubicBezTo>
                    <a:pt x="537" y="3"/>
                    <a:pt x="511" y="0"/>
                    <a:pt x="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1973625" y="2625975"/>
              <a:ext cx="7600" cy="26725"/>
            </a:xfrm>
            <a:custGeom>
              <a:avLst/>
              <a:gdLst/>
              <a:ahLst/>
              <a:cxnLst/>
              <a:rect l="l" t="t" r="r" b="b"/>
              <a:pathLst>
                <a:path w="304" h="1069" extrusionOk="0">
                  <a:moveTo>
                    <a:pt x="217" y="1"/>
                  </a:moveTo>
                  <a:lnTo>
                    <a:pt x="0" y="1040"/>
                  </a:lnTo>
                  <a:lnTo>
                    <a:pt x="87" y="1069"/>
                  </a:lnTo>
                  <a:lnTo>
                    <a:pt x="303" y="30"/>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8"/>
            <p:cNvSpPr/>
            <p:nvPr/>
          </p:nvSpPr>
          <p:spPr>
            <a:xfrm>
              <a:off x="1964225" y="2635725"/>
              <a:ext cx="26375" cy="7250"/>
            </a:xfrm>
            <a:custGeom>
              <a:avLst/>
              <a:gdLst/>
              <a:ahLst/>
              <a:cxnLst/>
              <a:rect l="l" t="t" r="r" b="b"/>
              <a:pathLst>
                <a:path w="1055" h="290" extrusionOk="0">
                  <a:moveTo>
                    <a:pt x="15" y="0"/>
                  </a:moveTo>
                  <a:lnTo>
                    <a:pt x="1" y="87"/>
                  </a:lnTo>
                  <a:lnTo>
                    <a:pt x="1040" y="289"/>
                  </a:lnTo>
                  <a:lnTo>
                    <a:pt x="1055" y="203"/>
                  </a:lnTo>
                  <a:lnTo>
                    <a:pt x="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8"/>
            <p:cNvSpPr/>
            <p:nvPr/>
          </p:nvSpPr>
          <p:spPr>
            <a:xfrm>
              <a:off x="1977225" y="2219250"/>
              <a:ext cx="10850" cy="38300"/>
            </a:xfrm>
            <a:custGeom>
              <a:avLst/>
              <a:gdLst/>
              <a:ahLst/>
              <a:cxnLst/>
              <a:rect l="l" t="t" r="r" b="b"/>
              <a:pathLst>
                <a:path w="434" h="1532" extrusionOk="0">
                  <a:moveTo>
                    <a:pt x="15" y="1"/>
                  </a:moveTo>
                  <a:lnTo>
                    <a:pt x="1" y="59"/>
                  </a:lnTo>
                  <a:lnTo>
                    <a:pt x="361" y="131"/>
                  </a:lnTo>
                  <a:lnTo>
                    <a:pt x="87" y="1517"/>
                  </a:lnTo>
                  <a:lnTo>
                    <a:pt x="159" y="1531"/>
                  </a:lnTo>
                  <a:lnTo>
                    <a:pt x="434" y="7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1989850" y="2224550"/>
              <a:ext cx="28900" cy="39475"/>
            </a:xfrm>
            <a:custGeom>
              <a:avLst/>
              <a:gdLst/>
              <a:ahLst/>
              <a:cxnLst/>
              <a:rect l="l" t="t" r="r" b="b"/>
              <a:pathLst>
                <a:path w="1156" h="1579" extrusionOk="0">
                  <a:moveTo>
                    <a:pt x="568" y="1"/>
                  </a:moveTo>
                  <a:cubicBezTo>
                    <a:pt x="442" y="1"/>
                    <a:pt x="315" y="39"/>
                    <a:pt x="203" y="121"/>
                  </a:cubicBezTo>
                  <a:lnTo>
                    <a:pt x="246" y="179"/>
                  </a:lnTo>
                  <a:cubicBezTo>
                    <a:pt x="342" y="104"/>
                    <a:pt x="462" y="61"/>
                    <a:pt x="587" y="61"/>
                  </a:cubicBezTo>
                  <a:cubicBezTo>
                    <a:pt x="632" y="61"/>
                    <a:pt x="677" y="66"/>
                    <a:pt x="723" y="78"/>
                  </a:cubicBezTo>
                  <a:cubicBezTo>
                    <a:pt x="968" y="135"/>
                    <a:pt x="1083" y="280"/>
                    <a:pt x="1040" y="482"/>
                  </a:cubicBezTo>
                  <a:cubicBezTo>
                    <a:pt x="1026" y="597"/>
                    <a:pt x="968" y="698"/>
                    <a:pt x="751" y="843"/>
                  </a:cubicBezTo>
                  <a:lnTo>
                    <a:pt x="1" y="1348"/>
                  </a:lnTo>
                  <a:lnTo>
                    <a:pt x="1" y="1391"/>
                  </a:lnTo>
                  <a:lnTo>
                    <a:pt x="997" y="1579"/>
                  </a:lnTo>
                  <a:lnTo>
                    <a:pt x="1011" y="1507"/>
                  </a:lnTo>
                  <a:lnTo>
                    <a:pt x="131" y="1348"/>
                  </a:lnTo>
                  <a:lnTo>
                    <a:pt x="795" y="886"/>
                  </a:lnTo>
                  <a:cubicBezTo>
                    <a:pt x="1026" y="727"/>
                    <a:pt x="1083" y="626"/>
                    <a:pt x="1112" y="482"/>
                  </a:cubicBezTo>
                  <a:cubicBezTo>
                    <a:pt x="1156" y="251"/>
                    <a:pt x="1011" y="78"/>
                    <a:pt x="723" y="20"/>
                  </a:cubicBezTo>
                  <a:cubicBezTo>
                    <a:pt x="672" y="7"/>
                    <a:pt x="620"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2018725" y="2228275"/>
              <a:ext cx="29625" cy="39350"/>
            </a:xfrm>
            <a:custGeom>
              <a:avLst/>
              <a:gdLst/>
              <a:ahLst/>
              <a:cxnLst/>
              <a:rect l="l" t="t" r="r" b="b"/>
              <a:pathLst>
                <a:path w="1185" h="1574" extrusionOk="0">
                  <a:moveTo>
                    <a:pt x="275" y="1"/>
                  </a:moveTo>
                  <a:lnTo>
                    <a:pt x="260" y="73"/>
                  </a:lnTo>
                  <a:lnTo>
                    <a:pt x="1069" y="217"/>
                  </a:lnTo>
                  <a:lnTo>
                    <a:pt x="506" y="723"/>
                  </a:lnTo>
                  <a:lnTo>
                    <a:pt x="506" y="780"/>
                  </a:lnTo>
                  <a:lnTo>
                    <a:pt x="578" y="795"/>
                  </a:lnTo>
                  <a:cubicBezTo>
                    <a:pt x="896" y="853"/>
                    <a:pt x="997" y="1011"/>
                    <a:pt x="968" y="1228"/>
                  </a:cubicBezTo>
                  <a:cubicBezTo>
                    <a:pt x="932" y="1395"/>
                    <a:pt x="808" y="1503"/>
                    <a:pt x="611" y="1503"/>
                  </a:cubicBezTo>
                  <a:cubicBezTo>
                    <a:pt x="569" y="1503"/>
                    <a:pt x="525" y="1498"/>
                    <a:pt x="477" y="1488"/>
                  </a:cubicBezTo>
                  <a:cubicBezTo>
                    <a:pt x="289" y="1473"/>
                    <a:pt x="145" y="1372"/>
                    <a:pt x="44" y="1213"/>
                  </a:cubicBezTo>
                  <a:lnTo>
                    <a:pt x="1" y="1257"/>
                  </a:lnTo>
                  <a:cubicBezTo>
                    <a:pt x="102" y="1415"/>
                    <a:pt x="275" y="1531"/>
                    <a:pt x="463" y="1560"/>
                  </a:cubicBezTo>
                  <a:cubicBezTo>
                    <a:pt x="513" y="1569"/>
                    <a:pt x="560" y="1573"/>
                    <a:pt x="605" y="1573"/>
                  </a:cubicBezTo>
                  <a:cubicBezTo>
                    <a:pt x="840" y="1573"/>
                    <a:pt x="989" y="1449"/>
                    <a:pt x="1025" y="1242"/>
                  </a:cubicBezTo>
                  <a:cubicBezTo>
                    <a:pt x="1083" y="997"/>
                    <a:pt x="939" y="795"/>
                    <a:pt x="592" y="737"/>
                  </a:cubicBezTo>
                  <a:lnTo>
                    <a:pt x="1170" y="232"/>
                  </a:lnTo>
                  <a:lnTo>
                    <a:pt x="1184" y="174"/>
                  </a:lnTo>
                  <a:lnTo>
                    <a:pt x="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2049775" y="2237675"/>
              <a:ext cx="31050" cy="37175"/>
            </a:xfrm>
            <a:custGeom>
              <a:avLst/>
              <a:gdLst/>
              <a:ahLst/>
              <a:cxnLst/>
              <a:rect l="l" t="t" r="r" b="b"/>
              <a:pathLst>
                <a:path w="1242" h="1487" extrusionOk="0">
                  <a:moveTo>
                    <a:pt x="1011" y="0"/>
                  </a:moveTo>
                  <a:lnTo>
                    <a:pt x="14" y="837"/>
                  </a:lnTo>
                  <a:lnTo>
                    <a:pt x="0" y="881"/>
                  </a:lnTo>
                  <a:lnTo>
                    <a:pt x="837" y="1054"/>
                  </a:lnTo>
                  <a:lnTo>
                    <a:pt x="751" y="1473"/>
                  </a:lnTo>
                  <a:lnTo>
                    <a:pt x="823" y="1487"/>
                  </a:lnTo>
                  <a:lnTo>
                    <a:pt x="909" y="1054"/>
                  </a:lnTo>
                  <a:lnTo>
                    <a:pt x="1227" y="1126"/>
                  </a:lnTo>
                  <a:lnTo>
                    <a:pt x="1241" y="1054"/>
                  </a:lnTo>
                  <a:lnTo>
                    <a:pt x="924" y="996"/>
                  </a:lnTo>
                  <a:lnTo>
                    <a:pt x="996" y="635"/>
                  </a:lnTo>
                  <a:lnTo>
                    <a:pt x="924" y="621"/>
                  </a:lnTo>
                  <a:lnTo>
                    <a:pt x="852" y="982"/>
                  </a:lnTo>
                  <a:lnTo>
                    <a:pt x="101" y="837"/>
                  </a:lnTo>
                  <a:lnTo>
                    <a:pt x="1083" y="29"/>
                  </a:lnTo>
                  <a:lnTo>
                    <a:pt x="1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2081875" y="2274125"/>
              <a:ext cx="5450" cy="10475"/>
            </a:xfrm>
            <a:custGeom>
              <a:avLst/>
              <a:gdLst/>
              <a:ahLst/>
              <a:cxnLst/>
              <a:rect l="l" t="t" r="r" b="b"/>
              <a:pathLst>
                <a:path w="218" h="419" extrusionOk="0">
                  <a:moveTo>
                    <a:pt x="160" y="0"/>
                  </a:moveTo>
                  <a:cubicBezTo>
                    <a:pt x="116" y="0"/>
                    <a:pt x="87" y="15"/>
                    <a:pt x="73" y="58"/>
                  </a:cubicBezTo>
                  <a:cubicBezTo>
                    <a:pt x="73" y="87"/>
                    <a:pt x="87" y="130"/>
                    <a:pt x="116" y="144"/>
                  </a:cubicBezTo>
                  <a:lnTo>
                    <a:pt x="1" y="419"/>
                  </a:lnTo>
                  <a:lnTo>
                    <a:pt x="59" y="419"/>
                  </a:lnTo>
                  <a:lnTo>
                    <a:pt x="188" y="159"/>
                  </a:lnTo>
                  <a:cubicBezTo>
                    <a:pt x="188" y="130"/>
                    <a:pt x="203" y="116"/>
                    <a:pt x="217" y="87"/>
                  </a:cubicBezTo>
                  <a:cubicBezTo>
                    <a:pt x="217" y="43"/>
                    <a:pt x="188" y="15"/>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8"/>
            <p:cNvSpPr/>
            <p:nvPr/>
          </p:nvSpPr>
          <p:spPr>
            <a:xfrm>
              <a:off x="2093425" y="2246325"/>
              <a:ext cx="30700" cy="36825"/>
            </a:xfrm>
            <a:custGeom>
              <a:avLst/>
              <a:gdLst/>
              <a:ahLst/>
              <a:cxnLst/>
              <a:rect l="l" t="t" r="r" b="b"/>
              <a:pathLst>
                <a:path w="1228" h="1473" extrusionOk="0">
                  <a:moveTo>
                    <a:pt x="997" y="1"/>
                  </a:moveTo>
                  <a:lnTo>
                    <a:pt x="1" y="823"/>
                  </a:lnTo>
                  <a:lnTo>
                    <a:pt x="1" y="881"/>
                  </a:lnTo>
                  <a:lnTo>
                    <a:pt x="824" y="1040"/>
                  </a:lnTo>
                  <a:lnTo>
                    <a:pt x="751" y="1459"/>
                  </a:lnTo>
                  <a:lnTo>
                    <a:pt x="824" y="1473"/>
                  </a:lnTo>
                  <a:lnTo>
                    <a:pt x="896" y="1054"/>
                  </a:lnTo>
                  <a:lnTo>
                    <a:pt x="1213" y="1112"/>
                  </a:lnTo>
                  <a:lnTo>
                    <a:pt x="1228" y="1054"/>
                  </a:lnTo>
                  <a:lnTo>
                    <a:pt x="910" y="997"/>
                  </a:lnTo>
                  <a:lnTo>
                    <a:pt x="982" y="636"/>
                  </a:lnTo>
                  <a:lnTo>
                    <a:pt x="910" y="621"/>
                  </a:lnTo>
                  <a:lnTo>
                    <a:pt x="838" y="982"/>
                  </a:lnTo>
                  <a:lnTo>
                    <a:pt x="102" y="838"/>
                  </a:lnTo>
                  <a:lnTo>
                    <a:pt x="1083" y="15"/>
                  </a:lnTo>
                  <a:lnTo>
                    <a:pt x="9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8"/>
            <p:cNvSpPr/>
            <p:nvPr/>
          </p:nvSpPr>
          <p:spPr>
            <a:xfrm>
              <a:off x="2124825" y="2249225"/>
              <a:ext cx="29250" cy="38700"/>
            </a:xfrm>
            <a:custGeom>
              <a:avLst/>
              <a:gdLst/>
              <a:ahLst/>
              <a:cxnLst/>
              <a:rect l="l" t="t" r="r" b="b"/>
              <a:pathLst>
                <a:path w="1170" h="1548" extrusionOk="0">
                  <a:moveTo>
                    <a:pt x="419" y="0"/>
                  </a:moveTo>
                  <a:lnTo>
                    <a:pt x="203" y="679"/>
                  </a:lnTo>
                  <a:lnTo>
                    <a:pt x="491" y="736"/>
                  </a:lnTo>
                  <a:cubicBezTo>
                    <a:pt x="910" y="808"/>
                    <a:pt x="1011" y="982"/>
                    <a:pt x="968" y="1198"/>
                  </a:cubicBezTo>
                  <a:cubicBezTo>
                    <a:pt x="931" y="1368"/>
                    <a:pt x="814" y="1486"/>
                    <a:pt x="607" y="1486"/>
                  </a:cubicBezTo>
                  <a:cubicBezTo>
                    <a:pt x="567" y="1486"/>
                    <a:pt x="524" y="1482"/>
                    <a:pt x="477" y="1472"/>
                  </a:cubicBezTo>
                  <a:cubicBezTo>
                    <a:pt x="304" y="1444"/>
                    <a:pt x="145" y="1343"/>
                    <a:pt x="44" y="1198"/>
                  </a:cubicBezTo>
                  <a:lnTo>
                    <a:pt x="1" y="1242"/>
                  </a:lnTo>
                  <a:cubicBezTo>
                    <a:pt x="102" y="1400"/>
                    <a:pt x="275" y="1501"/>
                    <a:pt x="463" y="1530"/>
                  </a:cubicBezTo>
                  <a:cubicBezTo>
                    <a:pt x="518" y="1542"/>
                    <a:pt x="569" y="1548"/>
                    <a:pt x="617" y="1548"/>
                  </a:cubicBezTo>
                  <a:cubicBezTo>
                    <a:pt x="857" y="1548"/>
                    <a:pt x="1004" y="1405"/>
                    <a:pt x="1040" y="1213"/>
                  </a:cubicBezTo>
                  <a:cubicBezTo>
                    <a:pt x="1098" y="953"/>
                    <a:pt x="968" y="751"/>
                    <a:pt x="520" y="664"/>
                  </a:cubicBezTo>
                  <a:lnTo>
                    <a:pt x="289" y="621"/>
                  </a:lnTo>
                  <a:lnTo>
                    <a:pt x="463" y="87"/>
                  </a:lnTo>
                  <a:lnTo>
                    <a:pt x="1155" y="217"/>
                  </a:lnTo>
                  <a:lnTo>
                    <a:pt x="1170" y="144"/>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410625" y="1763450"/>
              <a:ext cx="1005800" cy="670575"/>
            </a:xfrm>
            <a:custGeom>
              <a:avLst/>
              <a:gdLst/>
              <a:ahLst/>
              <a:cxnLst/>
              <a:rect l="l" t="t" r="r" b="b"/>
              <a:pathLst>
                <a:path w="40232" h="26823" extrusionOk="0">
                  <a:moveTo>
                    <a:pt x="0" y="1"/>
                  </a:moveTo>
                  <a:lnTo>
                    <a:pt x="0" y="26822"/>
                  </a:lnTo>
                  <a:lnTo>
                    <a:pt x="40232" y="26822"/>
                  </a:lnTo>
                  <a:lnTo>
                    <a:pt x="40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597200" y="20034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1093775" y="20034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1093775" y="2135175"/>
              <a:ext cx="165675" cy="66425"/>
            </a:xfrm>
            <a:custGeom>
              <a:avLst/>
              <a:gdLst/>
              <a:ahLst/>
              <a:cxnLst/>
              <a:rect l="l" t="t" r="r" b="b"/>
              <a:pathLst>
                <a:path w="6627" h="2657" extrusionOk="0">
                  <a:moveTo>
                    <a:pt x="0" y="0"/>
                  </a:moveTo>
                  <a:lnTo>
                    <a:pt x="0" y="2657"/>
                  </a:lnTo>
                  <a:lnTo>
                    <a:pt x="6626" y="2657"/>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1093775" y="2201225"/>
              <a:ext cx="165675" cy="66425"/>
            </a:xfrm>
            <a:custGeom>
              <a:avLst/>
              <a:gdLst/>
              <a:ahLst/>
              <a:cxnLst/>
              <a:rect l="l" t="t" r="r" b="b"/>
              <a:pathLst>
                <a:path w="6627" h="2657" extrusionOk="0">
                  <a:moveTo>
                    <a:pt x="0" y="0"/>
                  </a:moveTo>
                  <a:lnTo>
                    <a:pt x="0" y="2656"/>
                  </a:lnTo>
                  <a:lnTo>
                    <a:pt x="6626" y="2656"/>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762850" y="21362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928125" y="2203750"/>
              <a:ext cx="165325" cy="66425"/>
            </a:xfrm>
            <a:custGeom>
              <a:avLst/>
              <a:gdLst/>
              <a:ahLst/>
              <a:cxnLst/>
              <a:rect l="l" t="t" r="r" b="b"/>
              <a:pathLst>
                <a:path w="6613" h="2657" extrusionOk="0">
                  <a:moveTo>
                    <a:pt x="1" y="0"/>
                  </a:moveTo>
                  <a:lnTo>
                    <a:pt x="1" y="2656"/>
                  </a:lnTo>
                  <a:lnTo>
                    <a:pt x="6612" y="2656"/>
                  </a:lnTo>
                  <a:lnTo>
                    <a:pt x="66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762850" y="2335100"/>
              <a:ext cx="165675" cy="69325"/>
            </a:xfrm>
            <a:custGeom>
              <a:avLst/>
              <a:gdLst/>
              <a:ahLst/>
              <a:cxnLst/>
              <a:rect l="l" t="t" r="r" b="b"/>
              <a:pathLst>
                <a:path w="6627" h="2773" extrusionOk="0">
                  <a:moveTo>
                    <a:pt x="0" y="1"/>
                  </a:moveTo>
                  <a:lnTo>
                    <a:pt x="0" y="2772"/>
                  </a:lnTo>
                  <a:lnTo>
                    <a:pt x="6626" y="2772"/>
                  </a:lnTo>
                  <a:lnTo>
                    <a:pt x="6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1093775" y="2336200"/>
              <a:ext cx="165675" cy="66425"/>
            </a:xfrm>
            <a:custGeom>
              <a:avLst/>
              <a:gdLst/>
              <a:ahLst/>
              <a:cxnLst/>
              <a:rect l="l" t="t" r="r" b="b"/>
              <a:pathLst>
                <a:path w="6627" h="2657" extrusionOk="0">
                  <a:moveTo>
                    <a:pt x="0" y="0"/>
                  </a:moveTo>
                  <a:lnTo>
                    <a:pt x="0" y="2656"/>
                  </a:lnTo>
                  <a:lnTo>
                    <a:pt x="6626" y="2656"/>
                  </a:lnTo>
                  <a:lnTo>
                    <a:pt x="66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492550" y="1938500"/>
              <a:ext cx="893575" cy="64975"/>
            </a:xfrm>
            <a:custGeom>
              <a:avLst/>
              <a:gdLst/>
              <a:ahLst/>
              <a:cxnLst/>
              <a:rect l="l" t="t" r="r" b="b"/>
              <a:pathLst>
                <a:path w="35743" h="2599" extrusionOk="0">
                  <a:moveTo>
                    <a:pt x="0" y="0"/>
                  </a:moveTo>
                  <a:lnTo>
                    <a:pt x="0" y="2599"/>
                  </a:lnTo>
                  <a:lnTo>
                    <a:pt x="35742" y="2599"/>
                  </a:lnTo>
                  <a:lnTo>
                    <a:pt x="357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440575" y="1938500"/>
              <a:ext cx="156650" cy="467375"/>
            </a:xfrm>
            <a:custGeom>
              <a:avLst/>
              <a:gdLst/>
              <a:ahLst/>
              <a:cxnLst/>
              <a:rect l="l" t="t" r="r" b="b"/>
              <a:pathLst>
                <a:path w="6266" h="18695" extrusionOk="0">
                  <a:moveTo>
                    <a:pt x="0" y="0"/>
                  </a:moveTo>
                  <a:lnTo>
                    <a:pt x="0" y="18694"/>
                  </a:lnTo>
                  <a:lnTo>
                    <a:pt x="6265" y="18694"/>
                  </a:lnTo>
                  <a:lnTo>
                    <a:pt x="6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438400" y="1936325"/>
              <a:ext cx="161350" cy="471700"/>
            </a:xfrm>
            <a:custGeom>
              <a:avLst/>
              <a:gdLst/>
              <a:ahLst/>
              <a:cxnLst/>
              <a:rect l="l" t="t" r="r" b="b"/>
              <a:pathLst>
                <a:path w="6454" h="18868" extrusionOk="0">
                  <a:moveTo>
                    <a:pt x="6266" y="174"/>
                  </a:moveTo>
                  <a:lnTo>
                    <a:pt x="6266" y="18694"/>
                  </a:lnTo>
                  <a:lnTo>
                    <a:pt x="188" y="18694"/>
                  </a:lnTo>
                  <a:lnTo>
                    <a:pt x="188" y="174"/>
                  </a:lnTo>
                  <a:close/>
                  <a:moveTo>
                    <a:pt x="1" y="1"/>
                  </a:moveTo>
                  <a:lnTo>
                    <a:pt x="1" y="18868"/>
                  </a:lnTo>
                  <a:lnTo>
                    <a:pt x="6453" y="18868"/>
                  </a:lnTo>
                  <a:lnTo>
                    <a:pt x="645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410625" y="1763450"/>
              <a:ext cx="1005800" cy="76175"/>
            </a:xfrm>
            <a:custGeom>
              <a:avLst/>
              <a:gdLst/>
              <a:ahLst/>
              <a:cxnLst/>
              <a:rect l="l" t="t" r="r" b="b"/>
              <a:pathLst>
                <a:path w="40232" h="3047" extrusionOk="0">
                  <a:moveTo>
                    <a:pt x="0" y="1"/>
                  </a:moveTo>
                  <a:lnTo>
                    <a:pt x="0" y="3047"/>
                  </a:lnTo>
                  <a:lnTo>
                    <a:pt x="40232" y="3047"/>
                  </a:lnTo>
                  <a:lnTo>
                    <a:pt x="40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442375" y="1867025"/>
              <a:ext cx="155200" cy="43700"/>
            </a:xfrm>
            <a:custGeom>
              <a:avLst/>
              <a:gdLst/>
              <a:ahLst/>
              <a:cxnLst/>
              <a:rect l="l" t="t" r="r" b="b"/>
              <a:pathLst>
                <a:path w="6208" h="1748" extrusionOk="0">
                  <a:moveTo>
                    <a:pt x="0" y="1"/>
                  </a:moveTo>
                  <a:lnTo>
                    <a:pt x="0" y="1748"/>
                  </a:lnTo>
                  <a:lnTo>
                    <a:pt x="6208" y="1748"/>
                  </a:lnTo>
                  <a:lnTo>
                    <a:pt x="62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15600" y="1867025"/>
              <a:ext cx="149425" cy="43700"/>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779450" y="1867025"/>
              <a:ext cx="149425" cy="43700"/>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942925" y="1867025"/>
              <a:ext cx="149425" cy="43700"/>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1106775" y="1867025"/>
              <a:ext cx="149425" cy="43700"/>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1270600" y="1867025"/>
              <a:ext cx="122725" cy="43700"/>
            </a:xfrm>
            <a:custGeom>
              <a:avLst/>
              <a:gdLst/>
              <a:ahLst/>
              <a:cxnLst/>
              <a:rect l="l" t="t" r="r" b="b"/>
              <a:pathLst>
                <a:path w="4909" h="1748" extrusionOk="0">
                  <a:moveTo>
                    <a:pt x="1" y="1"/>
                  </a:moveTo>
                  <a:lnTo>
                    <a:pt x="1" y="1748"/>
                  </a:lnTo>
                  <a:lnTo>
                    <a:pt x="4909" y="1748"/>
                  </a:lnTo>
                  <a:lnTo>
                    <a:pt x="49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440575" y="1937400"/>
              <a:ext cx="947350" cy="468100"/>
            </a:xfrm>
            <a:custGeom>
              <a:avLst/>
              <a:gdLst/>
              <a:ahLst/>
              <a:cxnLst/>
              <a:rect l="l" t="t" r="r" b="b"/>
              <a:pathLst>
                <a:path w="37894" h="18724" extrusionOk="0">
                  <a:moveTo>
                    <a:pt x="0" y="1"/>
                  </a:moveTo>
                  <a:lnTo>
                    <a:pt x="0" y="44"/>
                  </a:lnTo>
                  <a:cubicBezTo>
                    <a:pt x="0" y="54"/>
                    <a:pt x="0" y="63"/>
                    <a:pt x="0" y="73"/>
                  </a:cubicBezTo>
                  <a:lnTo>
                    <a:pt x="0" y="73"/>
                  </a:lnTo>
                  <a:lnTo>
                    <a:pt x="0" y="73"/>
                  </a:lnTo>
                  <a:lnTo>
                    <a:pt x="0" y="73"/>
                  </a:lnTo>
                  <a:lnTo>
                    <a:pt x="0" y="73"/>
                  </a:lnTo>
                  <a:cubicBezTo>
                    <a:pt x="15" y="5805"/>
                    <a:pt x="15" y="10458"/>
                    <a:pt x="15" y="13686"/>
                  </a:cubicBezTo>
                  <a:lnTo>
                    <a:pt x="15" y="13657"/>
                  </a:lnTo>
                  <a:cubicBezTo>
                    <a:pt x="29" y="10443"/>
                    <a:pt x="44" y="5805"/>
                    <a:pt x="44" y="73"/>
                  </a:cubicBezTo>
                  <a:lnTo>
                    <a:pt x="44" y="73"/>
                  </a:lnTo>
                  <a:lnTo>
                    <a:pt x="37778" y="102"/>
                  </a:lnTo>
                  <a:lnTo>
                    <a:pt x="37778" y="102"/>
                  </a:lnTo>
                  <a:lnTo>
                    <a:pt x="37778" y="18651"/>
                  </a:lnTo>
                  <a:lnTo>
                    <a:pt x="37778" y="18651"/>
                  </a:lnTo>
                  <a:lnTo>
                    <a:pt x="10654" y="18666"/>
                  </a:lnTo>
                  <a:lnTo>
                    <a:pt x="2815" y="18680"/>
                  </a:lnTo>
                  <a:lnTo>
                    <a:pt x="0" y="18680"/>
                  </a:lnTo>
                  <a:lnTo>
                    <a:pt x="174" y="18695"/>
                  </a:lnTo>
                  <a:lnTo>
                    <a:pt x="10625" y="18695"/>
                  </a:lnTo>
                  <a:lnTo>
                    <a:pt x="37850" y="18724"/>
                  </a:lnTo>
                  <a:lnTo>
                    <a:pt x="37893" y="18724"/>
                  </a:lnTo>
                  <a:lnTo>
                    <a:pt x="37893" y="18680"/>
                  </a:lnTo>
                  <a:lnTo>
                    <a:pt x="37893" y="44"/>
                  </a:lnTo>
                  <a:lnTo>
                    <a:pt x="378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442375" y="2002375"/>
              <a:ext cx="945550" cy="2175"/>
            </a:xfrm>
            <a:custGeom>
              <a:avLst/>
              <a:gdLst/>
              <a:ahLst/>
              <a:cxnLst/>
              <a:rect l="l" t="t" r="r" b="b"/>
              <a:pathLst>
                <a:path w="37822" h="87" extrusionOk="0">
                  <a:moveTo>
                    <a:pt x="18911" y="0"/>
                  </a:moveTo>
                  <a:cubicBezTo>
                    <a:pt x="8474" y="0"/>
                    <a:pt x="0" y="29"/>
                    <a:pt x="0" y="44"/>
                  </a:cubicBezTo>
                  <a:cubicBezTo>
                    <a:pt x="0" y="72"/>
                    <a:pt x="8474" y="87"/>
                    <a:pt x="18911" y="87"/>
                  </a:cubicBezTo>
                  <a:cubicBezTo>
                    <a:pt x="29348" y="87"/>
                    <a:pt x="37821" y="72"/>
                    <a:pt x="37821" y="44"/>
                  </a:cubicBezTo>
                  <a:cubicBezTo>
                    <a:pt x="37821" y="15"/>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442375" y="2068400"/>
              <a:ext cx="945550" cy="2550"/>
            </a:xfrm>
            <a:custGeom>
              <a:avLst/>
              <a:gdLst/>
              <a:ahLst/>
              <a:cxnLst/>
              <a:rect l="l" t="t" r="r" b="b"/>
              <a:pathLst>
                <a:path w="37822" h="102" extrusionOk="0">
                  <a:moveTo>
                    <a:pt x="18911" y="1"/>
                  </a:moveTo>
                  <a:cubicBezTo>
                    <a:pt x="8474" y="1"/>
                    <a:pt x="0" y="30"/>
                    <a:pt x="0" y="59"/>
                  </a:cubicBezTo>
                  <a:cubicBezTo>
                    <a:pt x="0" y="88"/>
                    <a:pt x="8474" y="102"/>
                    <a:pt x="18911" y="102"/>
                  </a:cubicBezTo>
                  <a:cubicBezTo>
                    <a:pt x="29348" y="102"/>
                    <a:pt x="37821" y="88"/>
                    <a:pt x="37821" y="59"/>
                  </a:cubicBezTo>
                  <a:cubicBezTo>
                    <a:pt x="37821" y="30"/>
                    <a:pt x="29362" y="1"/>
                    <a:pt x="18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442375" y="2134825"/>
              <a:ext cx="945550" cy="2550"/>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442375" y="2201225"/>
              <a:ext cx="945550" cy="2550"/>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42375" y="2267625"/>
              <a:ext cx="945550" cy="2550"/>
            </a:xfrm>
            <a:custGeom>
              <a:avLst/>
              <a:gdLst/>
              <a:ahLst/>
              <a:cxnLst/>
              <a:rect l="l" t="t" r="r" b="b"/>
              <a:pathLst>
                <a:path w="37822" h="102" extrusionOk="0">
                  <a:moveTo>
                    <a:pt x="18911" y="0"/>
                  </a:moveTo>
                  <a:cubicBezTo>
                    <a:pt x="8474" y="0"/>
                    <a:pt x="0" y="29"/>
                    <a:pt x="0" y="58"/>
                  </a:cubicBezTo>
                  <a:cubicBezTo>
                    <a:pt x="0" y="87"/>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42375" y="2334025"/>
              <a:ext cx="945550" cy="2550"/>
            </a:xfrm>
            <a:custGeom>
              <a:avLst/>
              <a:gdLst/>
              <a:ahLst/>
              <a:cxnLst/>
              <a:rect l="l" t="t" r="r" b="b"/>
              <a:pathLst>
                <a:path w="37822" h="102" extrusionOk="0">
                  <a:moveTo>
                    <a:pt x="18911" y="0"/>
                  </a:moveTo>
                  <a:cubicBezTo>
                    <a:pt x="8474" y="0"/>
                    <a:pt x="0" y="29"/>
                    <a:pt x="0" y="58"/>
                  </a:cubicBezTo>
                  <a:cubicBezTo>
                    <a:pt x="0" y="73"/>
                    <a:pt x="8474" y="101"/>
                    <a:pt x="18911" y="101"/>
                  </a:cubicBezTo>
                  <a:cubicBezTo>
                    <a:pt x="29348" y="101"/>
                    <a:pt x="37821" y="73"/>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596100" y="1941025"/>
              <a:ext cx="2575" cy="464850"/>
            </a:xfrm>
            <a:custGeom>
              <a:avLst/>
              <a:gdLst/>
              <a:ahLst/>
              <a:cxnLst/>
              <a:rect l="l" t="t" r="r" b="b"/>
              <a:pathLst>
                <a:path w="103" h="18594" extrusionOk="0">
                  <a:moveTo>
                    <a:pt x="59" y="0"/>
                  </a:moveTo>
                  <a:cubicBezTo>
                    <a:pt x="30" y="0"/>
                    <a:pt x="1" y="4172"/>
                    <a:pt x="1" y="9297"/>
                  </a:cubicBezTo>
                  <a:cubicBezTo>
                    <a:pt x="1" y="14436"/>
                    <a:pt x="30" y="18593"/>
                    <a:pt x="59" y="18593"/>
                  </a:cubicBezTo>
                  <a:cubicBezTo>
                    <a:pt x="73" y="18593"/>
                    <a:pt x="102" y="14436"/>
                    <a:pt x="102" y="9297"/>
                  </a:cubicBezTo>
                  <a:cubicBezTo>
                    <a:pt x="102" y="4158"/>
                    <a:pt x="73"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761750" y="1941025"/>
              <a:ext cx="2200" cy="463400"/>
            </a:xfrm>
            <a:custGeom>
              <a:avLst/>
              <a:gdLst/>
              <a:ahLst/>
              <a:cxnLst/>
              <a:rect l="l" t="t" r="r" b="b"/>
              <a:pathLst>
                <a:path w="88" h="18536" extrusionOk="0">
                  <a:moveTo>
                    <a:pt x="44" y="0"/>
                  </a:moveTo>
                  <a:cubicBezTo>
                    <a:pt x="15" y="0"/>
                    <a:pt x="1" y="4158"/>
                    <a:pt x="1" y="9268"/>
                  </a:cubicBezTo>
                  <a:cubicBezTo>
                    <a:pt x="1" y="14378"/>
                    <a:pt x="15" y="18535"/>
                    <a:pt x="44" y="18535"/>
                  </a:cubicBezTo>
                  <a:cubicBezTo>
                    <a:pt x="73" y="18535"/>
                    <a:pt x="87" y="14378"/>
                    <a:pt x="87" y="9268"/>
                  </a:cubicBezTo>
                  <a:cubicBezTo>
                    <a:pt x="87" y="4158"/>
                    <a:pt x="7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927050" y="1941025"/>
              <a:ext cx="2550" cy="464850"/>
            </a:xfrm>
            <a:custGeom>
              <a:avLst/>
              <a:gdLst/>
              <a:ahLst/>
              <a:cxnLst/>
              <a:rect l="l" t="t" r="r" b="b"/>
              <a:pathLst>
                <a:path w="102" h="18594" extrusionOk="0">
                  <a:moveTo>
                    <a:pt x="58" y="0"/>
                  </a:moveTo>
                  <a:cubicBezTo>
                    <a:pt x="29" y="0"/>
                    <a:pt x="0" y="4172"/>
                    <a:pt x="0" y="9297"/>
                  </a:cubicBezTo>
                  <a:cubicBezTo>
                    <a:pt x="0" y="14436"/>
                    <a:pt x="29" y="18593"/>
                    <a:pt x="58" y="18593"/>
                  </a:cubicBezTo>
                  <a:cubicBezTo>
                    <a:pt x="72" y="18593"/>
                    <a:pt x="101" y="14436"/>
                    <a:pt x="101" y="9297"/>
                  </a:cubicBezTo>
                  <a:cubicBezTo>
                    <a:pt x="101" y="4158"/>
                    <a:pt x="72"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1092700" y="1941025"/>
              <a:ext cx="2175" cy="464850"/>
            </a:xfrm>
            <a:custGeom>
              <a:avLst/>
              <a:gdLst/>
              <a:ahLst/>
              <a:cxnLst/>
              <a:rect l="l" t="t" r="r" b="b"/>
              <a:pathLst>
                <a:path w="87" h="18594" extrusionOk="0">
                  <a:moveTo>
                    <a:pt x="43" y="0"/>
                  </a:moveTo>
                  <a:cubicBezTo>
                    <a:pt x="15" y="0"/>
                    <a:pt x="0" y="4172"/>
                    <a:pt x="0" y="9297"/>
                  </a:cubicBezTo>
                  <a:cubicBezTo>
                    <a:pt x="0" y="14436"/>
                    <a:pt x="15" y="18593"/>
                    <a:pt x="43" y="18593"/>
                  </a:cubicBezTo>
                  <a:cubicBezTo>
                    <a:pt x="72" y="18593"/>
                    <a:pt x="87" y="14436"/>
                    <a:pt x="87" y="9297"/>
                  </a:cubicBezTo>
                  <a:cubicBezTo>
                    <a:pt x="87" y="4158"/>
                    <a:pt x="72"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1258350" y="1941025"/>
              <a:ext cx="2175" cy="464850"/>
            </a:xfrm>
            <a:custGeom>
              <a:avLst/>
              <a:gdLst/>
              <a:ahLst/>
              <a:cxnLst/>
              <a:rect l="l" t="t" r="r" b="b"/>
              <a:pathLst>
                <a:path w="87" h="18594" extrusionOk="0">
                  <a:moveTo>
                    <a:pt x="43" y="0"/>
                  </a:moveTo>
                  <a:cubicBezTo>
                    <a:pt x="14" y="0"/>
                    <a:pt x="0" y="4172"/>
                    <a:pt x="0" y="9297"/>
                  </a:cubicBezTo>
                  <a:cubicBezTo>
                    <a:pt x="0" y="14436"/>
                    <a:pt x="14" y="18593"/>
                    <a:pt x="43" y="18593"/>
                  </a:cubicBezTo>
                  <a:cubicBezTo>
                    <a:pt x="72" y="18593"/>
                    <a:pt x="87" y="14436"/>
                    <a:pt x="87" y="9297"/>
                  </a:cubicBezTo>
                  <a:cubicBezTo>
                    <a:pt x="87" y="4158"/>
                    <a:pt x="72" y="0"/>
                    <a:pt x="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449950" y="1791250"/>
              <a:ext cx="19525" cy="19500"/>
            </a:xfrm>
            <a:custGeom>
              <a:avLst/>
              <a:gdLst/>
              <a:ahLst/>
              <a:cxnLst/>
              <a:rect l="l" t="t" r="r" b="b"/>
              <a:pathLst>
                <a:path w="781" h="780" extrusionOk="0">
                  <a:moveTo>
                    <a:pt x="405" y="0"/>
                  </a:moveTo>
                  <a:cubicBezTo>
                    <a:pt x="188" y="0"/>
                    <a:pt x="15" y="174"/>
                    <a:pt x="15" y="376"/>
                  </a:cubicBezTo>
                  <a:cubicBezTo>
                    <a:pt x="1" y="592"/>
                    <a:pt x="174" y="766"/>
                    <a:pt x="390" y="780"/>
                  </a:cubicBezTo>
                  <a:cubicBezTo>
                    <a:pt x="592" y="780"/>
                    <a:pt x="780" y="621"/>
                    <a:pt x="780" y="405"/>
                  </a:cubicBezTo>
                  <a:cubicBezTo>
                    <a:pt x="780" y="188"/>
                    <a:pt x="621" y="15"/>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482800" y="1791600"/>
              <a:ext cx="19500" cy="19150"/>
            </a:xfrm>
            <a:custGeom>
              <a:avLst/>
              <a:gdLst/>
              <a:ahLst/>
              <a:cxnLst/>
              <a:rect l="l" t="t" r="r" b="b"/>
              <a:pathLst>
                <a:path w="780" h="766" extrusionOk="0">
                  <a:moveTo>
                    <a:pt x="390" y="1"/>
                  </a:moveTo>
                  <a:cubicBezTo>
                    <a:pt x="188" y="1"/>
                    <a:pt x="15" y="160"/>
                    <a:pt x="0" y="362"/>
                  </a:cubicBezTo>
                  <a:cubicBezTo>
                    <a:pt x="0" y="578"/>
                    <a:pt x="159" y="752"/>
                    <a:pt x="376" y="766"/>
                  </a:cubicBezTo>
                  <a:cubicBezTo>
                    <a:pt x="592" y="766"/>
                    <a:pt x="765"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515275" y="1791600"/>
              <a:ext cx="19500" cy="19150"/>
            </a:xfrm>
            <a:custGeom>
              <a:avLst/>
              <a:gdLst/>
              <a:ahLst/>
              <a:cxnLst/>
              <a:rect l="l" t="t" r="r" b="b"/>
              <a:pathLst>
                <a:path w="780" h="766" extrusionOk="0">
                  <a:moveTo>
                    <a:pt x="390" y="1"/>
                  </a:moveTo>
                  <a:cubicBezTo>
                    <a:pt x="188" y="1"/>
                    <a:pt x="15" y="160"/>
                    <a:pt x="15" y="362"/>
                  </a:cubicBezTo>
                  <a:cubicBezTo>
                    <a:pt x="0" y="578"/>
                    <a:pt x="174" y="752"/>
                    <a:pt x="376" y="766"/>
                  </a:cubicBezTo>
                  <a:cubicBezTo>
                    <a:pt x="592" y="766"/>
                    <a:pt x="766"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409525" y="1761650"/>
              <a:ext cx="1008000" cy="672725"/>
            </a:xfrm>
            <a:custGeom>
              <a:avLst/>
              <a:gdLst/>
              <a:ahLst/>
              <a:cxnLst/>
              <a:rect l="l" t="t" r="r" b="b"/>
              <a:pathLst>
                <a:path w="40320" h="26909" extrusionOk="0">
                  <a:moveTo>
                    <a:pt x="1" y="1"/>
                  </a:moveTo>
                  <a:lnTo>
                    <a:pt x="1" y="44"/>
                  </a:lnTo>
                  <a:lnTo>
                    <a:pt x="1" y="26865"/>
                  </a:lnTo>
                  <a:lnTo>
                    <a:pt x="1" y="26908"/>
                  </a:lnTo>
                  <a:lnTo>
                    <a:pt x="59" y="26908"/>
                  </a:lnTo>
                  <a:lnTo>
                    <a:pt x="29074" y="26894"/>
                  </a:lnTo>
                  <a:lnTo>
                    <a:pt x="37345" y="26880"/>
                  </a:lnTo>
                  <a:lnTo>
                    <a:pt x="37331" y="26880"/>
                  </a:lnTo>
                  <a:lnTo>
                    <a:pt x="29045" y="26865"/>
                  </a:lnTo>
                  <a:lnTo>
                    <a:pt x="102" y="26851"/>
                  </a:lnTo>
                  <a:lnTo>
                    <a:pt x="102" y="26851"/>
                  </a:lnTo>
                  <a:lnTo>
                    <a:pt x="102" y="116"/>
                  </a:lnTo>
                  <a:lnTo>
                    <a:pt x="102" y="116"/>
                  </a:lnTo>
                  <a:lnTo>
                    <a:pt x="40247" y="102"/>
                  </a:lnTo>
                  <a:lnTo>
                    <a:pt x="40247" y="102"/>
                  </a:lnTo>
                  <a:cubicBezTo>
                    <a:pt x="40276" y="16426"/>
                    <a:pt x="40290" y="26591"/>
                    <a:pt x="40290" y="26894"/>
                  </a:cubicBezTo>
                  <a:cubicBezTo>
                    <a:pt x="40290" y="26591"/>
                    <a:pt x="40305" y="16414"/>
                    <a:pt x="40319" y="30"/>
                  </a:cubicBezTo>
                  <a:lnTo>
                    <a:pt x="40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1066700" y="2556700"/>
              <a:ext cx="770525" cy="814525"/>
            </a:xfrm>
            <a:custGeom>
              <a:avLst/>
              <a:gdLst/>
              <a:ahLst/>
              <a:cxnLst/>
              <a:rect l="l" t="t" r="r" b="b"/>
              <a:pathLst>
                <a:path w="30821" h="32581" extrusionOk="0">
                  <a:moveTo>
                    <a:pt x="10784" y="0"/>
                  </a:moveTo>
                  <a:lnTo>
                    <a:pt x="8691" y="2598"/>
                  </a:lnTo>
                  <a:lnTo>
                    <a:pt x="1" y="5009"/>
                  </a:lnTo>
                  <a:lnTo>
                    <a:pt x="1300" y="19069"/>
                  </a:lnTo>
                  <a:cubicBezTo>
                    <a:pt x="1690" y="24584"/>
                    <a:pt x="2253" y="25926"/>
                    <a:pt x="2643" y="29593"/>
                  </a:cubicBezTo>
                  <a:lnTo>
                    <a:pt x="2643" y="32581"/>
                  </a:lnTo>
                  <a:lnTo>
                    <a:pt x="27370" y="32581"/>
                  </a:lnTo>
                  <a:lnTo>
                    <a:pt x="30821" y="4042"/>
                  </a:lnTo>
                  <a:lnTo>
                    <a:pt x="22289" y="2093"/>
                  </a:lnTo>
                  <a:lnTo>
                    <a:pt x="20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1326900" y="2629950"/>
              <a:ext cx="264200" cy="582850"/>
            </a:xfrm>
            <a:custGeom>
              <a:avLst/>
              <a:gdLst/>
              <a:ahLst/>
              <a:cxnLst/>
              <a:rect l="l" t="t" r="r" b="b"/>
              <a:pathLst>
                <a:path w="10568" h="23314" extrusionOk="0">
                  <a:moveTo>
                    <a:pt x="10568" y="0"/>
                  </a:moveTo>
                  <a:lnTo>
                    <a:pt x="3826" y="7983"/>
                  </a:lnTo>
                  <a:lnTo>
                    <a:pt x="1" y="2094"/>
                  </a:lnTo>
                  <a:lnTo>
                    <a:pt x="1069" y="16168"/>
                  </a:lnTo>
                  <a:lnTo>
                    <a:pt x="2209" y="23314"/>
                  </a:lnTo>
                  <a:lnTo>
                    <a:pt x="105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1379225" y="2609025"/>
              <a:ext cx="261675" cy="629050"/>
            </a:xfrm>
            <a:custGeom>
              <a:avLst/>
              <a:gdLst/>
              <a:ahLst/>
              <a:cxnLst/>
              <a:rect l="l" t="t" r="r" b="b"/>
              <a:pathLst>
                <a:path w="10467" h="25162" extrusionOk="0">
                  <a:moveTo>
                    <a:pt x="9803" y="0"/>
                  </a:moveTo>
                  <a:cubicBezTo>
                    <a:pt x="9803" y="0"/>
                    <a:pt x="9788" y="29"/>
                    <a:pt x="9803" y="101"/>
                  </a:cubicBezTo>
                  <a:cubicBezTo>
                    <a:pt x="9803" y="159"/>
                    <a:pt x="9817" y="260"/>
                    <a:pt x="9831" y="376"/>
                  </a:cubicBezTo>
                  <a:cubicBezTo>
                    <a:pt x="9860" y="635"/>
                    <a:pt x="9889" y="996"/>
                    <a:pt x="9947" y="1458"/>
                  </a:cubicBezTo>
                  <a:cubicBezTo>
                    <a:pt x="10048" y="2407"/>
                    <a:pt x="10206" y="3757"/>
                    <a:pt x="10392" y="5409"/>
                  </a:cubicBezTo>
                  <a:lnTo>
                    <a:pt x="10392" y="5409"/>
                  </a:lnTo>
                  <a:lnTo>
                    <a:pt x="8691" y="6410"/>
                  </a:lnTo>
                  <a:lnTo>
                    <a:pt x="8648" y="6438"/>
                  </a:lnTo>
                  <a:lnTo>
                    <a:pt x="8691" y="6467"/>
                  </a:lnTo>
                  <a:lnTo>
                    <a:pt x="9858" y="7465"/>
                  </a:lnTo>
                  <a:lnTo>
                    <a:pt x="9858" y="7465"/>
                  </a:lnTo>
                  <a:lnTo>
                    <a:pt x="7132" y="12343"/>
                  </a:lnTo>
                  <a:lnTo>
                    <a:pt x="2080" y="21394"/>
                  </a:lnTo>
                  <a:cubicBezTo>
                    <a:pt x="1430" y="22548"/>
                    <a:pt x="910" y="23487"/>
                    <a:pt x="549" y="24136"/>
                  </a:cubicBezTo>
                  <a:lnTo>
                    <a:pt x="131" y="24887"/>
                  </a:lnTo>
                  <a:cubicBezTo>
                    <a:pt x="88" y="24974"/>
                    <a:pt x="44" y="25046"/>
                    <a:pt x="30" y="25089"/>
                  </a:cubicBezTo>
                  <a:cubicBezTo>
                    <a:pt x="1" y="25132"/>
                    <a:pt x="1" y="25161"/>
                    <a:pt x="1" y="25161"/>
                  </a:cubicBezTo>
                  <a:cubicBezTo>
                    <a:pt x="15" y="25132"/>
                    <a:pt x="30" y="25118"/>
                    <a:pt x="44" y="25103"/>
                  </a:cubicBezTo>
                  <a:lnTo>
                    <a:pt x="145" y="24901"/>
                  </a:lnTo>
                  <a:cubicBezTo>
                    <a:pt x="246" y="24728"/>
                    <a:pt x="391" y="24483"/>
                    <a:pt x="578" y="24165"/>
                  </a:cubicBezTo>
                  <a:lnTo>
                    <a:pt x="2123" y="21437"/>
                  </a:lnTo>
                  <a:lnTo>
                    <a:pt x="7204" y="12386"/>
                  </a:lnTo>
                  <a:lnTo>
                    <a:pt x="9947" y="7478"/>
                  </a:lnTo>
                  <a:lnTo>
                    <a:pt x="9976" y="7449"/>
                  </a:lnTo>
                  <a:lnTo>
                    <a:pt x="9947" y="7420"/>
                  </a:lnTo>
                  <a:lnTo>
                    <a:pt x="8775" y="6458"/>
                  </a:lnTo>
                  <a:lnTo>
                    <a:pt x="8775" y="6458"/>
                  </a:lnTo>
                  <a:lnTo>
                    <a:pt x="10452" y="5471"/>
                  </a:lnTo>
                  <a:lnTo>
                    <a:pt x="10467" y="5457"/>
                  </a:lnTo>
                  <a:lnTo>
                    <a:pt x="10467" y="5428"/>
                  </a:lnTo>
                  <a:cubicBezTo>
                    <a:pt x="10265" y="3768"/>
                    <a:pt x="10106" y="2411"/>
                    <a:pt x="9990" y="1458"/>
                  </a:cubicBezTo>
                  <a:cubicBezTo>
                    <a:pt x="9933" y="996"/>
                    <a:pt x="9889" y="635"/>
                    <a:pt x="9846" y="376"/>
                  </a:cubicBezTo>
                  <a:lnTo>
                    <a:pt x="9817" y="101"/>
                  </a:lnTo>
                  <a:cubicBezTo>
                    <a:pt x="9803" y="29"/>
                    <a:pt x="9803" y="0"/>
                    <a:pt x="98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1248600" y="2621650"/>
              <a:ext cx="130650" cy="616425"/>
            </a:xfrm>
            <a:custGeom>
              <a:avLst/>
              <a:gdLst/>
              <a:ahLst/>
              <a:cxnLst/>
              <a:rect l="l" t="t" r="r" b="b"/>
              <a:pathLst>
                <a:path w="5226" h="24657" extrusionOk="0">
                  <a:moveTo>
                    <a:pt x="1429" y="0"/>
                  </a:moveTo>
                  <a:lnTo>
                    <a:pt x="1429" y="0"/>
                  </a:lnTo>
                  <a:cubicBezTo>
                    <a:pt x="1415" y="15"/>
                    <a:pt x="1415" y="29"/>
                    <a:pt x="1401" y="58"/>
                  </a:cubicBezTo>
                  <a:lnTo>
                    <a:pt x="1328" y="231"/>
                  </a:lnTo>
                  <a:lnTo>
                    <a:pt x="1040" y="939"/>
                  </a:lnTo>
                  <a:lnTo>
                    <a:pt x="15" y="3523"/>
                  </a:lnTo>
                  <a:lnTo>
                    <a:pt x="0" y="3552"/>
                  </a:lnTo>
                  <a:lnTo>
                    <a:pt x="29" y="3566"/>
                  </a:lnTo>
                  <a:lnTo>
                    <a:pt x="1333" y="4259"/>
                  </a:lnTo>
                  <a:lnTo>
                    <a:pt x="1333" y="4259"/>
                  </a:lnTo>
                  <a:lnTo>
                    <a:pt x="275" y="4634"/>
                  </a:lnTo>
                  <a:lnTo>
                    <a:pt x="246" y="4634"/>
                  </a:lnTo>
                  <a:lnTo>
                    <a:pt x="246" y="4678"/>
                  </a:lnTo>
                  <a:cubicBezTo>
                    <a:pt x="664" y="6670"/>
                    <a:pt x="1155" y="9023"/>
                    <a:pt x="1704" y="11534"/>
                  </a:cubicBezTo>
                  <a:cubicBezTo>
                    <a:pt x="2108" y="13368"/>
                    <a:pt x="2498" y="15114"/>
                    <a:pt x="2902" y="16688"/>
                  </a:cubicBezTo>
                  <a:cubicBezTo>
                    <a:pt x="3335" y="18247"/>
                    <a:pt x="3754" y="19662"/>
                    <a:pt x="4086" y="20831"/>
                  </a:cubicBezTo>
                  <a:cubicBezTo>
                    <a:pt x="4432" y="22000"/>
                    <a:pt x="4721" y="22967"/>
                    <a:pt x="4908" y="23631"/>
                  </a:cubicBezTo>
                  <a:cubicBezTo>
                    <a:pt x="5009" y="23949"/>
                    <a:pt x="5082" y="24209"/>
                    <a:pt x="5139" y="24382"/>
                  </a:cubicBezTo>
                  <a:cubicBezTo>
                    <a:pt x="5168" y="24469"/>
                    <a:pt x="5183" y="24541"/>
                    <a:pt x="5197" y="24584"/>
                  </a:cubicBezTo>
                  <a:cubicBezTo>
                    <a:pt x="5197" y="24613"/>
                    <a:pt x="5212" y="24627"/>
                    <a:pt x="5226" y="24656"/>
                  </a:cubicBezTo>
                  <a:cubicBezTo>
                    <a:pt x="5226" y="24627"/>
                    <a:pt x="5226" y="24598"/>
                    <a:pt x="5212" y="24570"/>
                  </a:cubicBezTo>
                  <a:lnTo>
                    <a:pt x="5168" y="24382"/>
                  </a:lnTo>
                  <a:cubicBezTo>
                    <a:pt x="5110" y="24194"/>
                    <a:pt x="5053" y="23934"/>
                    <a:pt x="4952" y="23617"/>
                  </a:cubicBezTo>
                  <a:lnTo>
                    <a:pt x="4172" y="20802"/>
                  </a:lnTo>
                  <a:cubicBezTo>
                    <a:pt x="3840" y="19633"/>
                    <a:pt x="3393" y="18232"/>
                    <a:pt x="3003" y="16659"/>
                  </a:cubicBezTo>
                  <a:cubicBezTo>
                    <a:pt x="2599" y="15085"/>
                    <a:pt x="2223" y="13339"/>
                    <a:pt x="1805" y="11505"/>
                  </a:cubicBezTo>
                  <a:cubicBezTo>
                    <a:pt x="1259" y="8992"/>
                    <a:pt x="756" y="6665"/>
                    <a:pt x="339" y="4679"/>
                  </a:cubicBezTo>
                  <a:lnTo>
                    <a:pt x="339" y="4679"/>
                  </a:lnTo>
                  <a:lnTo>
                    <a:pt x="1410" y="4300"/>
                  </a:lnTo>
                  <a:lnTo>
                    <a:pt x="1410" y="4300"/>
                  </a:lnTo>
                  <a:lnTo>
                    <a:pt x="1415" y="4302"/>
                  </a:lnTo>
                  <a:lnTo>
                    <a:pt x="1415" y="4298"/>
                  </a:lnTo>
                  <a:lnTo>
                    <a:pt x="1444" y="4288"/>
                  </a:lnTo>
                  <a:lnTo>
                    <a:pt x="1530" y="4259"/>
                  </a:lnTo>
                  <a:lnTo>
                    <a:pt x="1444" y="4230"/>
                  </a:lnTo>
                  <a:lnTo>
                    <a:pt x="79" y="3519"/>
                  </a:lnTo>
                  <a:lnTo>
                    <a:pt x="79" y="3519"/>
                  </a:lnTo>
                  <a:lnTo>
                    <a:pt x="1083" y="939"/>
                  </a:lnTo>
                  <a:cubicBezTo>
                    <a:pt x="1198" y="636"/>
                    <a:pt x="1285" y="405"/>
                    <a:pt x="1343" y="231"/>
                  </a:cubicBezTo>
                  <a:cubicBezTo>
                    <a:pt x="1372" y="159"/>
                    <a:pt x="1401" y="101"/>
                    <a:pt x="1415" y="58"/>
                  </a:cubicBezTo>
                  <a:cubicBezTo>
                    <a:pt x="1415" y="29"/>
                    <a:pt x="1429" y="15"/>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669749" y="2681925"/>
              <a:ext cx="463750" cy="689300"/>
            </a:xfrm>
            <a:custGeom>
              <a:avLst/>
              <a:gdLst/>
              <a:ahLst/>
              <a:cxnLst/>
              <a:rect l="l" t="t" r="r" b="b"/>
              <a:pathLst>
                <a:path w="18550" h="27572" extrusionOk="0">
                  <a:moveTo>
                    <a:pt x="15894" y="0"/>
                  </a:moveTo>
                  <a:cubicBezTo>
                    <a:pt x="15894" y="0"/>
                    <a:pt x="13974" y="938"/>
                    <a:pt x="12631" y="5226"/>
                  </a:cubicBezTo>
                  <a:cubicBezTo>
                    <a:pt x="11650" y="8344"/>
                    <a:pt x="7666" y="19084"/>
                    <a:pt x="7666" y="19084"/>
                  </a:cubicBezTo>
                  <a:lnTo>
                    <a:pt x="3248" y="17799"/>
                  </a:lnTo>
                  <a:cubicBezTo>
                    <a:pt x="3248" y="17799"/>
                    <a:pt x="0" y="21841"/>
                    <a:pt x="737" y="23241"/>
                  </a:cubicBezTo>
                  <a:cubicBezTo>
                    <a:pt x="1473" y="24656"/>
                    <a:pt x="6843" y="27572"/>
                    <a:pt x="6843" y="27572"/>
                  </a:cubicBezTo>
                  <a:lnTo>
                    <a:pt x="13137" y="27572"/>
                  </a:lnTo>
                  <a:cubicBezTo>
                    <a:pt x="14003" y="26908"/>
                    <a:pt x="14638" y="25998"/>
                    <a:pt x="14941" y="24959"/>
                  </a:cubicBezTo>
                  <a:lnTo>
                    <a:pt x="18550" y="12833"/>
                  </a:lnTo>
                  <a:lnTo>
                    <a:pt x="15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8"/>
            <p:cNvSpPr/>
            <p:nvPr/>
          </p:nvSpPr>
          <p:spPr>
            <a:xfrm>
              <a:off x="1745525" y="2657725"/>
              <a:ext cx="452950" cy="713500"/>
            </a:xfrm>
            <a:custGeom>
              <a:avLst/>
              <a:gdLst/>
              <a:ahLst/>
              <a:cxnLst/>
              <a:rect l="l" t="t" r="r" b="b"/>
              <a:pathLst>
                <a:path w="18118" h="28540" extrusionOk="0">
                  <a:moveTo>
                    <a:pt x="3668" y="1"/>
                  </a:moveTo>
                  <a:lnTo>
                    <a:pt x="1" y="5977"/>
                  </a:lnTo>
                  <a:lnTo>
                    <a:pt x="1214" y="15764"/>
                  </a:lnTo>
                  <a:lnTo>
                    <a:pt x="1618" y="15057"/>
                  </a:lnTo>
                  <a:lnTo>
                    <a:pt x="7811" y="21914"/>
                  </a:lnTo>
                  <a:lnTo>
                    <a:pt x="4461" y="22636"/>
                  </a:lnTo>
                  <a:lnTo>
                    <a:pt x="5414" y="28511"/>
                  </a:lnTo>
                  <a:lnTo>
                    <a:pt x="12921" y="28540"/>
                  </a:lnTo>
                  <a:lnTo>
                    <a:pt x="15952" y="28540"/>
                  </a:lnTo>
                  <a:cubicBezTo>
                    <a:pt x="15952" y="28540"/>
                    <a:pt x="18117" y="27529"/>
                    <a:pt x="17035" y="22477"/>
                  </a:cubicBezTo>
                  <a:cubicBezTo>
                    <a:pt x="16313" y="19099"/>
                    <a:pt x="7536" y="4808"/>
                    <a:pt x="6439" y="2845"/>
                  </a:cubicBezTo>
                  <a:cubicBezTo>
                    <a:pt x="5775" y="1675"/>
                    <a:pt x="4822" y="694"/>
                    <a:pt x="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8"/>
            <p:cNvSpPr/>
            <p:nvPr/>
          </p:nvSpPr>
          <p:spPr>
            <a:xfrm>
              <a:off x="1085825" y="2829525"/>
              <a:ext cx="23850" cy="271400"/>
            </a:xfrm>
            <a:custGeom>
              <a:avLst/>
              <a:gdLst/>
              <a:ahLst/>
              <a:cxnLst/>
              <a:rect l="l" t="t" r="r" b="b"/>
              <a:pathLst>
                <a:path w="954" h="10856" extrusionOk="0">
                  <a:moveTo>
                    <a:pt x="30" y="0"/>
                  </a:moveTo>
                  <a:cubicBezTo>
                    <a:pt x="1" y="0"/>
                    <a:pt x="174" y="2440"/>
                    <a:pt x="434" y="5428"/>
                  </a:cubicBezTo>
                  <a:cubicBezTo>
                    <a:pt x="679" y="8431"/>
                    <a:pt x="910" y="10856"/>
                    <a:pt x="925" y="10856"/>
                  </a:cubicBezTo>
                  <a:cubicBezTo>
                    <a:pt x="954" y="10856"/>
                    <a:pt x="780" y="8416"/>
                    <a:pt x="521" y="5428"/>
                  </a:cubicBezTo>
                  <a:cubicBezTo>
                    <a:pt x="275" y="2425"/>
                    <a:pt x="59" y="0"/>
                    <a:pt x="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1784500" y="2761675"/>
              <a:ext cx="42250" cy="338175"/>
            </a:xfrm>
            <a:custGeom>
              <a:avLst/>
              <a:gdLst/>
              <a:ahLst/>
              <a:cxnLst/>
              <a:rect l="l" t="t" r="r" b="b"/>
              <a:pathLst>
                <a:path w="1690" h="13527" extrusionOk="0">
                  <a:moveTo>
                    <a:pt x="1661" y="0"/>
                  </a:moveTo>
                  <a:cubicBezTo>
                    <a:pt x="1630" y="0"/>
                    <a:pt x="1256" y="3026"/>
                    <a:pt x="795" y="6756"/>
                  </a:cubicBezTo>
                  <a:cubicBezTo>
                    <a:pt x="347" y="10495"/>
                    <a:pt x="1" y="13526"/>
                    <a:pt x="30" y="13526"/>
                  </a:cubicBezTo>
                  <a:cubicBezTo>
                    <a:pt x="59" y="13526"/>
                    <a:pt x="434" y="10495"/>
                    <a:pt x="896" y="6756"/>
                  </a:cubicBezTo>
                  <a:cubicBezTo>
                    <a:pt x="1343" y="3032"/>
                    <a:pt x="1690" y="0"/>
                    <a:pt x="1661" y="0"/>
                  </a:cubicBezTo>
                  <a:cubicBezTo>
                    <a:pt x="1661" y="0"/>
                    <a:pt x="1661" y="0"/>
                    <a:pt x="1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1873300" y="3195450"/>
              <a:ext cx="167100" cy="175775"/>
            </a:xfrm>
            <a:custGeom>
              <a:avLst/>
              <a:gdLst/>
              <a:ahLst/>
              <a:cxnLst/>
              <a:rect l="l" t="t" r="r" b="b"/>
              <a:pathLst>
                <a:path w="6684" h="7031" extrusionOk="0">
                  <a:moveTo>
                    <a:pt x="6164" y="1"/>
                  </a:moveTo>
                  <a:cubicBezTo>
                    <a:pt x="5818" y="15"/>
                    <a:pt x="5341" y="30"/>
                    <a:pt x="4735" y="87"/>
                  </a:cubicBezTo>
                  <a:cubicBezTo>
                    <a:pt x="3161" y="217"/>
                    <a:pt x="1617" y="506"/>
                    <a:pt x="101" y="954"/>
                  </a:cubicBezTo>
                  <a:lnTo>
                    <a:pt x="0" y="982"/>
                  </a:lnTo>
                  <a:lnTo>
                    <a:pt x="101" y="1040"/>
                  </a:lnTo>
                  <a:lnTo>
                    <a:pt x="173" y="1098"/>
                  </a:lnTo>
                  <a:cubicBezTo>
                    <a:pt x="549" y="1329"/>
                    <a:pt x="881" y="1646"/>
                    <a:pt x="1126" y="2022"/>
                  </a:cubicBezTo>
                  <a:cubicBezTo>
                    <a:pt x="1357" y="2368"/>
                    <a:pt x="1501" y="2772"/>
                    <a:pt x="1545" y="3191"/>
                  </a:cubicBezTo>
                  <a:cubicBezTo>
                    <a:pt x="1574" y="3566"/>
                    <a:pt x="1559" y="3942"/>
                    <a:pt x="1501" y="4317"/>
                  </a:cubicBezTo>
                  <a:cubicBezTo>
                    <a:pt x="1444" y="4649"/>
                    <a:pt x="1386" y="4967"/>
                    <a:pt x="1285" y="5299"/>
                  </a:cubicBezTo>
                  <a:cubicBezTo>
                    <a:pt x="1155" y="5761"/>
                    <a:pt x="953" y="6194"/>
                    <a:pt x="707" y="6612"/>
                  </a:cubicBezTo>
                  <a:cubicBezTo>
                    <a:pt x="635" y="6713"/>
                    <a:pt x="563" y="6829"/>
                    <a:pt x="476" y="6930"/>
                  </a:cubicBezTo>
                  <a:cubicBezTo>
                    <a:pt x="419" y="7002"/>
                    <a:pt x="390" y="7031"/>
                    <a:pt x="390" y="7031"/>
                  </a:cubicBezTo>
                  <a:cubicBezTo>
                    <a:pt x="433" y="7002"/>
                    <a:pt x="462" y="6973"/>
                    <a:pt x="491" y="6930"/>
                  </a:cubicBezTo>
                  <a:cubicBezTo>
                    <a:pt x="578" y="6843"/>
                    <a:pt x="664" y="6728"/>
                    <a:pt x="736" y="6627"/>
                  </a:cubicBezTo>
                  <a:cubicBezTo>
                    <a:pt x="996" y="6222"/>
                    <a:pt x="1213" y="5775"/>
                    <a:pt x="1343" y="5313"/>
                  </a:cubicBezTo>
                  <a:cubicBezTo>
                    <a:pt x="1444" y="4981"/>
                    <a:pt x="1530" y="4663"/>
                    <a:pt x="1574" y="4331"/>
                  </a:cubicBezTo>
                  <a:cubicBezTo>
                    <a:pt x="1646" y="3942"/>
                    <a:pt x="1660" y="3566"/>
                    <a:pt x="1631" y="3177"/>
                  </a:cubicBezTo>
                  <a:cubicBezTo>
                    <a:pt x="1588" y="2744"/>
                    <a:pt x="1444" y="2339"/>
                    <a:pt x="1198" y="1964"/>
                  </a:cubicBezTo>
                  <a:cubicBezTo>
                    <a:pt x="953" y="1589"/>
                    <a:pt x="621" y="1257"/>
                    <a:pt x="231" y="1011"/>
                  </a:cubicBezTo>
                  <a:lnTo>
                    <a:pt x="231" y="1011"/>
                  </a:lnTo>
                  <a:lnTo>
                    <a:pt x="231" y="1011"/>
                  </a:lnTo>
                  <a:cubicBezTo>
                    <a:pt x="1701" y="594"/>
                    <a:pt x="3211" y="301"/>
                    <a:pt x="4749" y="160"/>
                  </a:cubicBezTo>
                  <a:cubicBezTo>
                    <a:pt x="5341" y="102"/>
                    <a:pt x="5832" y="59"/>
                    <a:pt x="6164" y="44"/>
                  </a:cubicBezTo>
                  <a:lnTo>
                    <a:pt x="6554" y="15"/>
                  </a:lnTo>
                  <a:cubicBezTo>
                    <a:pt x="6597" y="15"/>
                    <a:pt x="6640" y="15"/>
                    <a:pt x="6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1378525" y="3235875"/>
              <a:ext cx="2175" cy="135350"/>
            </a:xfrm>
            <a:custGeom>
              <a:avLst/>
              <a:gdLst/>
              <a:ahLst/>
              <a:cxnLst/>
              <a:rect l="l" t="t" r="r" b="b"/>
              <a:pathLst>
                <a:path w="87" h="5414" extrusionOk="0">
                  <a:moveTo>
                    <a:pt x="43" y="1"/>
                  </a:moveTo>
                  <a:cubicBezTo>
                    <a:pt x="15" y="1"/>
                    <a:pt x="0" y="1213"/>
                    <a:pt x="0" y="2714"/>
                  </a:cubicBezTo>
                  <a:cubicBezTo>
                    <a:pt x="0" y="4201"/>
                    <a:pt x="15" y="5414"/>
                    <a:pt x="43" y="5414"/>
                  </a:cubicBezTo>
                  <a:cubicBezTo>
                    <a:pt x="72" y="5414"/>
                    <a:pt x="87" y="4201"/>
                    <a:pt x="87" y="2714"/>
                  </a:cubicBezTo>
                  <a:cubicBezTo>
                    <a:pt x="87" y="1213"/>
                    <a:pt x="72" y="1"/>
                    <a:pt x="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8"/>
            <p:cNvSpPr/>
            <p:nvPr/>
          </p:nvSpPr>
          <p:spPr>
            <a:xfrm>
              <a:off x="1543800" y="3024100"/>
              <a:ext cx="189125" cy="48325"/>
            </a:xfrm>
            <a:custGeom>
              <a:avLst/>
              <a:gdLst/>
              <a:ahLst/>
              <a:cxnLst/>
              <a:rect l="l" t="t" r="r" b="b"/>
              <a:pathLst>
                <a:path w="7565" h="1933" extrusionOk="0">
                  <a:moveTo>
                    <a:pt x="57" y="1"/>
                  </a:moveTo>
                  <a:cubicBezTo>
                    <a:pt x="55" y="1"/>
                    <a:pt x="44" y="12"/>
                    <a:pt x="1" y="56"/>
                  </a:cubicBezTo>
                  <a:lnTo>
                    <a:pt x="1" y="980"/>
                  </a:lnTo>
                  <a:lnTo>
                    <a:pt x="1" y="1875"/>
                  </a:lnTo>
                  <a:lnTo>
                    <a:pt x="1" y="1932"/>
                  </a:lnTo>
                  <a:lnTo>
                    <a:pt x="58" y="1932"/>
                  </a:lnTo>
                  <a:lnTo>
                    <a:pt x="5414" y="1903"/>
                  </a:lnTo>
                  <a:lnTo>
                    <a:pt x="6973" y="1889"/>
                  </a:lnTo>
                  <a:lnTo>
                    <a:pt x="6958" y="1889"/>
                  </a:lnTo>
                  <a:lnTo>
                    <a:pt x="5371" y="1875"/>
                  </a:lnTo>
                  <a:lnTo>
                    <a:pt x="102" y="1860"/>
                  </a:lnTo>
                  <a:lnTo>
                    <a:pt x="102" y="1860"/>
                  </a:lnTo>
                  <a:lnTo>
                    <a:pt x="102" y="128"/>
                  </a:lnTo>
                  <a:lnTo>
                    <a:pt x="102" y="128"/>
                  </a:lnTo>
                  <a:lnTo>
                    <a:pt x="7508" y="113"/>
                  </a:lnTo>
                  <a:lnTo>
                    <a:pt x="7508" y="113"/>
                  </a:lnTo>
                  <a:cubicBezTo>
                    <a:pt x="7521" y="663"/>
                    <a:pt x="7521" y="1115"/>
                    <a:pt x="7521" y="1427"/>
                  </a:cubicBezTo>
                  <a:lnTo>
                    <a:pt x="7521" y="1788"/>
                  </a:lnTo>
                  <a:cubicBezTo>
                    <a:pt x="7521" y="1817"/>
                    <a:pt x="7521" y="1860"/>
                    <a:pt x="7521" y="1903"/>
                  </a:cubicBezTo>
                  <a:cubicBezTo>
                    <a:pt x="7536" y="1860"/>
                    <a:pt x="7536" y="1817"/>
                    <a:pt x="7550" y="1774"/>
                  </a:cubicBezTo>
                  <a:lnTo>
                    <a:pt x="7550" y="1413"/>
                  </a:lnTo>
                  <a:cubicBezTo>
                    <a:pt x="7550" y="1095"/>
                    <a:pt x="7565" y="633"/>
                    <a:pt x="7565" y="56"/>
                  </a:cubicBezTo>
                  <a:lnTo>
                    <a:pt x="7565" y="27"/>
                  </a:lnTo>
                  <a:lnTo>
                    <a:pt x="7536" y="27"/>
                  </a:lnTo>
                  <a:lnTo>
                    <a:pt x="58" y="12"/>
                  </a:lnTo>
                  <a:cubicBezTo>
                    <a:pt x="55" y="14"/>
                    <a:pt x="54" y="14"/>
                    <a:pt x="52" y="14"/>
                  </a:cubicBezTo>
                  <a:cubicBezTo>
                    <a:pt x="47" y="14"/>
                    <a:pt x="58"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8"/>
            <p:cNvSpPr/>
            <p:nvPr/>
          </p:nvSpPr>
          <p:spPr>
            <a:xfrm>
              <a:off x="1060925" y="2692375"/>
              <a:ext cx="26025" cy="116950"/>
            </a:xfrm>
            <a:custGeom>
              <a:avLst/>
              <a:gdLst/>
              <a:ahLst/>
              <a:cxnLst/>
              <a:rect l="l" t="t" r="r" b="b"/>
              <a:pathLst>
                <a:path w="1041" h="4678" extrusionOk="0">
                  <a:moveTo>
                    <a:pt x="30" y="1"/>
                  </a:moveTo>
                  <a:cubicBezTo>
                    <a:pt x="1" y="1"/>
                    <a:pt x="203" y="1055"/>
                    <a:pt x="477" y="2354"/>
                  </a:cubicBezTo>
                  <a:cubicBezTo>
                    <a:pt x="752" y="3639"/>
                    <a:pt x="997" y="4678"/>
                    <a:pt x="1026" y="4678"/>
                  </a:cubicBezTo>
                  <a:cubicBezTo>
                    <a:pt x="1040" y="4678"/>
                    <a:pt x="838" y="3624"/>
                    <a:pt x="564" y="2339"/>
                  </a:cubicBezTo>
                  <a:cubicBezTo>
                    <a:pt x="290" y="1040"/>
                    <a:pt x="44"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8"/>
            <p:cNvSpPr/>
            <p:nvPr/>
          </p:nvSpPr>
          <p:spPr>
            <a:xfrm>
              <a:off x="1389350" y="2744700"/>
              <a:ext cx="267075" cy="474600"/>
            </a:xfrm>
            <a:custGeom>
              <a:avLst/>
              <a:gdLst/>
              <a:ahLst/>
              <a:cxnLst/>
              <a:rect l="l" t="t" r="r" b="b"/>
              <a:pathLst>
                <a:path w="10683" h="18984" extrusionOk="0">
                  <a:moveTo>
                    <a:pt x="10018" y="1"/>
                  </a:moveTo>
                  <a:lnTo>
                    <a:pt x="8315" y="1011"/>
                  </a:lnTo>
                  <a:lnTo>
                    <a:pt x="9513" y="2036"/>
                  </a:lnTo>
                  <a:lnTo>
                    <a:pt x="0" y="18984"/>
                  </a:lnTo>
                  <a:lnTo>
                    <a:pt x="0" y="18984"/>
                  </a:lnTo>
                  <a:lnTo>
                    <a:pt x="10682" y="2614"/>
                  </a:lnTo>
                  <a:lnTo>
                    <a:pt x="9138" y="1127"/>
                  </a:lnTo>
                  <a:lnTo>
                    <a:pt x="100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8"/>
            <p:cNvSpPr/>
            <p:nvPr/>
          </p:nvSpPr>
          <p:spPr>
            <a:xfrm>
              <a:off x="730350" y="3233000"/>
              <a:ext cx="302825" cy="23825"/>
            </a:xfrm>
            <a:custGeom>
              <a:avLst/>
              <a:gdLst/>
              <a:ahLst/>
              <a:cxnLst/>
              <a:rect l="l" t="t" r="r" b="b"/>
              <a:pathLst>
                <a:path w="12113" h="953" extrusionOk="0">
                  <a:moveTo>
                    <a:pt x="1" y="0"/>
                  </a:moveTo>
                  <a:lnTo>
                    <a:pt x="1" y="910"/>
                  </a:lnTo>
                  <a:lnTo>
                    <a:pt x="12112" y="953"/>
                  </a:lnTo>
                  <a:lnTo>
                    <a:pt x="121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8"/>
            <p:cNvSpPr/>
            <p:nvPr/>
          </p:nvSpPr>
          <p:spPr>
            <a:xfrm>
              <a:off x="1093775" y="1998050"/>
              <a:ext cx="353325" cy="543150"/>
            </a:xfrm>
            <a:custGeom>
              <a:avLst/>
              <a:gdLst/>
              <a:ahLst/>
              <a:cxnLst/>
              <a:rect l="l" t="t" r="r" b="b"/>
              <a:pathLst>
                <a:path w="14133" h="21726" extrusionOk="0">
                  <a:moveTo>
                    <a:pt x="11520" y="0"/>
                  </a:moveTo>
                  <a:lnTo>
                    <a:pt x="6035" y="3176"/>
                  </a:lnTo>
                  <a:cubicBezTo>
                    <a:pt x="3898" y="4677"/>
                    <a:pt x="2743" y="7218"/>
                    <a:pt x="3017" y="9831"/>
                  </a:cubicBezTo>
                  <a:cubicBezTo>
                    <a:pt x="3119" y="10697"/>
                    <a:pt x="3378" y="11606"/>
                    <a:pt x="3090" y="12443"/>
                  </a:cubicBezTo>
                  <a:cubicBezTo>
                    <a:pt x="2815" y="13208"/>
                    <a:pt x="2108" y="13757"/>
                    <a:pt x="1285" y="13829"/>
                  </a:cubicBezTo>
                  <a:cubicBezTo>
                    <a:pt x="939" y="13844"/>
                    <a:pt x="549" y="13800"/>
                    <a:pt x="304" y="14046"/>
                  </a:cubicBezTo>
                  <a:cubicBezTo>
                    <a:pt x="0" y="14363"/>
                    <a:pt x="217" y="14941"/>
                    <a:pt x="621" y="15128"/>
                  </a:cubicBezTo>
                  <a:cubicBezTo>
                    <a:pt x="821" y="15232"/>
                    <a:pt x="1040" y="15267"/>
                    <a:pt x="1265" y="15267"/>
                  </a:cubicBezTo>
                  <a:cubicBezTo>
                    <a:pt x="1478" y="15267"/>
                    <a:pt x="1695" y="15236"/>
                    <a:pt x="1906" y="15201"/>
                  </a:cubicBezTo>
                  <a:lnTo>
                    <a:pt x="1906" y="15201"/>
                  </a:lnTo>
                  <a:cubicBezTo>
                    <a:pt x="1569" y="15693"/>
                    <a:pt x="1010" y="15977"/>
                    <a:pt x="429" y="15977"/>
                  </a:cubicBezTo>
                  <a:cubicBezTo>
                    <a:pt x="363" y="15977"/>
                    <a:pt x="297" y="15973"/>
                    <a:pt x="231" y="15966"/>
                  </a:cubicBezTo>
                  <a:lnTo>
                    <a:pt x="231" y="15966"/>
                  </a:lnTo>
                  <a:cubicBezTo>
                    <a:pt x="1026" y="16698"/>
                    <a:pt x="2077" y="17110"/>
                    <a:pt x="3154" y="17110"/>
                  </a:cubicBezTo>
                  <a:cubicBezTo>
                    <a:pt x="3330" y="17110"/>
                    <a:pt x="3506" y="17099"/>
                    <a:pt x="3682" y="17077"/>
                  </a:cubicBezTo>
                  <a:lnTo>
                    <a:pt x="3682" y="17077"/>
                  </a:lnTo>
                  <a:lnTo>
                    <a:pt x="2512" y="17972"/>
                  </a:lnTo>
                  <a:cubicBezTo>
                    <a:pt x="3544" y="18923"/>
                    <a:pt x="4886" y="19439"/>
                    <a:pt x="6274" y="19439"/>
                  </a:cubicBezTo>
                  <a:cubicBezTo>
                    <a:pt x="6382" y="19439"/>
                    <a:pt x="6490" y="19436"/>
                    <a:pt x="6597" y="19430"/>
                  </a:cubicBezTo>
                  <a:lnTo>
                    <a:pt x="6597" y="19430"/>
                  </a:lnTo>
                  <a:cubicBezTo>
                    <a:pt x="6092" y="20094"/>
                    <a:pt x="5948" y="20946"/>
                    <a:pt x="6193" y="21725"/>
                  </a:cubicBezTo>
                  <a:cubicBezTo>
                    <a:pt x="7117" y="21639"/>
                    <a:pt x="7983" y="21119"/>
                    <a:pt x="8647" y="20469"/>
                  </a:cubicBezTo>
                  <a:cubicBezTo>
                    <a:pt x="9326" y="19820"/>
                    <a:pt x="9831" y="18997"/>
                    <a:pt x="10307" y="18189"/>
                  </a:cubicBezTo>
                  <a:cubicBezTo>
                    <a:pt x="11939" y="15403"/>
                    <a:pt x="13296" y="12386"/>
                    <a:pt x="13714" y="9181"/>
                  </a:cubicBezTo>
                  <a:cubicBezTo>
                    <a:pt x="14133" y="5976"/>
                    <a:pt x="13498" y="2541"/>
                    <a:pt x="115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8"/>
            <p:cNvSpPr/>
            <p:nvPr/>
          </p:nvSpPr>
          <p:spPr>
            <a:xfrm>
              <a:off x="1214675" y="2002325"/>
              <a:ext cx="413600" cy="867650"/>
            </a:xfrm>
            <a:custGeom>
              <a:avLst/>
              <a:gdLst/>
              <a:ahLst/>
              <a:cxnLst/>
              <a:rect l="l" t="t" r="r" b="b"/>
              <a:pathLst>
                <a:path w="16544" h="34706" extrusionOk="0">
                  <a:moveTo>
                    <a:pt x="5450" y="0"/>
                  </a:moveTo>
                  <a:cubicBezTo>
                    <a:pt x="2718" y="0"/>
                    <a:pt x="808" y="3406"/>
                    <a:pt x="534" y="6253"/>
                  </a:cubicBezTo>
                  <a:cubicBezTo>
                    <a:pt x="231" y="9587"/>
                    <a:pt x="0" y="13110"/>
                    <a:pt x="318" y="15607"/>
                  </a:cubicBezTo>
                  <a:cubicBezTo>
                    <a:pt x="953" y="20645"/>
                    <a:pt x="4779" y="21396"/>
                    <a:pt x="4779" y="21396"/>
                  </a:cubicBezTo>
                  <a:cubicBezTo>
                    <a:pt x="4779" y="21396"/>
                    <a:pt x="4649" y="25928"/>
                    <a:pt x="4605" y="27401"/>
                  </a:cubicBezTo>
                  <a:lnTo>
                    <a:pt x="8099" y="34705"/>
                  </a:lnTo>
                  <a:lnTo>
                    <a:pt x="14898" y="25351"/>
                  </a:lnTo>
                  <a:lnTo>
                    <a:pt x="16543" y="6902"/>
                  </a:lnTo>
                  <a:cubicBezTo>
                    <a:pt x="16543" y="6880"/>
                    <a:pt x="16542" y="6873"/>
                    <a:pt x="16541" y="6873"/>
                  </a:cubicBezTo>
                  <a:cubicBezTo>
                    <a:pt x="16538" y="6873"/>
                    <a:pt x="16534" y="6887"/>
                    <a:pt x="16529" y="6887"/>
                  </a:cubicBezTo>
                  <a:cubicBezTo>
                    <a:pt x="16525" y="6887"/>
                    <a:pt x="16520" y="6876"/>
                    <a:pt x="16515" y="6830"/>
                  </a:cubicBezTo>
                  <a:cubicBezTo>
                    <a:pt x="16413" y="4549"/>
                    <a:pt x="14984" y="2629"/>
                    <a:pt x="12790" y="1994"/>
                  </a:cubicBezTo>
                  <a:lnTo>
                    <a:pt x="5904" y="31"/>
                  </a:lnTo>
                  <a:cubicBezTo>
                    <a:pt x="5751" y="10"/>
                    <a:pt x="5599" y="0"/>
                    <a:pt x="5450"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8"/>
            <p:cNvSpPr/>
            <p:nvPr/>
          </p:nvSpPr>
          <p:spPr>
            <a:xfrm>
              <a:off x="1260875" y="2248375"/>
              <a:ext cx="32850" cy="30575"/>
            </a:xfrm>
            <a:custGeom>
              <a:avLst/>
              <a:gdLst/>
              <a:ahLst/>
              <a:cxnLst/>
              <a:rect l="l" t="t" r="r" b="b"/>
              <a:pathLst>
                <a:path w="1314" h="1223" extrusionOk="0">
                  <a:moveTo>
                    <a:pt x="617" y="0"/>
                  </a:moveTo>
                  <a:cubicBezTo>
                    <a:pt x="316" y="0"/>
                    <a:pt x="55" y="233"/>
                    <a:pt x="15" y="539"/>
                  </a:cubicBezTo>
                  <a:cubicBezTo>
                    <a:pt x="15" y="554"/>
                    <a:pt x="15" y="554"/>
                    <a:pt x="15" y="554"/>
                  </a:cubicBezTo>
                  <a:cubicBezTo>
                    <a:pt x="0" y="900"/>
                    <a:pt x="260" y="1203"/>
                    <a:pt x="606" y="1218"/>
                  </a:cubicBezTo>
                  <a:cubicBezTo>
                    <a:pt x="633" y="1221"/>
                    <a:pt x="660" y="1223"/>
                    <a:pt x="686" y="1223"/>
                  </a:cubicBezTo>
                  <a:cubicBezTo>
                    <a:pt x="998" y="1223"/>
                    <a:pt x="1258" y="990"/>
                    <a:pt x="1285" y="684"/>
                  </a:cubicBezTo>
                  <a:cubicBezTo>
                    <a:pt x="1285" y="669"/>
                    <a:pt x="1285" y="669"/>
                    <a:pt x="1299" y="669"/>
                  </a:cubicBezTo>
                  <a:cubicBezTo>
                    <a:pt x="1314" y="323"/>
                    <a:pt x="1039" y="20"/>
                    <a:pt x="693" y="5"/>
                  </a:cubicBezTo>
                  <a:cubicBezTo>
                    <a:pt x="667" y="2"/>
                    <a:pt x="642"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8"/>
            <p:cNvSpPr/>
            <p:nvPr/>
          </p:nvSpPr>
          <p:spPr>
            <a:xfrm>
              <a:off x="1244625" y="2192150"/>
              <a:ext cx="64975" cy="18000"/>
            </a:xfrm>
            <a:custGeom>
              <a:avLst/>
              <a:gdLst/>
              <a:ahLst/>
              <a:cxnLst/>
              <a:rect l="l" t="t" r="r" b="b"/>
              <a:pathLst>
                <a:path w="2599" h="720" extrusionOk="0">
                  <a:moveTo>
                    <a:pt x="1232" y="1"/>
                  </a:moveTo>
                  <a:cubicBezTo>
                    <a:pt x="896" y="1"/>
                    <a:pt x="573" y="102"/>
                    <a:pt x="289" y="291"/>
                  </a:cubicBezTo>
                  <a:cubicBezTo>
                    <a:pt x="73" y="450"/>
                    <a:pt x="1" y="594"/>
                    <a:pt x="44" y="637"/>
                  </a:cubicBezTo>
                  <a:cubicBezTo>
                    <a:pt x="52" y="647"/>
                    <a:pt x="65" y="651"/>
                    <a:pt x="83" y="651"/>
                  </a:cubicBezTo>
                  <a:cubicBezTo>
                    <a:pt x="222" y="651"/>
                    <a:pt x="644" y="405"/>
                    <a:pt x="1217" y="405"/>
                  </a:cubicBezTo>
                  <a:cubicBezTo>
                    <a:pt x="1244" y="405"/>
                    <a:pt x="1272" y="405"/>
                    <a:pt x="1300" y="406"/>
                  </a:cubicBezTo>
                  <a:cubicBezTo>
                    <a:pt x="1930" y="420"/>
                    <a:pt x="2393" y="719"/>
                    <a:pt x="2537" y="719"/>
                  </a:cubicBezTo>
                  <a:cubicBezTo>
                    <a:pt x="2551" y="719"/>
                    <a:pt x="2562" y="716"/>
                    <a:pt x="2570" y="710"/>
                  </a:cubicBezTo>
                  <a:cubicBezTo>
                    <a:pt x="2599" y="666"/>
                    <a:pt x="2527" y="522"/>
                    <a:pt x="2310" y="349"/>
                  </a:cubicBezTo>
                  <a:cubicBezTo>
                    <a:pt x="2021" y="132"/>
                    <a:pt x="1661" y="2"/>
                    <a:pt x="1300" y="2"/>
                  </a:cubicBezTo>
                  <a:cubicBezTo>
                    <a:pt x="1277" y="1"/>
                    <a:pt x="1254" y="1"/>
                    <a:pt x="1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8"/>
            <p:cNvSpPr/>
            <p:nvPr/>
          </p:nvSpPr>
          <p:spPr>
            <a:xfrm>
              <a:off x="1407025" y="2248375"/>
              <a:ext cx="32500" cy="30575"/>
            </a:xfrm>
            <a:custGeom>
              <a:avLst/>
              <a:gdLst/>
              <a:ahLst/>
              <a:cxnLst/>
              <a:rect l="l" t="t" r="r" b="b"/>
              <a:pathLst>
                <a:path w="1300" h="1223" extrusionOk="0">
                  <a:moveTo>
                    <a:pt x="617" y="0"/>
                  </a:moveTo>
                  <a:cubicBezTo>
                    <a:pt x="314" y="0"/>
                    <a:pt x="42" y="233"/>
                    <a:pt x="15" y="539"/>
                  </a:cubicBezTo>
                  <a:lnTo>
                    <a:pt x="15" y="554"/>
                  </a:lnTo>
                  <a:cubicBezTo>
                    <a:pt x="0" y="900"/>
                    <a:pt x="260" y="1203"/>
                    <a:pt x="607" y="1218"/>
                  </a:cubicBezTo>
                  <a:cubicBezTo>
                    <a:pt x="633" y="1221"/>
                    <a:pt x="660" y="1223"/>
                    <a:pt x="686" y="1223"/>
                  </a:cubicBezTo>
                  <a:cubicBezTo>
                    <a:pt x="998" y="1223"/>
                    <a:pt x="1259" y="990"/>
                    <a:pt x="1285" y="684"/>
                  </a:cubicBezTo>
                  <a:cubicBezTo>
                    <a:pt x="1285" y="669"/>
                    <a:pt x="1285" y="669"/>
                    <a:pt x="1285" y="669"/>
                  </a:cubicBezTo>
                  <a:cubicBezTo>
                    <a:pt x="1300" y="323"/>
                    <a:pt x="1040" y="20"/>
                    <a:pt x="693" y="5"/>
                  </a:cubicBezTo>
                  <a:cubicBezTo>
                    <a:pt x="668" y="2"/>
                    <a:pt x="642"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8"/>
            <p:cNvSpPr/>
            <p:nvPr/>
          </p:nvSpPr>
          <p:spPr>
            <a:xfrm>
              <a:off x="1408825" y="2196850"/>
              <a:ext cx="65000" cy="17975"/>
            </a:xfrm>
            <a:custGeom>
              <a:avLst/>
              <a:gdLst/>
              <a:ahLst/>
              <a:cxnLst/>
              <a:rect l="l" t="t" r="r" b="b"/>
              <a:pathLst>
                <a:path w="2600" h="719" extrusionOk="0">
                  <a:moveTo>
                    <a:pt x="1232" y="1"/>
                  </a:moveTo>
                  <a:cubicBezTo>
                    <a:pt x="894" y="1"/>
                    <a:pt x="560" y="101"/>
                    <a:pt x="289" y="291"/>
                  </a:cubicBezTo>
                  <a:cubicBezTo>
                    <a:pt x="73" y="449"/>
                    <a:pt x="1" y="594"/>
                    <a:pt x="30" y="637"/>
                  </a:cubicBezTo>
                  <a:cubicBezTo>
                    <a:pt x="39" y="647"/>
                    <a:pt x="54" y="651"/>
                    <a:pt x="73" y="651"/>
                  </a:cubicBezTo>
                  <a:cubicBezTo>
                    <a:pt x="221" y="651"/>
                    <a:pt x="644" y="404"/>
                    <a:pt x="1217" y="404"/>
                  </a:cubicBezTo>
                  <a:cubicBezTo>
                    <a:pt x="1244" y="404"/>
                    <a:pt x="1272" y="405"/>
                    <a:pt x="1300" y="406"/>
                  </a:cubicBezTo>
                  <a:cubicBezTo>
                    <a:pt x="1930" y="419"/>
                    <a:pt x="2393" y="719"/>
                    <a:pt x="2526" y="719"/>
                  </a:cubicBezTo>
                  <a:cubicBezTo>
                    <a:pt x="2539" y="719"/>
                    <a:pt x="2549" y="716"/>
                    <a:pt x="2556" y="709"/>
                  </a:cubicBezTo>
                  <a:cubicBezTo>
                    <a:pt x="2599" y="666"/>
                    <a:pt x="2527" y="522"/>
                    <a:pt x="2310" y="348"/>
                  </a:cubicBezTo>
                  <a:cubicBezTo>
                    <a:pt x="2007" y="132"/>
                    <a:pt x="1661" y="2"/>
                    <a:pt x="1300" y="2"/>
                  </a:cubicBezTo>
                  <a:cubicBezTo>
                    <a:pt x="1277" y="1"/>
                    <a:pt x="1255" y="1"/>
                    <a:pt x="1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8"/>
            <p:cNvSpPr/>
            <p:nvPr/>
          </p:nvSpPr>
          <p:spPr>
            <a:xfrm>
              <a:off x="1307050" y="2203375"/>
              <a:ext cx="59225" cy="144300"/>
            </a:xfrm>
            <a:custGeom>
              <a:avLst/>
              <a:gdLst/>
              <a:ahLst/>
              <a:cxnLst/>
              <a:rect l="l" t="t" r="r" b="b"/>
              <a:pathLst>
                <a:path w="2369" h="5772" extrusionOk="0">
                  <a:moveTo>
                    <a:pt x="2293" y="0"/>
                  </a:moveTo>
                  <a:cubicBezTo>
                    <a:pt x="2196" y="0"/>
                    <a:pt x="1509" y="1491"/>
                    <a:pt x="737" y="3379"/>
                  </a:cubicBezTo>
                  <a:lnTo>
                    <a:pt x="189" y="4707"/>
                  </a:lnTo>
                  <a:cubicBezTo>
                    <a:pt x="116" y="4909"/>
                    <a:pt x="1" y="5140"/>
                    <a:pt x="73" y="5400"/>
                  </a:cubicBezTo>
                  <a:cubicBezTo>
                    <a:pt x="131" y="5530"/>
                    <a:pt x="232" y="5631"/>
                    <a:pt x="362" y="5674"/>
                  </a:cubicBezTo>
                  <a:cubicBezTo>
                    <a:pt x="448" y="5703"/>
                    <a:pt x="549" y="5717"/>
                    <a:pt x="665" y="5717"/>
                  </a:cubicBezTo>
                  <a:cubicBezTo>
                    <a:pt x="1084" y="5752"/>
                    <a:pt x="1409" y="5771"/>
                    <a:pt x="1599" y="5771"/>
                  </a:cubicBezTo>
                  <a:cubicBezTo>
                    <a:pt x="1723" y="5771"/>
                    <a:pt x="1791" y="5763"/>
                    <a:pt x="1791" y="5746"/>
                  </a:cubicBezTo>
                  <a:cubicBezTo>
                    <a:pt x="1791" y="5703"/>
                    <a:pt x="1372" y="5616"/>
                    <a:pt x="679" y="5515"/>
                  </a:cubicBezTo>
                  <a:cubicBezTo>
                    <a:pt x="492" y="5486"/>
                    <a:pt x="333" y="5443"/>
                    <a:pt x="318" y="5327"/>
                  </a:cubicBezTo>
                  <a:cubicBezTo>
                    <a:pt x="290" y="5212"/>
                    <a:pt x="362" y="5010"/>
                    <a:pt x="448" y="4808"/>
                  </a:cubicBezTo>
                  <a:lnTo>
                    <a:pt x="1011" y="3480"/>
                  </a:lnTo>
                  <a:cubicBezTo>
                    <a:pt x="1791" y="1589"/>
                    <a:pt x="2368" y="30"/>
                    <a:pt x="2296" y="1"/>
                  </a:cubicBezTo>
                  <a:cubicBezTo>
                    <a:pt x="2295" y="0"/>
                    <a:pt x="2294" y="0"/>
                    <a:pt x="22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8"/>
            <p:cNvSpPr/>
            <p:nvPr/>
          </p:nvSpPr>
          <p:spPr>
            <a:xfrm>
              <a:off x="1333050" y="2497500"/>
              <a:ext cx="168200" cy="70950"/>
            </a:xfrm>
            <a:custGeom>
              <a:avLst/>
              <a:gdLst/>
              <a:ahLst/>
              <a:cxnLst/>
              <a:rect l="l" t="t" r="r" b="b"/>
              <a:pathLst>
                <a:path w="6728" h="2838" extrusionOk="0">
                  <a:moveTo>
                    <a:pt x="6727" y="1"/>
                  </a:moveTo>
                  <a:lnTo>
                    <a:pt x="6727" y="1"/>
                  </a:lnTo>
                  <a:cubicBezTo>
                    <a:pt x="4851" y="1052"/>
                    <a:pt x="2729" y="1600"/>
                    <a:pt x="576" y="1600"/>
                  </a:cubicBezTo>
                  <a:cubicBezTo>
                    <a:pt x="394" y="1600"/>
                    <a:pt x="212" y="1596"/>
                    <a:pt x="29" y="1589"/>
                  </a:cubicBezTo>
                  <a:lnTo>
                    <a:pt x="0" y="2758"/>
                  </a:lnTo>
                  <a:cubicBezTo>
                    <a:pt x="428" y="2812"/>
                    <a:pt x="831" y="2837"/>
                    <a:pt x="1212" y="2837"/>
                  </a:cubicBezTo>
                  <a:cubicBezTo>
                    <a:pt x="5279" y="2837"/>
                    <a:pt x="6727" y="1"/>
                    <a:pt x="672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8"/>
            <p:cNvSpPr/>
            <p:nvPr/>
          </p:nvSpPr>
          <p:spPr>
            <a:xfrm>
              <a:off x="1416400" y="2145150"/>
              <a:ext cx="80150" cy="24400"/>
            </a:xfrm>
            <a:custGeom>
              <a:avLst/>
              <a:gdLst/>
              <a:ahLst/>
              <a:cxnLst/>
              <a:rect l="l" t="t" r="r" b="b"/>
              <a:pathLst>
                <a:path w="3206" h="976" extrusionOk="0">
                  <a:moveTo>
                    <a:pt x="1309" y="0"/>
                  </a:moveTo>
                  <a:cubicBezTo>
                    <a:pt x="1020" y="0"/>
                    <a:pt x="730" y="45"/>
                    <a:pt x="448" y="136"/>
                  </a:cubicBezTo>
                  <a:cubicBezTo>
                    <a:pt x="145" y="251"/>
                    <a:pt x="1" y="381"/>
                    <a:pt x="15" y="482"/>
                  </a:cubicBezTo>
                  <a:cubicBezTo>
                    <a:pt x="87" y="655"/>
                    <a:pt x="780" y="598"/>
                    <a:pt x="1589" y="727"/>
                  </a:cubicBezTo>
                  <a:cubicBezTo>
                    <a:pt x="2198" y="814"/>
                    <a:pt x="2716" y="975"/>
                    <a:pt x="2985" y="975"/>
                  </a:cubicBezTo>
                  <a:cubicBezTo>
                    <a:pt x="3073" y="975"/>
                    <a:pt x="3134" y="958"/>
                    <a:pt x="3162" y="915"/>
                  </a:cubicBezTo>
                  <a:cubicBezTo>
                    <a:pt x="3205" y="843"/>
                    <a:pt x="3104" y="655"/>
                    <a:pt x="2845" y="468"/>
                  </a:cubicBezTo>
                  <a:cubicBezTo>
                    <a:pt x="2384" y="157"/>
                    <a:pt x="1849" y="0"/>
                    <a:pt x="13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8"/>
            <p:cNvSpPr/>
            <p:nvPr/>
          </p:nvSpPr>
          <p:spPr>
            <a:xfrm>
              <a:off x="1251475" y="2138325"/>
              <a:ext cx="61025" cy="19050"/>
            </a:xfrm>
            <a:custGeom>
              <a:avLst/>
              <a:gdLst/>
              <a:ahLst/>
              <a:cxnLst/>
              <a:rect l="l" t="t" r="r" b="b"/>
              <a:pathLst>
                <a:path w="2441" h="762" extrusionOk="0">
                  <a:moveTo>
                    <a:pt x="1221" y="1"/>
                  </a:moveTo>
                  <a:cubicBezTo>
                    <a:pt x="892" y="1"/>
                    <a:pt x="564" y="98"/>
                    <a:pt x="275" y="293"/>
                  </a:cubicBezTo>
                  <a:cubicBezTo>
                    <a:pt x="73" y="452"/>
                    <a:pt x="1" y="611"/>
                    <a:pt x="44" y="683"/>
                  </a:cubicBezTo>
                  <a:cubicBezTo>
                    <a:pt x="86" y="740"/>
                    <a:pt x="177" y="758"/>
                    <a:pt x="303" y="758"/>
                  </a:cubicBezTo>
                  <a:cubicBezTo>
                    <a:pt x="509" y="758"/>
                    <a:pt x="809" y="711"/>
                    <a:pt x="1144" y="711"/>
                  </a:cubicBezTo>
                  <a:cubicBezTo>
                    <a:pt x="1171" y="711"/>
                    <a:pt x="1200" y="711"/>
                    <a:pt x="1228" y="712"/>
                  </a:cubicBezTo>
                  <a:cubicBezTo>
                    <a:pt x="1577" y="712"/>
                    <a:pt x="1899" y="762"/>
                    <a:pt x="2120" y="762"/>
                  </a:cubicBezTo>
                  <a:cubicBezTo>
                    <a:pt x="2255" y="762"/>
                    <a:pt x="2353" y="743"/>
                    <a:pt x="2397" y="683"/>
                  </a:cubicBezTo>
                  <a:cubicBezTo>
                    <a:pt x="2440" y="611"/>
                    <a:pt x="2368" y="452"/>
                    <a:pt x="2166" y="293"/>
                  </a:cubicBezTo>
                  <a:cubicBezTo>
                    <a:pt x="1877" y="98"/>
                    <a:pt x="1549" y="1"/>
                    <a:pt x="12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8"/>
            <p:cNvSpPr/>
            <p:nvPr/>
          </p:nvSpPr>
          <p:spPr>
            <a:xfrm>
              <a:off x="1371300" y="2362875"/>
              <a:ext cx="46925" cy="45475"/>
            </a:xfrm>
            <a:custGeom>
              <a:avLst/>
              <a:gdLst/>
              <a:ahLst/>
              <a:cxnLst/>
              <a:rect l="l" t="t" r="r" b="b"/>
              <a:pathLst>
                <a:path w="1877" h="1819" extrusionOk="0">
                  <a:moveTo>
                    <a:pt x="926" y="1"/>
                  </a:moveTo>
                  <a:cubicBezTo>
                    <a:pt x="916" y="1"/>
                    <a:pt x="906" y="1"/>
                    <a:pt x="895" y="1"/>
                  </a:cubicBezTo>
                  <a:cubicBezTo>
                    <a:pt x="592" y="30"/>
                    <a:pt x="304" y="218"/>
                    <a:pt x="159" y="506"/>
                  </a:cubicBezTo>
                  <a:cubicBezTo>
                    <a:pt x="15" y="781"/>
                    <a:pt x="0" y="1098"/>
                    <a:pt x="101" y="1401"/>
                  </a:cubicBezTo>
                  <a:lnTo>
                    <a:pt x="101" y="1474"/>
                  </a:lnTo>
                  <a:cubicBezTo>
                    <a:pt x="303" y="1695"/>
                    <a:pt x="589" y="1819"/>
                    <a:pt x="881" y="1819"/>
                  </a:cubicBezTo>
                  <a:cubicBezTo>
                    <a:pt x="1007" y="1819"/>
                    <a:pt x="1134" y="1796"/>
                    <a:pt x="1256" y="1748"/>
                  </a:cubicBezTo>
                  <a:cubicBezTo>
                    <a:pt x="1660" y="1575"/>
                    <a:pt x="1877" y="1142"/>
                    <a:pt x="1819" y="723"/>
                  </a:cubicBezTo>
                  <a:cubicBezTo>
                    <a:pt x="1720" y="300"/>
                    <a:pt x="1360" y="1"/>
                    <a:pt x="926"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8"/>
            <p:cNvSpPr/>
            <p:nvPr/>
          </p:nvSpPr>
          <p:spPr>
            <a:xfrm>
              <a:off x="1361550" y="2351700"/>
              <a:ext cx="49475" cy="51275"/>
            </a:xfrm>
            <a:custGeom>
              <a:avLst/>
              <a:gdLst/>
              <a:ahLst/>
              <a:cxnLst/>
              <a:rect l="l" t="t" r="r" b="b"/>
              <a:pathLst>
                <a:path w="1979" h="2051" extrusionOk="0">
                  <a:moveTo>
                    <a:pt x="1863" y="1"/>
                  </a:moveTo>
                  <a:cubicBezTo>
                    <a:pt x="1762" y="1"/>
                    <a:pt x="1776" y="751"/>
                    <a:pt x="1242" y="1300"/>
                  </a:cubicBezTo>
                  <a:cubicBezTo>
                    <a:pt x="694" y="1863"/>
                    <a:pt x="1" y="1805"/>
                    <a:pt x="1" y="1921"/>
                  </a:cubicBezTo>
                  <a:cubicBezTo>
                    <a:pt x="1" y="1964"/>
                    <a:pt x="159" y="2051"/>
                    <a:pt x="448" y="2051"/>
                  </a:cubicBezTo>
                  <a:cubicBezTo>
                    <a:pt x="838" y="2036"/>
                    <a:pt x="1213" y="1863"/>
                    <a:pt x="1487" y="1589"/>
                  </a:cubicBezTo>
                  <a:cubicBezTo>
                    <a:pt x="1762" y="1285"/>
                    <a:pt x="1935" y="896"/>
                    <a:pt x="1964" y="492"/>
                  </a:cubicBezTo>
                  <a:cubicBezTo>
                    <a:pt x="1978" y="174"/>
                    <a:pt x="1906" y="1"/>
                    <a:pt x="18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8"/>
            <p:cNvSpPr/>
            <p:nvPr/>
          </p:nvSpPr>
          <p:spPr>
            <a:xfrm>
              <a:off x="1147900" y="1902050"/>
              <a:ext cx="421900" cy="397000"/>
            </a:xfrm>
            <a:custGeom>
              <a:avLst/>
              <a:gdLst/>
              <a:ahLst/>
              <a:cxnLst/>
              <a:rect l="l" t="t" r="r" b="b"/>
              <a:pathLst>
                <a:path w="16876" h="15880" extrusionOk="0">
                  <a:moveTo>
                    <a:pt x="11769" y="1"/>
                  </a:moveTo>
                  <a:cubicBezTo>
                    <a:pt x="10737" y="1"/>
                    <a:pt x="9974" y="338"/>
                    <a:pt x="9153" y="1083"/>
                  </a:cubicBezTo>
                  <a:cubicBezTo>
                    <a:pt x="9153" y="1083"/>
                    <a:pt x="8330" y="1891"/>
                    <a:pt x="7536" y="2036"/>
                  </a:cubicBezTo>
                  <a:cubicBezTo>
                    <a:pt x="6742" y="2194"/>
                    <a:pt x="6093" y="2064"/>
                    <a:pt x="5169" y="2541"/>
                  </a:cubicBezTo>
                  <a:cubicBezTo>
                    <a:pt x="3884" y="3190"/>
                    <a:pt x="3335" y="4894"/>
                    <a:pt x="2744" y="6193"/>
                  </a:cubicBezTo>
                  <a:cubicBezTo>
                    <a:pt x="2007" y="7824"/>
                    <a:pt x="968" y="9311"/>
                    <a:pt x="477" y="11029"/>
                  </a:cubicBezTo>
                  <a:cubicBezTo>
                    <a:pt x="1" y="12747"/>
                    <a:pt x="261" y="14840"/>
                    <a:pt x="1704" y="15879"/>
                  </a:cubicBezTo>
                  <a:cubicBezTo>
                    <a:pt x="1459" y="14566"/>
                    <a:pt x="1242" y="13122"/>
                    <a:pt x="1791" y="11938"/>
                  </a:cubicBezTo>
                  <a:lnTo>
                    <a:pt x="1791" y="11938"/>
                  </a:lnTo>
                  <a:cubicBezTo>
                    <a:pt x="1719" y="12415"/>
                    <a:pt x="1747" y="12891"/>
                    <a:pt x="1877" y="13367"/>
                  </a:cubicBezTo>
                  <a:cubicBezTo>
                    <a:pt x="2152" y="12588"/>
                    <a:pt x="2426" y="11794"/>
                    <a:pt x="2989" y="11202"/>
                  </a:cubicBezTo>
                  <a:cubicBezTo>
                    <a:pt x="3523" y="10639"/>
                    <a:pt x="4259" y="10293"/>
                    <a:pt x="4793" y="9759"/>
                  </a:cubicBezTo>
                  <a:cubicBezTo>
                    <a:pt x="5602" y="8950"/>
                    <a:pt x="5963" y="7723"/>
                    <a:pt x="6930" y="7146"/>
                  </a:cubicBezTo>
                  <a:cubicBezTo>
                    <a:pt x="7435" y="6843"/>
                    <a:pt x="8009" y="6767"/>
                    <a:pt x="8603" y="6767"/>
                  </a:cubicBezTo>
                  <a:cubicBezTo>
                    <a:pt x="9196" y="6767"/>
                    <a:pt x="9810" y="6843"/>
                    <a:pt x="10394" y="6843"/>
                  </a:cubicBezTo>
                  <a:cubicBezTo>
                    <a:pt x="12415" y="6843"/>
                    <a:pt x="14321" y="5933"/>
                    <a:pt x="15577" y="4360"/>
                  </a:cubicBezTo>
                  <a:lnTo>
                    <a:pt x="15288" y="4331"/>
                  </a:lnTo>
                  <a:cubicBezTo>
                    <a:pt x="15880" y="3912"/>
                    <a:pt x="16414" y="3421"/>
                    <a:pt x="16876" y="2873"/>
                  </a:cubicBezTo>
                  <a:cubicBezTo>
                    <a:pt x="16111" y="1646"/>
                    <a:pt x="14277" y="361"/>
                    <a:pt x="12848" y="101"/>
                  </a:cubicBezTo>
                  <a:cubicBezTo>
                    <a:pt x="12454" y="35"/>
                    <a:pt x="12098" y="1"/>
                    <a:pt x="117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8"/>
            <p:cNvSpPr/>
            <p:nvPr/>
          </p:nvSpPr>
          <p:spPr>
            <a:xfrm>
              <a:off x="1473075" y="1963975"/>
              <a:ext cx="293775" cy="620525"/>
            </a:xfrm>
            <a:custGeom>
              <a:avLst/>
              <a:gdLst/>
              <a:ahLst/>
              <a:cxnLst/>
              <a:rect l="l" t="t" r="r" b="b"/>
              <a:pathLst>
                <a:path w="11751" h="24821" extrusionOk="0">
                  <a:moveTo>
                    <a:pt x="3415" y="1"/>
                  </a:moveTo>
                  <a:cubicBezTo>
                    <a:pt x="3351" y="1"/>
                    <a:pt x="3285" y="3"/>
                    <a:pt x="3219" y="6"/>
                  </a:cubicBezTo>
                  <a:lnTo>
                    <a:pt x="3032" y="150"/>
                  </a:lnTo>
                  <a:cubicBezTo>
                    <a:pt x="2819" y="125"/>
                    <a:pt x="2605" y="113"/>
                    <a:pt x="2391" y="113"/>
                  </a:cubicBezTo>
                  <a:cubicBezTo>
                    <a:pt x="1750" y="113"/>
                    <a:pt x="1112" y="226"/>
                    <a:pt x="505" y="454"/>
                  </a:cubicBezTo>
                  <a:lnTo>
                    <a:pt x="477" y="2402"/>
                  </a:lnTo>
                  <a:lnTo>
                    <a:pt x="0" y="2835"/>
                  </a:lnTo>
                  <a:cubicBezTo>
                    <a:pt x="188" y="3225"/>
                    <a:pt x="390" y="3586"/>
                    <a:pt x="563" y="3961"/>
                  </a:cubicBezTo>
                  <a:cubicBezTo>
                    <a:pt x="722" y="4698"/>
                    <a:pt x="924" y="5419"/>
                    <a:pt x="1213" y="6112"/>
                  </a:cubicBezTo>
                  <a:cubicBezTo>
                    <a:pt x="1487" y="6791"/>
                    <a:pt x="1891" y="7411"/>
                    <a:pt x="2411" y="7931"/>
                  </a:cubicBezTo>
                  <a:cubicBezTo>
                    <a:pt x="6727" y="18252"/>
                    <a:pt x="2815" y="18916"/>
                    <a:pt x="4749" y="24821"/>
                  </a:cubicBezTo>
                  <a:lnTo>
                    <a:pt x="5976" y="21443"/>
                  </a:lnTo>
                  <a:cubicBezTo>
                    <a:pt x="7030" y="20836"/>
                    <a:pt x="7867" y="19927"/>
                    <a:pt x="8387" y="18830"/>
                  </a:cubicBezTo>
                  <a:lnTo>
                    <a:pt x="8604" y="19913"/>
                  </a:lnTo>
                  <a:cubicBezTo>
                    <a:pt x="9600" y="18873"/>
                    <a:pt x="10192" y="17516"/>
                    <a:pt x="10293" y="16073"/>
                  </a:cubicBezTo>
                  <a:lnTo>
                    <a:pt x="10870" y="17098"/>
                  </a:lnTo>
                  <a:cubicBezTo>
                    <a:pt x="11751" y="15842"/>
                    <a:pt x="11693" y="14124"/>
                    <a:pt x="11245" y="12652"/>
                  </a:cubicBezTo>
                  <a:cubicBezTo>
                    <a:pt x="10798" y="11179"/>
                    <a:pt x="10004" y="9822"/>
                    <a:pt x="9513" y="8364"/>
                  </a:cubicBezTo>
                  <a:cubicBezTo>
                    <a:pt x="9022" y="6950"/>
                    <a:pt x="8835" y="5419"/>
                    <a:pt x="8185" y="4062"/>
                  </a:cubicBezTo>
                  <a:cubicBezTo>
                    <a:pt x="7356" y="2292"/>
                    <a:pt x="5802" y="1"/>
                    <a:pt x="34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8"/>
            <p:cNvSpPr/>
            <p:nvPr/>
          </p:nvSpPr>
          <p:spPr>
            <a:xfrm>
              <a:off x="1567250" y="2263675"/>
              <a:ext cx="81875" cy="121975"/>
            </a:xfrm>
            <a:custGeom>
              <a:avLst/>
              <a:gdLst/>
              <a:ahLst/>
              <a:cxnLst/>
              <a:rect l="l" t="t" r="r" b="b"/>
              <a:pathLst>
                <a:path w="3275" h="4879" extrusionOk="0">
                  <a:moveTo>
                    <a:pt x="1318" y="1"/>
                  </a:moveTo>
                  <a:cubicBezTo>
                    <a:pt x="691" y="1"/>
                    <a:pt x="146" y="217"/>
                    <a:pt x="116" y="288"/>
                  </a:cubicBezTo>
                  <a:cubicBezTo>
                    <a:pt x="116" y="288"/>
                    <a:pt x="1" y="4648"/>
                    <a:pt x="1" y="4749"/>
                  </a:cubicBezTo>
                  <a:cubicBezTo>
                    <a:pt x="1" y="4778"/>
                    <a:pt x="361" y="4879"/>
                    <a:pt x="842" y="4879"/>
                  </a:cubicBezTo>
                  <a:cubicBezTo>
                    <a:pt x="1791" y="4879"/>
                    <a:pt x="3210" y="4485"/>
                    <a:pt x="3249" y="2367"/>
                  </a:cubicBezTo>
                  <a:cubicBezTo>
                    <a:pt x="3274" y="440"/>
                    <a:pt x="2212" y="1"/>
                    <a:pt x="1318"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8"/>
            <p:cNvSpPr/>
            <p:nvPr/>
          </p:nvSpPr>
          <p:spPr>
            <a:xfrm>
              <a:off x="1592150" y="2289900"/>
              <a:ext cx="36850" cy="69700"/>
            </a:xfrm>
            <a:custGeom>
              <a:avLst/>
              <a:gdLst/>
              <a:ahLst/>
              <a:cxnLst/>
              <a:rect l="l" t="t" r="r" b="b"/>
              <a:pathLst>
                <a:path w="1474" h="2788" extrusionOk="0">
                  <a:moveTo>
                    <a:pt x="651" y="1"/>
                  </a:moveTo>
                  <a:cubicBezTo>
                    <a:pt x="555" y="1"/>
                    <a:pt x="463" y="31"/>
                    <a:pt x="391" y="91"/>
                  </a:cubicBezTo>
                  <a:cubicBezTo>
                    <a:pt x="333" y="134"/>
                    <a:pt x="290" y="206"/>
                    <a:pt x="261" y="279"/>
                  </a:cubicBezTo>
                  <a:cubicBezTo>
                    <a:pt x="232" y="408"/>
                    <a:pt x="290" y="466"/>
                    <a:pt x="304" y="466"/>
                  </a:cubicBezTo>
                  <a:cubicBezTo>
                    <a:pt x="318" y="452"/>
                    <a:pt x="304" y="394"/>
                    <a:pt x="347" y="307"/>
                  </a:cubicBezTo>
                  <a:cubicBezTo>
                    <a:pt x="392" y="206"/>
                    <a:pt x="490" y="149"/>
                    <a:pt x="592" y="149"/>
                  </a:cubicBezTo>
                  <a:cubicBezTo>
                    <a:pt x="621" y="149"/>
                    <a:pt x="651" y="153"/>
                    <a:pt x="679" y="163"/>
                  </a:cubicBezTo>
                  <a:cubicBezTo>
                    <a:pt x="881" y="221"/>
                    <a:pt x="1026" y="394"/>
                    <a:pt x="1084" y="596"/>
                  </a:cubicBezTo>
                  <a:cubicBezTo>
                    <a:pt x="1199" y="842"/>
                    <a:pt x="1242" y="1116"/>
                    <a:pt x="1228" y="1390"/>
                  </a:cubicBezTo>
                  <a:cubicBezTo>
                    <a:pt x="1199" y="1967"/>
                    <a:pt x="910" y="2487"/>
                    <a:pt x="564" y="2617"/>
                  </a:cubicBezTo>
                  <a:cubicBezTo>
                    <a:pt x="513" y="2634"/>
                    <a:pt x="459" y="2642"/>
                    <a:pt x="405" y="2642"/>
                  </a:cubicBezTo>
                  <a:cubicBezTo>
                    <a:pt x="322" y="2642"/>
                    <a:pt x="238" y="2623"/>
                    <a:pt x="160" y="2588"/>
                  </a:cubicBezTo>
                  <a:cubicBezTo>
                    <a:pt x="72" y="2551"/>
                    <a:pt x="28" y="2513"/>
                    <a:pt x="8" y="2513"/>
                  </a:cubicBezTo>
                  <a:cubicBezTo>
                    <a:pt x="5" y="2513"/>
                    <a:pt x="3" y="2514"/>
                    <a:pt x="1" y="2516"/>
                  </a:cubicBezTo>
                  <a:cubicBezTo>
                    <a:pt x="1" y="2516"/>
                    <a:pt x="15" y="2588"/>
                    <a:pt x="116" y="2675"/>
                  </a:cubicBezTo>
                  <a:cubicBezTo>
                    <a:pt x="217" y="2745"/>
                    <a:pt x="338" y="2787"/>
                    <a:pt x="460" y="2787"/>
                  </a:cubicBezTo>
                  <a:cubicBezTo>
                    <a:pt x="514" y="2787"/>
                    <a:pt x="569" y="2779"/>
                    <a:pt x="622" y="2761"/>
                  </a:cubicBezTo>
                  <a:cubicBezTo>
                    <a:pt x="1084" y="2646"/>
                    <a:pt x="1416" y="2054"/>
                    <a:pt x="1459" y="1405"/>
                  </a:cubicBezTo>
                  <a:cubicBezTo>
                    <a:pt x="1473" y="1101"/>
                    <a:pt x="1401" y="798"/>
                    <a:pt x="1271" y="510"/>
                  </a:cubicBezTo>
                  <a:cubicBezTo>
                    <a:pt x="1185" y="250"/>
                    <a:pt x="968" y="62"/>
                    <a:pt x="708" y="4"/>
                  </a:cubicBezTo>
                  <a:cubicBezTo>
                    <a:pt x="689" y="2"/>
                    <a:pt x="670" y="1"/>
                    <a:pt x="651"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8"/>
            <p:cNvSpPr/>
            <p:nvPr/>
          </p:nvSpPr>
          <p:spPr>
            <a:xfrm>
              <a:off x="1586750" y="2366650"/>
              <a:ext cx="33575" cy="31500"/>
            </a:xfrm>
            <a:custGeom>
              <a:avLst/>
              <a:gdLst/>
              <a:ahLst/>
              <a:cxnLst/>
              <a:rect l="l" t="t" r="r" b="b"/>
              <a:pathLst>
                <a:path w="1343" h="1260" extrusionOk="0">
                  <a:moveTo>
                    <a:pt x="665" y="1"/>
                  </a:moveTo>
                  <a:cubicBezTo>
                    <a:pt x="631" y="1"/>
                    <a:pt x="598" y="3"/>
                    <a:pt x="563" y="9"/>
                  </a:cubicBezTo>
                  <a:lnTo>
                    <a:pt x="419" y="52"/>
                  </a:lnTo>
                  <a:cubicBezTo>
                    <a:pt x="159" y="168"/>
                    <a:pt x="0" y="442"/>
                    <a:pt x="44" y="731"/>
                  </a:cubicBezTo>
                  <a:cubicBezTo>
                    <a:pt x="95" y="1041"/>
                    <a:pt x="356" y="1259"/>
                    <a:pt x="659" y="1259"/>
                  </a:cubicBezTo>
                  <a:cubicBezTo>
                    <a:pt x="694" y="1259"/>
                    <a:pt x="730" y="1256"/>
                    <a:pt x="765" y="1250"/>
                  </a:cubicBezTo>
                  <a:cubicBezTo>
                    <a:pt x="1112" y="1193"/>
                    <a:pt x="1343" y="875"/>
                    <a:pt x="1285" y="529"/>
                  </a:cubicBezTo>
                  <a:cubicBezTo>
                    <a:pt x="1233" y="229"/>
                    <a:pt x="970"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8"/>
            <p:cNvSpPr/>
            <p:nvPr/>
          </p:nvSpPr>
          <p:spPr>
            <a:xfrm>
              <a:off x="1585300" y="2366150"/>
              <a:ext cx="35750" cy="33700"/>
            </a:xfrm>
            <a:custGeom>
              <a:avLst/>
              <a:gdLst/>
              <a:ahLst/>
              <a:cxnLst/>
              <a:rect l="l" t="t" r="r" b="b"/>
              <a:pathLst>
                <a:path w="1430" h="1348" extrusionOk="0">
                  <a:moveTo>
                    <a:pt x="766" y="0"/>
                  </a:moveTo>
                  <a:cubicBezTo>
                    <a:pt x="665" y="0"/>
                    <a:pt x="621" y="29"/>
                    <a:pt x="621" y="29"/>
                  </a:cubicBezTo>
                  <a:cubicBezTo>
                    <a:pt x="795" y="43"/>
                    <a:pt x="968" y="116"/>
                    <a:pt x="1098" y="231"/>
                  </a:cubicBezTo>
                  <a:cubicBezTo>
                    <a:pt x="1228" y="347"/>
                    <a:pt x="1300" y="534"/>
                    <a:pt x="1271" y="722"/>
                  </a:cubicBezTo>
                  <a:cubicBezTo>
                    <a:pt x="1256" y="866"/>
                    <a:pt x="1184" y="996"/>
                    <a:pt x="1069" y="1083"/>
                  </a:cubicBezTo>
                  <a:cubicBezTo>
                    <a:pt x="969" y="1164"/>
                    <a:pt x="844" y="1205"/>
                    <a:pt x="720" y="1205"/>
                  </a:cubicBezTo>
                  <a:cubicBezTo>
                    <a:pt x="558" y="1205"/>
                    <a:pt x="396" y="1135"/>
                    <a:pt x="289" y="996"/>
                  </a:cubicBezTo>
                  <a:cubicBezTo>
                    <a:pt x="174" y="866"/>
                    <a:pt x="131" y="664"/>
                    <a:pt x="174" y="491"/>
                  </a:cubicBezTo>
                  <a:cubicBezTo>
                    <a:pt x="232" y="332"/>
                    <a:pt x="333" y="188"/>
                    <a:pt x="477" y="72"/>
                  </a:cubicBezTo>
                  <a:lnTo>
                    <a:pt x="477" y="72"/>
                  </a:lnTo>
                  <a:cubicBezTo>
                    <a:pt x="477" y="72"/>
                    <a:pt x="434" y="72"/>
                    <a:pt x="333" y="130"/>
                  </a:cubicBezTo>
                  <a:cubicBezTo>
                    <a:pt x="203" y="217"/>
                    <a:pt x="116" y="332"/>
                    <a:pt x="73" y="462"/>
                  </a:cubicBezTo>
                  <a:cubicBezTo>
                    <a:pt x="1" y="679"/>
                    <a:pt x="44" y="910"/>
                    <a:pt x="174" y="1083"/>
                  </a:cubicBezTo>
                  <a:cubicBezTo>
                    <a:pt x="289" y="1242"/>
                    <a:pt x="463" y="1328"/>
                    <a:pt x="665" y="1343"/>
                  </a:cubicBezTo>
                  <a:cubicBezTo>
                    <a:pt x="691" y="1346"/>
                    <a:pt x="717" y="1347"/>
                    <a:pt x="743" y="1347"/>
                  </a:cubicBezTo>
                  <a:cubicBezTo>
                    <a:pt x="1085" y="1347"/>
                    <a:pt x="1374" y="1085"/>
                    <a:pt x="1401" y="736"/>
                  </a:cubicBezTo>
                  <a:cubicBezTo>
                    <a:pt x="1430" y="505"/>
                    <a:pt x="1343" y="289"/>
                    <a:pt x="1170" y="159"/>
                  </a:cubicBezTo>
                  <a:cubicBezTo>
                    <a:pt x="1054" y="58"/>
                    <a:pt x="910"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8"/>
            <p:cNvSpPr/>
            <p:nvPr/>
          </p:nvSpPr>
          <p:spPr>
            <a:xfrm>
              <a:off x="1478850" y="1965400"/>
              <a:ext cx="79400" cy="89325"/>
            </a:xfrm>
            <a:custGeom>
              <a:avLst/>
              <a:gdLst/>
              <a:ahLst/>
              <a:cxnLst/>
              <a:rect l="l" t="t" r="r" b="b"/>
              <a:pathLst>
                <a:path w="3176" h="3573" extrusionOk="0">
                  <a:moveTo>
                    <a:pt x="3127" y="1"/>
                  </a:moveTo>
                  <a:cubicBezTo>
                    <a:pt x="3058" y="1"/>
                    <a:pt x="2817" y="80"/>
                    <a:pt x="2469" y="267"/>
                  </a:cubicBezTo>
                  <a:cubicBezTo>
                    <a:pt x="1444" y="859"/>
                    <a:pt x="635" y="1768"/>
                    <a:pt x="202" y="2865"/>
                  </a:cubicBezTo>
                  <a:cubicBezTo>
                    <a:pt x="43" y="3284"/>
                    <a:pt x="0" y="3572"/>
                    <a:pt x="29" y="3572"/>
                  </a:cubicBezTo>
                  <a:cubicBezTo>
                    <a:pt x="30" y="3573"/>
                    <a:pt x="31" y="3573"/>
                    <a:pt x="31" y="3573"/>
                  </a:cubicBezTo>
                  <a:cubicBezTo>
                    <a:pt x="95" y="3573"/>
                    <a:pt x="401" y="2506"/>
                    <a:pt x="1270" y="1523"/>
                  </a:cubicBezTo>
                  <a:cubicBezTo>
                    <a:pt x="2151" y="512"/>
                    <a:pt x="3176" y="79"/>
                    <a:pt x="3147" y="7"/>
                  </a:cubicBezTo>
                  <a:cubicBezTo>
                    <a:pt x="3145" y="3"/>
                    <a:pt x="3138" y="1"/>
                    <a:pt x="31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8"/>
            <p:cNvSpPr/>
            <p:nvPr/>
          </p:nvSpPr>
          <p:spPr>
            <a:xfrm>
              <a:off x="523875" y="2905550"/>
              <a:ext cx="299975" cy="350200"/>
            </a:xfrm>
            <a:custGeom>
              <a:avLst/>
              <a:gdLst/>
              <a:ahLst/>
              <a:cxnLst/>
              <a:rect l="l" t="t" r="r" b="b"/>
              <a:pathLst>
                <a:path w="11999" h="14008" extrusionOk="0">
                  <a:moveTo>
                    <a:pt x="1081" y="1"/>
                  </a:moveTo>
                  <a:cubicBezTo>
                    <a:pt x="384" y="1"/>
                    <a:pt x="1" y="573"/>
                    <a:pt x="725" y="1319"/>
                  </a:cubicBezTo>
                  <a:cubicBezTo>
                    <a:pt x="1100" y="1694"/>
                    <a:pt x="3150" y="3080"/>
                    <a:pt x="3150" y="3080"/>
                  </a:cubicBezTo>
                  <a:cubicBezTo>
                    <a:pt x="3150" y="3080"/>
                    <a:pt x="2923" y="2990"/>
                    <a:pt x="2626" y="2990"/>
                  </a:cubicBezTo>
                  <a:cubicBezTo>
                    <a:pt x="2284" y="2990"/>
                    <a:pt x="1848" y="3110"/>
                    <a:pt x="1562" y="3628"/>
                  </a:cubicBezTo>
                  <a:cubicBezTo>
                    <a:pt x="1013" y="4581"/>
                    <a:pt x="2890" y="5375"/>
                    <a:pt x="2890" y="5375"/>
                  </a:cubicBezTo>
                  <a:lnTo>
                    <a:pt x="2876" y="5621"/>
                  </a:lnTo>
                  <a:cubicBezTo>
                    <a:pt x="2269" y="6588"/>
                    <a:pt x="3020" y="7468"/>
                    <a:pt x="3020" y="7468"/>
                  </a:cubicBezTo>
                  <a:cubicBezTo>
                    <a:pt x="2399" y="8883"/>
                    <a:pt x="3944" y="9634"/>
                    <a:pt x="4781" y="10428"/>
                  </a:cubicBezTo>
                  <a:cubicBezTo>
                    <a:pt x="5604" y="11221"/>
                    <a:pt x="7278" y="11221"/>
                    <a:pt x="7278" y="11221"/>
                  </a:cubicBezTo>
                  <a:lnTo>
                    <a:pt x="9660" y="14008"/>
                  </a:lnTo>
                  <a:cubicBezTo>
                    <a:pt x="11869" y="12723"/>
                    <a:pt x="11999" y="9460"/>
                    <a:pt x="11999" y="9330"/>
                  </a:cubicBezTo>
                  <a:cubicBezTo>
                    <a:pt x="11999" y="9215"/>
                    <a:pt x="10281" y="7107"/>
                    <a:pt x="10281" y="7107"/>
                  </a:cubicBezTo>
                  <a:lnTo>
                    <a:pt x="10281" y="6212"/>
                  </a:lnTo>
                  <a:cubicBezTo>
                    <a:pt x="9862" y="4119"/>
                    <a:pt x="3727" y="1232"/>
                    <a:pt x="1908" y="236"/>
                  </a:cubicBezTo>
                  <a:cubicBezTo>
                    <a:pt x="1617" y="73"/>
                    <a:pt x="1329" y="1"/>
                    <a:pt x="1081"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8"/>
            <p:cNvSpPr/>
            <p:nvPr/>
          </p:nvSpPr>
          <p:spPr>
            <a:xfrm>
              <a:off x="464500" y="2723425"/>
              <a:ext cx="611250" cy="509600"/>
            </a:xfrm>
            <a:custGeom>
              <a:avLst/>
              <a:gdLst/>
              <a:ahLst/>
              <a:cxnLst/>
              <a:rect l="l" t="t" r="r" b="b"/>
              <a:pathLst>
                <a:path w="24450" h="20384" extrusionOk="0">
                  <a:moveTo>
                    <a:pt x="15832" y="0"/>
                  </a:moveTo>
                  <a:lnTo>
                    <a:pt x="10" y="231"/>
                  </a:lnTo>
                  <a:cubicBezTo>
                    <a:pt x="10" y="231"/>
                    <a:pt x="10" y="231"/>
                    <a:pt x="10" y="231"/>
                  </a:cubicBezTo>
                  <a:lnTo>
                    <a:pt x="10" y="231"/>
                  </a:lnTo>
                  <a:cubicBezTo>
                    <a:pt x="1" y="231"/>
                    <a:pt x="9336" y="15302"/>
                    <a:pt x="9336" y="15302"/>
                  </a:cubicBezTo>
                  <a:lnTo>
                    <a:pt x="9769" y="20383"/>
                  </a:lnTo>
                  <a:lnTo>
                    <a:pt x="24450" y="20383"/>
                  </a:lnTo>
                  <a:lnTo>
                    <a:pt x="23093" y="14594"/>
                  </a:lnTo>
                  <a:cubicBezTo>
                    <a:pt x="23093" y="14594"/>
                    <a:pt x="20552" y="7795"/>
                    <a:pt x="20581" y="7709"/>
                  </a:cubicBezTo>
                  <a:cubicBezTo>
                    <a:pt x="20639" y="7564"/>
                    <a:pt x="15832" y="0"/>
                    <a:pt x="15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8"/>
            <p:cNvSpPr/>
            <p:nvPr/>
          </p:nvSpPr>
          <p:spPr>
            <a:xfrm>
              <a:off x="464750" y="2722700"/>
              <a:ext cx="612100" cy="511400"/>
            </a:xfrm>
            <a:custGeom>
              <a:avLst/>
              <a:gdLst/>
              <a:ahLst/>
              <a:cxnLst/>
              <a:rect l="l" t="t" r="r" b="b"/>
              <a:pathLst>
                <a:path w="24484" h="20456" extrusionOk="0">
                  <a:moveTo>
                    <a:pt x="275" y="246"/>
                  </a:moveTo>
                  <a:cubicBezTo>
                    <a:pt x="267" y="246"/>
                    <a:pt x="259" y="247"/>
                    <a:pt x="252" y="248"/>
                  </a:cubicBezTo>
                  <a:lnTo>
                    <a:pt x="252" y="248"/>
                  </a:lnTo>
                  <a:lnTo>
                    <a:pt x="289" y="246"/>
                  </a:lnTo>
                  <a:close/>
                  <a:moveTo>
                    <a:pt x="20557" y="7723"/>
                  </a:moveTo>
                  <a:cubicBezTo>
                    <a:pt x="20560" y="7726"/>
                    <a:pt x="20558" y="7727"/>
                    <a:pt x="20554" y="7727"/>
                  </a:cubicBezTo>
                  <a:cubicBezTo>
                    <a:pt x="20549" y="7727"/>
                    <a:pt x="20540" y="7725"/>
                    <a:pt x="20531" y="7723"/>
                  </a:cubicBezTo>
                  <a:close/>
                  <a:moveTo>
                    <a:pt x="15822" y="0"/>
                  </a:moveTo>
                  <a:lnTo>
                    <a:pt x="4317" y="174"/>
                  </a:lnTo>
                  <a:lnTo>
                    <a:pt x="1126" y="231"/>
                  </a:lnTo>
                  <a:lnTo>
                    <a:pt x="289" y="246"/>
                  </a:lnTo>
                  <a:lnTo>
                    <a:pt x="1112" y="246"/>
                  </a:lnTo>
                  <a:lnTo>
                    <a:pt x="4288" y="217"/>
                  </a:lnTo>
                  <a:lnTo>
                    <a:pt x="15802" y="44"/>
                  </a:lnTo>
                  <a:lnTo>
                    <a:pt x="15802" y="44"/>
                  </a:lnTo>
                  <a:cubicBezTo>
                    <a:pt x="17056" y="2032"/>
                    <a:pt x="18424" y="4192"/>
                    <a:pt x="19849" y="6540"/>
                  </a:cubicBezTo>
                  <a:cubicBezTo>
                    <a:pt x="20037" y="6843"/>
                    <a:pt x="20210" y="7131"/>
                    <a:pt x="20383" y="7435"/>
                  </a:cubicBezTo>
                  <a:cubicBezTo>
                    <a:pt x="20427" y="7521"/>
                    <a:pt x="20470" y="7593"/>
                    <a:pt x="20499" y="7666"/>
                  </a:cubicBezTo>
                  <a:cubicBezTo>
                    <a:pt x="20513" y="7680"/>
                    <a:pt x="20513" y="7707"/>
                    <a:pt x="20527" y="7722"/>
                  </a:cubicBezTo>
                  <a:lnTo>
                    <a:pt x="20527" y="7722"/>
                  </a:lnTo>
                  <a:cubicBezTo>
                    <a:pt x="20520" y="7721"/>
                    <a:pt x="20516" y="7719"/>
                    <a:pt x="20515" y="7719"/>
                  </a:cubicBezTo>
                  <a:lnTo>
                    <a:pt x="20515" y="7719"/>
                  </a:lnTo>
                  <a:cubicBezTo>
                    <a:pt x="20515" y="7719"/>
                    <a:pt x="20519" y="7720"/>
                    <a:pt x="20528" y="7723"/>
                  </a:cubicBezTo>
                  <a:lnTo>
                    <a:pt x="20528" y="7738"/>
                  </a:lnTo>
                  <a:cubicBezTo>
                    <a:pt x="20528" y="7752"/>
                    <a:pt x="20528" y="7767"/>
                    <a:pt x="20528" y="7767"/>
                  </a:cubicBezTo>
                  <a:lnTo>
                    <a:pt x="20528" y="7781"/>
                  </a:lnTo>
                  <a:lnTo>
                    <a:pt x="20557" y="7911"/>
                  </a:lnTo>
                  <a:cubicBezTo>
                    <a:pt x="20629" y="8084"/>
                    <a:pt x="20686" y="8243"/>
                    <a:pt x="20744" y="8416"/>
                  </a:cubicBezTo>
                  <a:cubicBezTo>
                    <a:pt x="20990" y="9080"/>
                    <a:pt x="21235" y="9759"/>
                    <a:pt x="21480" y="10437"/>
                  </a:cubicBezTo>
                  <a:cubicBezTo>
                    <a:pt x="21986" y="11809"/>
                    <a:pt x="22505" y="13209"/>
                    <a:pt x="23025" y="14638"/>
                  </a:cubicBezTo>
                  <a:lnTo>
                    <a:pt x="24310" y="20109"/>
                  </a:lnTo>
                  <a:lnTo>
                    <a:pt x="24369" y="20369"/>
                  </a:lnTo>
                  <a:lnTo>
                    <a:pt x="9798" y="20369"/>
                  </a:lnTo>
                  <a:cubicBezTo>
                    <a:pt x="9641" y="18595"/>
                    <a:pt x="9498" y="16920"/>
                    <a:pt x="9369" y="15316"/>
                  </a:cubicBezTo>
                  <a:lnTo>
                    <a:pt x="9369" y="15302"/>
                  </a:lnTo>
                  <a:lnTo>
                    <a:pt x="9" y="260"/>
                  </a:lnTo>
                  <a:lnTo>
                    <a:pt x="9" y="260"/>
                  </a:lnTo>
                  <a:cubicBezTo>
                    <a:pt x="36" y="260"/>
                    <a:pt x="121" y="258"/>
                    <a:pt x="252" y="248"/>
                  </a:cubicBezTo>
                  <a:lnTo>
                    <a:pt x="252" y="248"/>
                  </a:lnTo>
                  <a:lnTo>
                    <a:pt x="9" y="260"/>
                  </a:lnTo>
                  <a:lnTo>
                    <a:pt x="9" y="260"/>
                  </a:lnTo>
                  <a:lnTo>
                    <a:pt x="0" y="246"/>
                  </a:lnTo>
                  <a:lnTo>
                    <a:pt x="0" y="246"/>
                  </a:lnTo>
                  <a:cubicBezTo>
                    <a:pt x="3" y="250"/>
                    <a:pt x="5" y="255"/>
                    <a:pt x="8" y="260"/>
                  </a:cubicBezTo>
                  <a:lnTo>
                    <a:pt x="8" y="260"/>
                  </a:lnTo>
                  <a:lnTo>
                    <a:pt x="0" y="260"/>
                  </a:lnTo>
                  <a:cubicBezTo>
                    <a:pt x="0" y="260"/>
                    <a:pt x="3" y="260"/>
                    <a:pt x="8" y="260"/>
                  </a:cubicBezTo>
                  <a:lnTo>
                    <a:pt x="8" y="260"/>
                  </a:lnTo>
                  <a:cubicBezTo>
                    <a:pt x="20" y="284"/>
                    <a:pt x="32" y="306"/>
                    <a:pt x="44" y="318"/>
                  </a:cubicBezTo>
                  <a:cubicBezTo>
                    <a:pt x="73" y="376"/>
                    <a:pt x="102" y="433"/>
                    <a:pt x="159" y="534"/>
                  </a:cubicBezTo>
                  <a:cubicBezTo>
                    <a:pt x="275" y="722"/>
                    <a:pt x="434" y="982"/>
                    <a:pt x="650" y="1343"/>
                  </a:cubicBezTo>
                  <a:lnTo>
                    <a:pt x="2527" y="4403"/>
                  </a:lnTo>
                  <a:lnTo>
                    <a:pt x="9282" y="15345"/>
                  </a:lnTo>
                  <a:lnTo>
                    <a:pt x="9282" y="15331"/>
                  </a:lnTo>
                  <a:cubicBezTo>
                    <a:pt x="9412" y="16948"/>
                    <a:pt x="9557" y="18637"/>
                    <a:pt x="9701" y="20427"/>
                  </a:cubicBezTo>
                  <a:lnTo>
                    <a:pt x="9701" y="20455"/>
                  </a:lnTo>
                  <a:lnTo>
                    <a:pt x="24483" y="20455"/>
                  </a:lnTo>
                  <a:lnTo>
                    <a:pt x="24469" y="20398"/>
                  </a:lnTo>
                  <a:cubicBezTo>
                    <a:pt x="24454" y="20297"/>
                    <a:pt x="24425" y="20196"/>
                    <a:pt x="24396" y="20080"/>
                  </a:cubicBezTo>
                  <a:cubicBezTo>
                    <a:pt x="23963" y="18203"/>
                    <a:pt x="23530" y="16370"/>
                    <a:pt x="23112" y="14609"/>
                  </a:cubicBezTo>
                  <a:lnTo>
                    <a:pt x="21567" y="10423"/>
                  </a:lnTo>
                  <a:lnTo>
                    <a:pt x="20831" y="8402"/>
                  </a:lnTo>
                  <a:lnTo>
                    <a:pt x="20643" y="7897"/>
                  </a:lnTo>
                  <a:lnTo>
                    <a:pt x="20600" y="7781"/>
                  </a:lnTo>
                  <a:lnTo>
                    <a:pt x="20600" y="7767"/>
                  </a:lnTo>
                  <a:lnTo>
                    <a:pt x="20600" y="7752"/>
                  </a:lnTo>
                  <a:cubicBezTo>
                    <a:pt x="20600" y="7738"/>
                    <a:pt x="20600" y="7723"/>
                    <a:pt x="20600" y="7709"/>
                  </a:cubicBezTo>
                  <a:cubicBezTo>
                    <a:pt x="20600" y="7694"/>
                    <a:pt x="20585" y="7666"/>
                    <a:pt x="20571" y="7651"/>
                  </a:cubicBezTo>
                  <a:cubicBezTo>
                    <a:pt x="20542" y="7565"/>
                    <a:pt x="20499" y="7492"/>
                    <a:pt x="20456" y="7406"/>
                  </a:cubicBezTo>
                  <a:cubicBezTo>
                    <a:pt x="20282" y="7103"/>
                    <a:pt x="20095" y="6799"/>
                    <a:pt x="19921" y="6511"/>
                  </a:cubicBezTo>
                  <a:cubicBezTo>
                    <a:pt x="18492" y="4158"/>
                    <a:pt x="17106" y="1992"/>
                    <a:pt x="15851" y="15"/>
                  </a:cubicBezTo>
                  <a:lnTo>
                    <a:pt x="15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8"/>
            <p:cNvSpPr/>
            <p:nvPr/>
          </p:nvSpPr>
          <p:spPr>
            <a:xfrm>
              <a:off x="624250" y="2919750"/>
              <a:ext cx="322300" cy="6150"/>
            </a:xfrm>
            <a:custGeom>
              <a:avLst/>
              <a:gdLst/>
              <a:ahLst/>
              <a:cxnLst/>
              <a:rect l="l" t="t" r="r" b="b"/>
              <a:pathLst>
                <a:path w="12892" h="246" extrusionOk="0">
                  <a:moveTo>
                    <a:pt x="4728" y="0"/>
                  </a:moveTo>
                  <a:cubicBezTo>
                    <a:pt x="3637" y="0"/>
                    <a:pt x="2662" y="19"/>
                    <a:pt x="1892" y="58"/>
                  </a:cubicBezTo>
                  <a:cubicBezTo>
                    <a:pt x="1300" y="72"/>
                    <a:pt x="824" y="116"/>
                    <a:pt x="506" y="144"/>
                  </a:cubicBezTo>
                  <a:lnTo>
                    <a:pt x="131" y="188"/>
                  </a:lnTo>
                  <a:cubicBezTo>
                    <a:pt x="88" y="188"/>
                    <a:pt x="44" y="188"/>
                    <a:pt x="1" y="202"/>
                  </a:cubicBezTo>
                  <a:lnTo>
                    <a:pt x="131" y="202"/>
                  </a:lnTo>
                  <a:lnTo>
                    <a:pt x="506" y="188"/>
                  </a:lnTo>
                  <a:cubicBezTo>
                    <a:pt x="838" y="159"/>
                    <a:pt x="1300" y="144"/>
                    <a:pt x="1892" y="130"/>
                  </a:cubicBezTo>
                  <a:cubicBezTo>
                    <a:pt x="2528" y="106"/>
                    <a:pt x="3303" y="95"/>
                    <a:pt x="4169" y="95"/>
                  </a:cubicBezTo>
                  <a:cubicBezTo>
                    <a:pt x="4875" y="95"/>
                    <a:pt x="5641" y="103"/>
                    <a:pt x="6439" y="116"/>
                  </a:cubicBezTo>
                  <a:cubicBezTo>
                    <a:pt x="8215" y="144"/>
                    <a:pt x="9831" y="188"/>
                    <a:pt x="11001" y="217"/>
                  </a:cubicBezTo>
                  <a:lnTo>
                    <a:pt x="12372" y="246"/>
                  </a:lnTo>
                  <a:lnTo>
                    <a:pt x="12892" y="246"/>
                  </a:lnTo>
                  <a:cubicBezTo>
                    <a:pt x="12849" y="231"/>
                    <a:pt x="12791" y="217"/>
                    <a:pt x="12747" y="217"/>
                  </a:cubicBezTo>
                  <a:lnTo>
                    <a:pt x="12372" y="202"/>
                  </a:lnTo>
                  <a:lnTo>
                    <a:pt x="11001" y="144"/>
                  </a:lnTo>
                  <a:cubicBezTo>
                    <a:pt x="9831" y="101"/>
                    <a:pt x="8229" y="43"/>
                    <a:pt x="6439" y="15"/>
                  </a:cubicBezTo>
                  <a:cubicBezTo>
                    <a:pt x="5847" y="5"/>
                    <a:pt x="5273" y="0"/>
                    <a:pt x="4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759950" y="3066925"/>
              <a:ext cx="231725" cy="27575"/>
            </a:xfrm>
            <a:custGeom>
              <a:avLst/>
              <a:gdLst/>
              <a:ahLst/>
              <a:cxnLst/>
              <a:rect l="l" t="t" r="r" b="b"/>
              <a:pathLst>
                <a:path w="9269" h="1103" extrusionOk="0">
                  <a:moveTo>
                    <a:pt x="20" y="0"/>
                  </a:moveTo>
                  <a:cubicBezTo>
                    <a:pt x="7" y="0"/>
                    <a:pt x="1" y="1"/>
                    <a:pt x="1" y="3"/>
                  </a:cubicBezTo>
                  <a:cubicBezTo>
                    <a:pt x="1" y="17"/>
                    <a:pt x="2065" y="291"/>
                    <a:pt x="4620" y="595"/>
                  </a:cubicBezTo>
                  <a:cubicBezTo>
                    <a:pt x="7030" y="881"/>
                    <a:pt x="9029" y="1102"/>
                    <a:pt x="9248" y="1102"/>
                  </a:cubicBezTo>
                  <a:cubicBezTo>
                    <a:pt x="9262" y="1102"/>
                    <a:pt x="9268" y="1102"/>
                    <a:pt x="9268" y="1100"/>
                  </a:cubicBezTo>
                  <a:cubicBezTo>
                    <a:pt x="9268" y="1085"/>
                    <a:pt x="7190" y="811"/>
                    <a:pt x="4634" y="508"/>
                  </a:cubicBezTo>
                  <a:cubicBezTo>
                    <a:pt x="2224" y="222"/>
                    <a:pt x="238" y="0"/>
                    <a:pt x="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8"/>
            <p:cNvSpPr/>
            <p:nvPr/>
          </p:nvSpPr>
          <p:spPr>
            <a:xfrm>
              <a:off x="653125" y="3064825"/>
              <a:ext cx="95300" cy="55225"/>
            </a:xfrm>
            <a:custGeom>
              <a:avLst/>
              <a:gdLst/>
              <a:ahLst/>
              <a:cxnLst/>
              <a:rect l="l" t="t" r="r" b="b"/>
              <a:pathLst>
                <a:path w="3812" h="2209" extrusionOk="0">
                  <a:moveTo>
                    <a:pt x="217" y="0"/>
                  </a:moveTo>
                  <a:lnTo>
                    <a:pt x="1" y="2209"/>
                  </a:lnTo>
                  <a:lnTo>
                    <a:pt x="2744" y="2036"/>
                  </a:lnTo>
                  <a:cubicBezTo>
                    <a:pt x="3032" y="2021"/>
                    <a:pt x="3350" y="1978"/>
                    <a:pt x="3552" y="1776"/>
                  </a:cubicBezTo>
                  <a:cubicBezTo>
                    <a:pt x="3812" y="1516"/>
                    <a:pt x="3682" y="924"/>
                    <a:pt x="3364" y="751"/>
                  </a:cubicBezTo>
                  <a:lnTo>
                    <a:pt x="217" y="0"/>
                  </a:ln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8"/>
            <p:cNvSpPr/>
            <p:nvPr/>
          </p:nvSpPr>
          <p:spPr>
            <a:xfrm>
              <a:off x="653125" y="3064825"/>
              <a:ext cx="93500" cy="55225"/>
            </a:xfrm>
            <a:custGeom>
              <a:avLst/>
              <a:gdLst/>
              <a:ahLst/>
              <a:cxnLst/>
              <a:rect l="l" t="t" r="r" b="b"/>
              <a:pathLst>
                <a:path w="3740" h="2209" extrusionOk="0">
                  <a:moveTo>
                    <a:pt x="217" y="0"/>
                  </a:moveTo>
                  <a:lnTo>
                    <a:pt x="217" y="0"/>
                  </a:lnTo>
                  <a:cubicBezTo>
                    <a:pt x="289" y="29"/>
                    <a:pt x="376" y="43"/>
                    <a:pt x="448" y="58"/>
                  </a:cubicBezTo>
                  <a:lnTo>
                    <a:pt x="1112" y="231"/>
                  </a:lnTo>
                  <a:lnTo>
                    <a:pt x="3350" y="794"/>
                  </a:lnTo>
                  <a:lnTo>
                    <a:pt x="3335" y="794"/>
                  </a:lnTo>
                  <a:cubicBezTo>
                    <a:pt x="3537" y="924"/>
                    <a:pt x="3653" y="1169"/>
                    <a:pt x="3639" y="1415"/>
                  </a:cubicBezTo>
                  <a:cubicBezTo>
                    <a:pt x="3639" y="1530"/>
                    <a:pt x="3595" y="1660"/>
                    <a:pt x="3509" y="1747"/>
                  </a:cubicBezTo>
                  <a:cubicBezTo>
                    <a:pt x="3408" y="1833"/>
                    <a:pt x="3292" y="1891"/>
                    <a:pt x="3177" y="1935"/>
                  </a:cubicBezTo>
                  <a:cubicBezTo>
                    <a:pt x="2931" y="1978"/>
                    <a:pt x="2686" y="2007"/>
                    <a:pt x="2440" y="2007"/>
                  </a:cubicBezTo>
                  <a:lnTo>
                    <a:pt x="1170" y="2108"/>
                  </a:lnTo>
                  <a:lnTo>
                    <a:pt x="318" y="2165"/>
                  </a:lnTo>
                  <a:cubicBezTo>
                    <a:pt x="217" y="2180"/>
                    <a:pt x="102" y="2180"/>
                    <a:pt x="1" y="2209"/>
                  </a:cubicBezTo>
                  <a:lnTo>
                    <a:pt x="318" y="2209"/>
                  </a:lnTo>
                  <a:lnTo>
                    <a:pt x="1170" y="2165"/>
                  </a:lnTo>
                  <a:lnTo>
                    <a:pt x="2455" y="2093"/>
                  </a:lnTo>
                  <a:cubicBezTo>
                    <a:pt x="2700" y="2093"/>
                    <a:pt x="2960" y="2064"/>
                    <a:pt x="3205" y="2021"/>
                  </a:cubicBezTo>
                  <a:cubicBezTo>
                    <a:pt x="3335" y="1992"/>
                    <a:pt x="3465" y="1920"/>
                    <a:pt x="3566" y="1819"/>
                  </a:cubicBezTo>
                  <a:cubicBezTo>
                    <a:pt x="3667" y="1718"/>
                    <a:pt x="3725" y="1574"/>
                    <a:pt x="3725" y="1429"/>
                  </a:cubicBezTo>
                  <a:cubicBezTo>
                    <a:pt x="3740" y="1285"/>
                    <a:pt x="3711" y="1141"/>
                    <a:pt x="3653" y="1025"/>
                  </a:cubicBezTo>
                  <a:cubicBezTo>
                    <a:pt x="3595" y="895"/>
                    <a:pt x="3509" y="794"/>
                    <a:pt x="3393" y="722"/>
                  </a:cubicBezTo>
                  <a:lnTo>
                    <a:pt x="3379" y="722"/>
                  </a:lnTo>
                  <a:lnTo>
                    <a:pt x="1127" y="188"/>
                  </a:lnTo>
                  <a:lnTo>
                    <a:pt x="463" y="43"/>
                  </a:lnTo>
                  <a:cubicBezTo>
                    <a:pt x="376" y="29"/>
                    <a:pt x="304" y="15"/>
                    <a:pt x="217"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8"/>
            <p:cNvSpPr/>
            <p:nvPr/>
          </p:nvSpPr>
          <p:spPr>
            <a:xfrm>
              <a:off x="623900" y="3040275"/>
              <a:ext cx="132475" cy="46575"/>
            </a:xfrm>
            <a:custGeom>
              <a:avLst/>
              <a:gdLst/>
              <a:ahLst/>
              <a:cxnLst/>
              <a:rect l="l" t="t" r="r" b="b"/>
              <a:pathLst>
                <a:path w="5299" h="1863" extrusionOk="0">
                  <a:moveTo>
                    <a:pt x="2440" y="1"/>
                  </a:moveTo>
                  <a:lnTo>
                    <a:pt x="1" y="1863"/>
                  </a:lnTo>
                  <a:cubicBezTo>
                    <a:pt x="340" y="1682"/>
                    <a:pt x="1014" y="1572"/>
                    <a:pt x="1663" y="1572"/>
                  </a:cubicBezTo>
                  <a:cubicBezTo>
                    <a:pt x="1897" y="1572"/>
                    <a:pt x="2128" y="1587"/>
                    <a:pt x="2339" y="1617"/>
                  </a:cubicBezTo>
                  <a:cubicBezTo>
                    <a:pt x="2937" y="1706"/>
                    <a:pt x="3526" y="1786"/>
                    <a:pt x="4120" y="1786"/>
                  </a:cubicBezTo>
                  <a:cubicBezTo>
                    <a:pt x="4300" y="1786"/>
                    <a:pt x="4481" y="1779"/>
                    <a:pt x="4663" y="1762"/>
                  </a:cubicBezTo>
                  <a:cubicBezTo>
                    <a:pt x="4808" y="1747"/>
                    <a:pt x="4937" y="1718"/>
                    <a:pt x="5053" y="1646"/>
                  </a:cubicBezTo>
                  <a:cubicBezTo>
                    <a:pt x="5168" y="1574"/>
                    <a:pt x="5226" y="1444"/>
                    <a:pt x="5241" y="1314"/>
                  </a:cubicBezTo>
                  <a:cubicBezTo>
                    <a:pt x="5298" y="1040"/>
                    <a:pt x="5140" y="766"/>
                    <a:pt x="4880" y="693"/>
                  </a:cubicBezTo>
                  <a:cubicBezTo>
                    <a:pt x="4086" y="376"/>
                    <a:pt x="3263" y="145"/>
                    <a:pt x="2440"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8"/>
            <p:cNvSpPr/>
            <p:nvPr/>
          </p:nvSpPr>
          <p:spPr>
            <a:xfrm>
              <a:off x="623900" y="3040275"/>
              <a:ext cx="132475" cy="46575"/>
            </a:xfrm>
            <a:custGeom>
              <a:avLst/>
              <a:gdLst/>
              <a:ahLst/>
              <a:cxnLst/>
              <a:rect l="l" t="t" r="r" b="b"/>
              <a:pathLst>
                <a:path w="5299" h="1863" extrusionOk="0">
                  <a:moveTo>
                    <a:pt x="2440" y="1"/>
                  </a:moveTo>
                  <a:cubicBezTo>
                    <a:pt x="2556" y="29"/>
                    <a:pt x="2657" y="58"/>
                    <a:pt x="2772" y="87"/>
                  </a:cubicBezTo>
                  <a:cubicBezTo>
                    <a:pt x="2989" y="130"/>
                    <a:pt x="3306" y="217"/>
                    <a:pt x="3696" y="333"/>
                  </a:cubicBezTo>
                  <a:cubicBezTo>
                    <a:pt x="3884" y="376"/>
                    <a:pt x="4086" y="448"/>
                    <a:pt x="4317" y="520"/>
                  </a:cubicBezTo>
                  <a:lnTo>
                    <a:pt x="4649" y="650"/>
                  </a:lnTo>
                  <a:cubicBezTo>
                    <a:pt x="4779" y="679"/>
                    <a:pt x="4894" y="737"/>
                    <a:pt x="4995" y="795"/>
                  </a:cubicBezTo>
                  <a:cubicBezTo>
                    <a:pt x="5212" y="924"/>
                    <a:pt x="5255" y="1256"/>
                    <a:pt x="5140" y="1487"/>
                  </a:cubicBezTo>
                  <a:cubicBezTo>
                    <a:pt x="5082" y="1603"/>
                    <a:pt x="4952" y="1675"/>
                    <a:pt x="4822" y="1690"/>
                  </a:cubicBezTo>
                  <a:cubicBezTo>
                    <a:pt x="4678" y="1718"/>
                    <a:pt x="4533" y="1733"/>
                    <a:pt x="4374" y="1733"/>
                  </a:cubicBezTo>
                  <a:cubicBezTo>
                    <a:pt x="4303" y="1735"/>
                    <a:pt x="4231" y="1736"/>
                    <a:pt x="4159" y="1736"/>
                  </a:cubicBezTo>
                  <a:cubicBezTo>
                    <a:pt x="3665" y="1736"/>
                    <a:pt x="3163" y="1693"/>
                    <a:pt x="2671" y="1617"/>
                  </a:cubicBezTo>
                  <a:cubicBezTo>
                    <a:pt x="2426" y="1574"/>
                    <a:pt x="2180" y="1560"/>
                    <a:pt x="1920" y="1545"/>
                  </a:cubicBezTo>
                  <a:cubicBezTo>
                    <a:pt x="1857" y="1541"/>
                    <a:pt x="1794" y="1539"/>
                    <a:pt x="1730" y="1539"/>
                  </a:cubicBezTo>
                  <a:cubicBezTo>
                    <a:pt x="1577" y="1539"/>
                    <a:pt x="1424" y="1549"/>
                    <a:pt x="1271" y="1560"/>
                  </a:cubicBezTo>
                  <a:cubicBezTo>
                    <a:pt x="939" y="1574"/>
                    <a:pt x="636" y="1632"/>
                    <a:pt x="333" y="1718"/>
                  </a:cubicBezTo>
                  <a:cubicBezTo>
                    <a:pt x="246" y="1747"/>
                    <a:pt x="159" y="1776"/>
                    <a:pt x="87" y="1805"/>
                  </a:cubicBezTo>
                  <a:cubicBezTo>
                    <a:pt x="29" y="1834"/>
                    <a:pt x="1" y="1863"/>
                    <a:pt x="1" y="1863"/>
                  </a:cubicBezTo>
                  <a:cubicBezTo>
                    <a:pt x="15" y="1863"/>
                    <a:pt x="116" y="1805"/>
                    <a:pt x="333" y="1747"/>
                  </a:cubicBezTo>
                  <a:cubicBezTo>
                    <a:pt x="636" y="1675"/>
                    <a:pt x="953" y="1632"/>
                    <a:pt x="1271" y="1617"/>
                  </a:cubicBezTo>
                  <a:cubicBezTo>
                    <a:pt x="1379" y="1610"/>
                    <a:pt x="1487" y="1606"/>
                    <a:pt x="1596" y="1606"/>
                  </a:cubicBezTo>
                  <a:cubicBezTo>
                    <a:pt x="1704" y="1606"/>
                    <a:pt x="1812" y="1610"/>
                    <a:pt x="1920" y="1617"/>
                  </a:cubicBezTo>
                  <a:cubicBezTo>
                    <a:pt x="2166" y="1632"/>
                    <a:pt x="2411" y="1661"/>
                    <a:pt x="2657" y="1704"/>
                  </a:cubicBezTo>
                  <a:cubicBezTo>
                    <a:pt x="3148" y="1780"/>
                    <a:pt x="3651" y="1822"/>
                    <a:pt x="4154" y="1822"/>
                  </a:cubicBezTo>
                  <a:cubicBezTo>
                    <a:pt x="4228" y="1822"/>
                    <a:pt x="4301" y="1821"/>
                    <a:pt x="4374" y="1819"/>
                  </a:cubicBezTo>
                  <a:cubicBezTo>
                    <a:pt x="4533" y="1819"/>
                    <a:pt x="4692" y="1805"/>
                    <a:pt x="4836" y="1776"/>
                  </a:cubicBezTo>
                  <a:cubicBezTo>
                    <a:pt x="4909" y="1762"/>
                    <a:pt x="4995" y="1747"/>
                    <a:pt x="5053" y="1704"/>
                  </a:cubicBezTo>
                  <a:cubicBezTo>
                    <a:pt x="5125" y="1661"/>
                    <a:pt x="5183" y="1603"/>
                    <a:pt x="5226" y="1516"/>
                  </a:cubicBezTo>
                  <a:cubicBezTo>
                    <a:pt x="5284" y="1386"/>
                    <a:pt x="5298" y="1228"/>
                    <a:pt x="5284" y="1083"/>
                  </a:cubicBezTo>
                  <a:cubicBezTo>
                    <a:pt x="5255" y="924"/>
                    <a:pt x="5168" y="795"/>
                    <a:pt x="5038" y="722"/>
                  </a:cubicBezTo>
                  <a:cubicBezTo>
                    <a:pt x="4923" y="650"/>
                    <a:pt x="4808" y="607"/>
                    <a:pt x="4678" y="564"/>
                  </a:cubicBezTo>
                  <a:lnTo>
                    <a:pt x="4331" y="448"/>
                  </a:lnTo>
                  <a:cubicBezTo>
                    <a:pt x="4115" y="376"/>
                    <a:pt x="3898" y="304"/>
                    <a:pt x="3710" y="260"/>
                  </a:cubicBezTo>
                  <a:cubicBezTo>
                    <a:pt x="3321" y="145"/>
                    <a:pt x="3003" y="87"/>
                    <a:pt x="2787" y="44"/>
                  </a:cubicBezTo>
                  <a:cubicBezTo>
                    <a:pt x="2671" y="15"/>
                    <a:pt x="2584" y="1"/>
                    <a:pt x="252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8"/>
            <p:cNvSpPr/>
            <p:nvPr/>
          </p:nvSpPr>
          <p:spPr>
            <a:xfrm>
              <a:off x="597550" y="2983250"/>
              <a:ext cx="89175" cy="75475"/>
            </a:xfrm>
            <a:custGeom>
              <a:avLst/>
              <a:gdLst/>
              <a:ahLst/>
              <a:cxnLst/>
              <a:rect l="l" t="t" r="r" b="b"/>
              <a:pathLst>
                <a:path w="3567" h="3019" extrusionOk="0">
                  <a:moveTo>
                    <a:pt x="347" y="1"/>
                  </a:moveTo>
                  <a:lnTo>
                    <a:pt x="1" y="2195"/>
                  </a:lnTo>
                  <a:cubicBezTo>
                    <a:pt x="780" y="2484"/>
                    <a:pt x="1574" y="2743"/>
                    <a:pt x="2383" y="2946"/>
                  </a:cubicBezTo>
                  <a:cubicBezTo>
                    <a:pt x="2536" y="2984"/>
                    <a:pt x="2697" y="3018"/>
                    <a:pt x="2851" y="3018"/>
                  </a:cubicBezTo>
                  <a:cubicBezTo>
                    <a:pt x="2988" y="3018"/>
                    <a:pt x="3119" y="2991"/>
                    <a:pt x="3234" y="2917"/>
                  </a:cubicBezTo>
                  <a:cubicBezTo>
                    <a:pt x="3552" y="2715"/>
                    <a:pt x="3566" y="2224"/>
                    <a:pt x="3379" y="1906"/>
                  </a:cubicBezTo>
                  <a:cubicBezTo>
                    <a:pt x="3177" y="1589"/>
                    <a:pt x="2830" y="1387"/>
                    <a:pt x="2512" y="1213"/>
                  </a:cubicBezTo>
                  <a:lnTo>
                    <a:pt x="347" y="1"/>
                  </a:ln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8"/>
            <p:cNvSpPr/>
            <p:nvPr/>
          </p:nvSpPr>
          <p:spPr>
            <a:xfrm>
              <a:off x="597550" y="2983250"/>
              <a:ext cx="88800" cy="76675"/>
            </a:xfrm>
            <a:custGeom>
              <a:avLst/>
              <a:gdLst/>
              <a:ahLst/>
              <a:cxnLst/>
              <a:rect l="l" t="t" r="r" b="b"/>
              <a:pathLst>
                <a:path w="3552" h="3067" extrusionOk="0">
                  <a:moveTo>
                    <a:pt x="347" y="1"/>
                  </a:moveTo>
                  <a:lnTo>
                    <a:pt x="347" y="1"/>
                  </a:lnTo>
                  <a:cubicBezTo>
                    <a:pt x="434" y="73"/>
                    <a:pt x="520" y="131"/>
                    <a:pt x="607" y="174"/>
                  </a:cubicBezTo>
                  <a:lnTo>
                    <a:pt x="1358" y="607"/>
                  </a:lnTo>
                  <a:lnTo>
                    <a:pt x="2484" y="1242"/>
                  </a:lnTo>
                  <a:cubicBezTo>
                    <a:pt x="2700" y="1358"/>
                    <a:pt x="2917" y="1502"/>
                    <a:pt x="3104" y="1661"/>
                  </a:cubicBezTo>
                  <a:cubicBezTo>
                    <a:pt x="3306" y="1834"/>
                    <a:pt x="3436" y="2079"/>
                    <a:pt x="3451" y="2339"/>
                  </a:cubicBezTo>
                  <a:cubicBezTo>
                    <a:pt x="3465" y="2469"/>
                    <a:pt x="3436" y="2599"/>
                    <a:pt x="3364" y="2715"/>
                  </a:cubicBezTo>
                  <a:cubicBezTo>
                    <a:pt x="3306" y="2816"/>
                    <a:pt x="3205" y="2902"/>
                    <a:pt x="3090" y="2931"/>
                  </a:cubicBezTo>
                  <a:cubicBezTo>
                    <a:pt x="2987" y="2955"/>
                    <a:pt x="2885" y="2967"/>
                    <a:pt x="2784" y="2967"/>
                  </a:cubicBezTo>
                  <a:cubicBezTo>
                    <a:pt x="2642" y="2967"/>
                    <a:pt x="2503" y="2944"/>
                    <a:pt x="2368" y="2902"/>
                  </a:cubicBezTo>
                  <a:cubicBezTo>
                    <a:pt x="1892" y="2772"/>
                    <a:pt x="1473" y="2657"/>
                    <a:pt x="1127" y="2556"/>
                  </a:cubicBezTo>
                  <a:cubicBezTo>
                    <a:pt x="780" y="2440"/>
                    <a:pt x="506" y="2354"/>
                    <a:pt x="304" y="2282"/>
                  </a:cubicBezTo>
                  <a:cubicBezTo>
                    <a:pt x="203" y="2238"/>
                    <a:pt x="102" y="2209"/>
                    <a:pt x="1" y="2195"/>
                  </a:cubicBezTo>
                  <a:lnTo>
                    <a:pt x="1" y="2195"/>
                  </a:lnTo>
                  <a:cubicBezTo>
                    <a:pt x="30" y="2209"/>
                    <a:pt x="44" y="2224"/>
                    <a:pt x="73" y="2238"/>
                  </a:cubicBezTo>
                  <a:lnTo>
                    <a:pt x="304" y="2325"/>
                  </a:lnTo>
                  <a:cubicBezTo>
                    <a:pt x="492" y="2411"/>
                    <a:pt x="766" y="2513"/>
                    <a:pt x="1112" y="2628"/>
                  </a:cubicBezTo>
                  <a:cubicBezTo>
                    <a:pt x="1459" y="2743"/>
                    <a:pt x="1877" y="2873"/>
                    <a:pt x="2354" y="2989"/>
                  </a:cubicBezTo>
                  <a:cubicBezTo>
                    <a:pt x="2501" y="3041"/>
                    <a:pt x="2659" y="3067"/>
                    <a:pt x="2814" y="3067"/>
                  </a:cubicBezTo>
                  <a:cubicBezTo>
                    <a:pt x="2918" y="3067"/>
                    <a:pt x="3021" y="3055"/>
                    <a:pt x="3119" y="3032"/>
                  </a:cubicBezTo>
                  <a:cubicBezTo>
                    <a:pt x="3263" y="2974"/>
                    <a:pt x="3379" y="2873"/>
                    <a:pt x="3451" y="2743"/>
                  </a:cubicBezTo>
                  <a:cubicBezTo>
                    <a:pt x="3523" y="2614"/>
                    <a:pt x="3552" y="2469"/>
                    <a:pt x="3552" y="2325"/>
                  </a:cubicBezTo>
                  <a:cubicBezTo>
                    <a:pt x="3537" y="2181"/>
                    <a:pt x="3494" y="2036"/>
                    <a:pt x="3422" y="1906"/>
                  </a:cubicBezTo>
                  <a:cubicBezTo>
                    <a:pt x="3364" y="1791"/>
                    <a:pt x="3263" y="1675"/>
                    <a:pt x="3162" y="1589"/>
                  </a:cubicBezTo>
                  <a:cubicBezTo>
                    <a:pt x="2960" y="1430"/>
                    <a:pt x="2758" y="1286"/>
                    <a:pt x="2527" y="1170"/>
                  </a:cubicBezTo>
                  <a:lnTo>
                    <a:pt x="1401" y="549"/>
                  </a:lnTo>
                  <a:lnTo>
                    <a:pt x="636" y="145"/>
                  </a:lnTo>
                  <a:cubicBezTo>
                    <a:pt x="535" y="87"/>
                    <a:pt x="448" y="44"/>
                    <a:pt x="34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8"/>
            <p:cNvSpPr/>
            <p:nvPr/>
          </p:nvSpPr>
          <p:spPr>
            <a:xfrm>
              <a:off x="1762500" y="3223250"/>
              <a:ext cx="165300" cy="135350"/>
            </a:xfrm>
            <a:custGeom>
              <a:avLst/>
              <a:gdLst/>
              <a:ahLst/>
              <a:cxnLst/>
              <a:rect l="l" t="t" r="r" b="b"/>
              <a:pathLst>
                <a:path w="6612" h="5414" extrusionOk="0">
                  <a:moveTo>
                    <a:pt x="4721" y="0"/>
                  </a:moveTo>
                  <a:lnTo>
                    <a:pt x="636" y="967"/>
                  </a:lnTo>
                  <a:lnTo>
                    <a:pt x="0" y="3595"/>
                  </a:lnTo>
                  <a:lnTo>
                    <a:pt x="924" y="4807"/>
                  </a:lnTo>
                  <a:lnTo>
                    <a:pt x="4187" y="5110"/>
                  </a:lnTo>
                  <a:lnTo>
                    <a:pt x="5212" y="5414"/>
                  </a:lnTo>
                  <a:cubicBezTo>
                    <a:pt x="6107" y="3580"/>
                    <a:pt x="6612" y="1343"/>
                    <a:pt x="4721"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8"/>
            <p:cNvSpPr/>
            <p:nvPr/>
          </p:nvSpPr>
          <p:spPr>
            <a:xfrm>
              <a:off x="1598650" y="3193175"/>
              <a:ext cx="118400" cy="108300"/>
            </a:xfrm>
            <a:custGeom>
              <a:avLst/>
              <a:gdLst/>
              <a:ahLst/>
              <a:cxnLst/>
              <a:rect l="l" t="t" r="r" b="b"/>
              <a:pathLst>
                <a:path w="4736" h="4332" extrusionOk="0">
                  <a:moveTo>
                    <a:pt x="1921" y="1"/>
                  </a:moveTo>
                  <a:cubicBezTo>
                    <a:pt x="1651" y="1"/>
                    <a:pt x="1378" y="39"/>
                    <a:pt x="1112" y="121"/>
                  </a:cubicBezTo>
                  <a:cubicBezTo>
                    <a:pt x="621" y="323"/>
                    <a:pt x="275" y="785"/>
                    <a:pt x="203" y="1304"/>
                  </a:cubicBezTo>
                  <a:cubicBezTo>
                    <a:pt x="102" y="2142"/>
                    <a:pt x="73" y="2835"/>
                    <a:pt x="15" y="3614"/>
                  </a:cubicBezTo>
                  <a:cubicBezTo>
                    <a:pt x="1" y="3816"/>
                    <a:pt x="73" y="4018"/>
                    <a:pt x="217" y="4163"/>
                  </a:cubicBezTo>
                  <a:cubicBezTo>
                    <a:pt x="328" y="4280"/>
                    <a:pt x="476" y="4331"/>
                    <a:pt x="631" y="4331"/>
                  </a:cubicBezTo>
                  <a:cubicBezTo>
                    <a:pt x="838" y="4331"/>
                    <a:pt x="1056" y="4239"/>
                    <a:pt x="1213" y="4090"/>
                  </a:cubicBezTo>
                  <a:cubicBezTo>
                    <a:pt x="1488" y="3831"/>
                    <a:pt x="1603" y="3470"/>
                    <a:pt x="1719" y="3123"/>
                  </a:cubicBezTo>
                  <a:cubicBezTo>
                    <a:pt x="1848" y="2777"/>
                    <a:pt x="1993" y="1954"/>
                    <a:pt x="2180" y="1882"/>
                  </a:cubicBezTo>
                  <a:cubicBezTo>
                    <a:pt x="2236" y="1862"/>
                    <a:pt x="2293" y="1854"/>
                    <a:pt x="2351" y="1854"/>
                  </a:cubicBezTo>
                  <a:cubicBezTo>
                    <a:pt x="2779" y="1854"/>
                    <a:pt x="3279" y="2310"/>
                    <a:pt x="3659" y="2310"/>
                  </a:cubicBezTo>
                  <a:cubicBezTo>
                    <a:pt x="3770" y="2310"/>
                    <a:pt x="3870" y="2271"/>
                    <a:pt x="3956" y="2170"/>
                  </a:cubicBezTo>
                  <a:lnTo>
                    <a:pt x="4736" y="279"/>
                  </a:lnTo>
                  <a:cubicBezTo>
                    <a:pt x="3523" y="164"/>
                    <a:pt x="3465" y="150"/>
                    <a:pt x="2253" y="20"/>
                  </a:cubicBezTo>
                  <a:cubicBezTo>
                    <a:pt x="2143" y="7"/>
                    <a:pt x="2033" y="1"/>
                    <a:pt x="1921"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8"/>
            <p:cNvSpPr/>
            <p:nvPr/>
          </p:nvSpPr>
          <p:spPr>
            <a:xfrm>
              <a:off x="1597575" y="3192650"/>
              <a:ext cx="120550" cy="109425"/>
            </a:xfrm>
            <a:custGeom>
              <a:avLst/>
              <a:gdLst/>
              <a:ahLst/>
              <a:cxnLst/>
              <a:rect l="l" t="t" r="r" b="b"/>
              <a:pathLst>
                <a:path w="4822" h="4377" extrusionOk="0">
                  <a:moveTo>
                    <a:pt x="1920" y="1"/>
                  </a:moveTo>
                  <a:cubicBezTo>
                    <a:pt x="1845" y="1"/>
                    <a:pt x="1769" y="5"/>
                    <a:pt x="1689" y="12"/>
                  </a:cubicBezTo>
                  <a:cubicBezTo>
                    <a:pt x="1678" y="11"/>
                    <a:pt x="1666" y="11"/>
                    <a:pt x="1655" y="11"/>
                  </a:cubicBezTo>
                  <a:cubicBezTo>
                    <a:pt x="1091" y="11"/>
                    <a:pt x="573" y="354"/>
                    <a:pt x="347" y="878"/>
                  </a:cubicBezTo>
                  <a:cubicBezTo>
                    <a:pt x="260" y="1051"/>
                    <a:pt x="217" y="1239"/>
                    <a:pt x="202" y="1426"/>
                  </a:cubicBezTo>
                  <a:cubicBezTo>
                    <a:pt x="174" y="1614"/>
                    <a:pt x="159" y="1816"/>
                    <a:pt x="130" y="2018"/>
                  </a:cubicBezTo>
                  <a:cubicBezTo>
                    <a:pt x="87" y="2451"/>
                    <a:pt x="58" y="2884"/>
                    <a:pt x="29" y="3346"/>
                  </a:cubicBezTo>
                  <a:cubicBezTo>
                    <a:pt x="15" y="3462"/>
                    <a:pt x="0" y="3577"/>
                    <a:pt x="0" y="3707"/>
                  </a:cubicBezTo>
                  <a:cubicBezTo>
                    <a:pt x="15" y="3837"/>
                    <a:pt x="58" y="3967"/>
                    <a:pt x="130" y="4068"/>
                  </a:cubicBezTo>
                  <a:cubicBezTo>
                    <a:pt x="188" y="4184"/>
                    <a:pt x="304" y="4270"/>
                    <a:pt x="419" y="4328"/>
                  </a:cubicBezTo>
                  <a:cubicBezTo>
                    <a:pt x="516" y="4360"/>
                    <a:pt x="614" y="4377"/>
                    <a:pt x="717" y="4377"/>
                  </a:cubicBezTo>
                  <a:cubicBezTo>
                    <a:pt x="752" y="4377"/>
                    <a:pt x="787" y="4375"/>
                    <a:pt x="823" y="4371"/>
                  </a:cubicBezTo>
                  <a:cubicBezTo>
                    <a:pt x="953" y="4342"/>
                    <a:pt x="1069" y="4285"/>
                    <a:pt x="1184" y="4212"/>
                  </a:cubicBezTo>
                  <a:cubicBezTo>
                    <a:pt x="1300" y="4126"/>
                    <a:pt x="1386" y="4025"/>
                    <a:pt x="1473" y="3909"/>
                  </a:cubicBezTo>
                  <a:cubicBezTo>
                    <a:pt x="1603" y="3678"/>
                    <a:pt x="1718" y="3433"/>
                    <a:pt x="1805" y="3173"/>
                  </a:cubicBezTo>
                  <a:cubicBezTo>
                    <a:pt x="1906" y="2899"/>
                    <a:pt x="1964" y="2610"/>
                    <a:pt x="2036" y="2336"/>
                  </a:cubicBezTo>
                  <a:cubicBezTo>
                    <a:pt x="2079" y="2206"/>
                    <a:pt x="2122" y="2090"/>
                    <a:pt x="2209" y="1975"/>
                  </a:cubicBezTo>
                  <a:cubicBezTo>
                    <a:pt x="2223" y="1946"/>
                    <a:pt x="2238" y="1932"/>
                    <a:pt x="2267" y="1932"/>
                  </a:cubicBezTo>
                  <a:cubicBezTo>
                    <a:pt x="2296" y="1917"/>
                    <a:pt x="2325" y="1917"/>
                    <a:pt x="2353" y="1903"/>
                  </a:cubicBezTo>
                  <a:lnTo>
                    <a:pt x="2454" y="1903"/>
                  </a:lnTo>
                  <a:lnTo>
                    <a:pt x="2555" y="1917"/>
                  </a:lnTo>
                  <a:cubicBezTo>
                    <a:pt x="2801" y="2004"/>
                    <a:pt x="3046" y="2119"/>
                    <a:pt x="3277" y="2235"/>
                  </a:cubicBezTo>
                  <a:cubicBezTo>
                    <a:pt x="3393" y="2307"/>
                    <a:pt x="3523" y="2336"/>
                    <a:pt x="3653" y="2350"/>
                  </a:cubicBezTo>
                  <a:cubicBezTo>
                    <a:pt x="3670" y="2352"/>
                    <a:pt x="3688" y="2353"/>
                    <a:pt x="3706" y="2353"/>
                  </a:cubicBezTo>
                  <a:cubicBezTo>
                    <a:pt x="3832" y="2353"/>
                    <a:pt x="3952" y="2307"/>
                    <a:pt x="4028" y="2206"/>
                  </a:cubicBezTo>
                  <a:lnTo>
                    <a:pt x="4793" y="315"/>
                  </a:lnTo>
                  <a:lnTo>
                    <a:pt x="4822" y="272"/>
                  </a:lnTo>
                  <a:lnTo>
                    <a:pt x="4764" y="272"/>
                  </a:lnTo>
                  <a:lnTo>
                    <a:pt x="2960" y="84"/>
                  </a:lnTo>
                  <a:lnTo>
                    <a:pt x="2469" y="41"/>
                  </a:lnTo>
                  <a:lnTo>
                    <a:pt x="2368" y="41"/>
                  </a:lnTo>
                  <a:lnTo>
                    <a:pt x="2483" y="55"/>
                  </a:lnTo>
                  <a:lnTo>
                    <a:pt x="2974" y="113"/>
                  </a:lnTo>
                  <a:cubicBezTo>
                    <a:pt x="3399" y="169"/>
                    <a:pt x="3990" y="240"/>
                    <a:pt x="4734" y="311"/>
                  </a:cubicBezTo>
                  <a:lnTo>
                    <a:pt x="4734" y="311"/>
                  </a:lnTo>
                  <a:cubicBezTo>
                    <a:pt x="4520" y="850"/>
                    <a:pt x="4252" y="1472"/>
                    <a:pt x="3970" y="2162"/>
                  </a:cubicBezTo>
                  <a:lnTo>
                    <a:pt x="3970" y="2162"/>
                  </a:lnTo>
                  <a:cubicBezTo>
                    <a:pt x="3898" y="2229"/>
                    <a:pt x="3816" y="2266"/>
                    <a:pt x="3725" y="2266"/>
                  </a:cubicBezTo>
                  <a:cubicBezTo>
                    <a:pt x="3711" y="2266"/>
                    <a:pt x="3696" y="2266"/>
                    <a:pt x="3681" y="2264"/>
                  </a:cubicBezTo>
                  <a:cubicBezTo>
                    <a:pt x="3552" y="2249"/>
                    <a:pt x="3422" y="2206"/>
                    <a:pt x="3321" y="2163"/>
                  </a:cubicBezTo>
                  <a:cubicBezTo>
                    <a:pt x="3075" y="2018"/>
                    <a:pt x="2830" y="1917"/>
                    <a:pt x="2570" y="1831"/>
                  </a:cubicBezTo>
                  <a:lnTo>
                    <a:pt x="2469" y="1816"/>
                  </a:lnTo>
                  <a:lnTo>
                    <a:pt x="2353" y="1816"/>
                  </a:lnTo>
                  <a:cubicBezTo>
                    <a:pt x="2310" y="1816"/>
                    <a:pt x="2281" y="1831"/>
                    <a:pt x="2238" y="1831"/>
                  </a:cubicBezTo>
                  <a:cubicBezTo>
                    <a:pt x="2223" y="1845"/>
                    <a:pt x="2195" y="1845"/>
                    <a:pt x="2180" y="1859"/>
                  </a:cubicBezTo>
                  <a:cubicBezTo>
                    <a:pt x="2166" y="1874"/>
                    <a:pt x="2151" y="1888"/>
                    <a:pt x="2137" y="1903"/>
                  </a:cubicBezTo>
                  <a:cubicBezTo>
                    <a:pt x="2050" y="2033"/>
                    <a:pt x="1992" y="2163"/>
                    <a:pt x="1949" y="2307"/>
                  </a:cubicBezTo>
                  <a:cubicBezTo>
                    <a:pt x="1863" y="2581"/>
                    <a:pt x="1805" y="2870"/>
                    <a:pt x="1718" y="3144"/>
                  </a:cubicBezTo>
                  <a:cubicBezTo>
                    <a:pt x="1632" y="3390"/>
                    <a:pt x="1531" y="3635"/>
                    <a:pt x="1386" y="3866"/>
                  </a:cubicBezTo>
                  <a:cubicBezTo>
                    <a:pt x="1256" y="4083"/>
                    <a:pt x="1040" y="4227"/>
                    <a:pt x="794" y="4285"/>
                  </a:cubicBezTo>
                  <a:cubicBezTo>
                    <a:pt x="763" y="4289"/>
                    <a:pt x="732" y="4290"/>
                    <a:pt x="702" y="4290"/>
                  </a:cubicBezTo>
                  <a:cubicBezTo>
                    <a:pt x="617" y="4290"/>
                    <a:pt x="532" y="4277"/>
                    <a:pt x="448" y="4256"/>
                  </a:cubicBezTo>
                  <a:cubicBezTo>
                    <a:pt x="347" y="4198"/>
                    <a:pt x="260" y="4126"/>
                    <a:pt x="202" y="4025"/>
                  </a:cubicBezTo>
                  <a:cubicBezTo>
                    <a:pt x="145" y="3924"/>
                    <a:pt x="101" y="3823"/>
                    <a:pt x="101" y="3707"/>
                  </a:cubicBezTo>
                  <a:cubicBezTo>
                    <a:pt x="87" y="3592"/>
                    <a:pt x="116" y="3476"/>
                    <a:pt x="116" y="3361"/>
                  </a:cubicBezTo>
                  <a:cubicBezTo>
                    <a:pt x="145" y="2884"/>
                    <a:pt x="174" y="2451"/>
                    <a:pt x="217" y="2033"/>
                  </a:cubicBezTo>
                  <a:cubicBezTo>
                    <a:pt x="231" y="1831"/>
                    <a:pt x="246" y="1629"/>
                    <a:pt x="275" y="1441"/>
                  </a:cubicBezTo>
                  <a:cubicBezTo>
                    <a:pt x="289" y="1253"/>
                    <a:pt x="332" y="1080"/>
                    <a:pt x="405" y="907"/>
                  </a:cubicBezTo>
                  <a:cubicBezTo>
                    <a:pt x="535" y="618"/>
                    <a:pt x="751" y="387"/>
                    <a:pt x="1011" y="228"/>
                  </a:cubicBezTo>
                  <a:cubicBezTo>
                    <a:pt x="1227" y="113"/>
                    <a:pt x="1458" y="55"/>
                    <a:pt x="1689" y="41"/>
                  </a:cubicBezTo>
                  <a:cubicBezTo>
                    <a:pt x="1769" y="33"/>
                    <a:pt x="1845" y="30"/>
                    <a:pt x="1920" y="30"/>
                  </a:cubicBezTo>
                  <a:cubicBezTo>
                    <a:pt x="1996" y="30"/>
                    <a:pt x="2072" y="33"/>
                    <a:pt x="2151" y="41"/>
                  </a:cubicBezTo>
                  <a:lnTo>
                    <a:pt x="2296" y="41"/>
                  </a:lnTo>
                  <a:cubicBezTo>
                    <a:pt x="2305" y="45"/>
                    <a:pt x="2313" y="47"/>
                    <a:pt x="2321" y="47"/>
                  </a:cubicBezTo>
                  <a:cubicBezTo>
                    <a:pt x="2336" y="47"/>
                    <a:pt x="2349" y="41"/>
                    <a:pt x="2368" y="41"/>
                  </a:cubicBezTo>
                  <a:lnTo>
                    <a:pt x="2310" y="41"/>
                  </a:lnTo>
                  <a:lnTo>
                    <a:pt x="2267" y="26"/>
                  </a:lnTo>
                  <a:lnTo>
                    <a:pt x="2151" y="12"/>
                  </a:lnTo>
                  <a:cubicBezTo>
                    <a:pt x="2072" y="5"/>
                    <a:pt x="1996" y="1"/>
                    <a:pt x="1920"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8"/>
            <p:cNvSpPr/>
            <p:nvPr/>
          </p:nvSpPr>
          <p:spPr>
            <a:xfrm>
              <a:off x="1624150" y="3174400"/>
              <a:ext cx="279475" cy="226525"/>
            </a:xfrm>
            <a:custGeom>
              <a:avLst/>
              <a:gdLst/>
              <a:ahLst/>
              <a:cxnLst/>
              <a:rect l="l" t="t" r="r" b="b"/>
              <a:pathLst>
                <a:path w="11179" h="9061" extrusionOk="0">
                  <a:moveTo>
                    <a:pt x="3969" y="0"/>
                  </a:moveTo>
                  <a:cubicBezTo>
                    <a:pt x="3805" y="0"/>
                    <a:pt x="3620" y="27"/>
                    <a:pt x="3412" y="92"/>
                  </a:cubicBezTo>
                  <a:cubicBezTo>
                    <a:pt x="2416" y="395"/>
                    <a:pt x="323" y="6574"/>
                    <a:pt x="150" y="6992"/>
                  </a:cubicBezTo>
                  <a:cubicBezTo>
                    <a:pt x="1" y="7345"/>
                    <a:pt x="419" y="7760"/>
                    <a:pt x="834" y="7760"/>
                  </a:cubicBezTo>
                  <a:cubicBezTo>
                    <a:pt x="981" y="7760"/>
                    <a:pt x="1127" y="7708"/>
                    <a:pt x="1247" y="7584"/>
                  </a:cubicBezTo>
                  <a:cubicBezTo>
                    <a:pt x="1723" y="7093"/>
                    <a:pt x="3383" y="4336"/>
                    <a:pt x="3384" y="4336"/>
                  </a:cubicBezTo>
                  <a:lnTo>
                    <a:pt x="3384" y="4336"/>
                  </a:lnTo>
                  <a:lnTo>
                    <a:pt x="2286" y="8176"/>
                  </a:lnTo>
                  <a:cubicBezTo>
                    <a:pt x="2258" y="8306"/>
                    <a:pt x="2258" y="8436"/>
                    <a:pt x="2301" y="8551"/>
                  </a:cubicBezTo>
                  <a:cubicBezTo>
                    <a:pt x="2371" y="8798"/>
                    <a:pt x="2689" y="9061"/>
                    <a:pt x="3048" y="9061"/>
                  </a:cubicBezTo>
                  <a:cubicBezTo>
                    <a:pt x="3276" y="9061"/>
                    <a:pt x="3522" y="8954"/>
                    <a:pt x="3730" y="8667"/>
                  </a:cubicBezTo>
                  <a:cubicBezTo>
                    <a:pt x="4408" y="7757"/>
                    <a:pt x="5101" y="5866"/>
                    <a:pt x="5101" y="5866"/>
                  </a:cubicBezTo>
                  <a:lnTo>
                    <a:pt x="5765" y="4423"/>
                  </a:lnTo>
                  <a:lnTo>
                    <a:pt x="5765" y="4423"/>
                  </a:lnTo>
                  <a:cubicBezTo>
                    <a:pt x="5765" y="4423"/>
                    <a:pt x="4524" y="8263"/>
                    <a:pt x="4971" y="8609"/>
                  </a:cubicBezTo>
                  <a:cubicBezTo>
                    <a:pt x="5124" y="8728"/>
                    <a:pt x="5289" y="8792"/>
                    <a:pt x="5457" y="8792"/>
                  </a:cubicBezTo>
                  <a:cubicBezTo>
                    <a:pt x="5796" y="8792"/>
                    <a:pt x="6144" y="8530"/>
                    <a:pt x="6415" y="7931"/>
                  </a:cubicBezTo>
                  <a:cubicBezTo>
                    <a:pt x="6834" y="7021"/>
                    <a:pt x="8335" y="4163"/>
                    <a:pt x="8335" y="4163"/>
                  </a:cubicBezTo>
                  <a:lnTo>
                    <a:pt x="9057" y="3788"/>
                  </a:lnTo>
                  <a:lnTo>
                    <a:pt x="9057" y="3788"/>
                  </a:lnTo>
                  <a:lnTo>
                    <a:pt x="8797" y="4697"/>
                  </a:lnTo>
                  <a:cubicBezTo>
                    <a:pt x="8797" y="4697"/>
                    <a:pt x="7425" y="5419"/>
                    <a:pt x="7729" y="6040"/>
                  </a:cubicBezTo>
                  <a:cubicBezTo>
                    <a:pt x="7886" y="6355"/>
                    <a:pt x="8125" y="6471"/>
                    <a:pt x="8402" y="6471"/>
                  </a:cubicBezTo>
                  <a:cubicBezTo>
                    <a:pt x="8684" y="6471"/>
                    <a:pt x="9004" y="6351"/>
                    <a:pt x="9316" y="6198"/>
                  </a:cubicBezTo>
                  <a:cubicBezTo>
                    <a:pt x="9952" y="5895"/>
                    <a:pt x="10515" y="4408"/>
                    <a:pt x="10847" y="3802"/>
                  </a:cubicBezTo>
                  <a:cubicBezTo>
                    <a:pt x="11150" y="3254"/>
                    <a:pt x="11179" y="1651"/>
                    <a:pt x="9879" y="1593"/>
                  </a:cubicBezTo>
                  <a:cubicBezTo>
                    <a:pt x="9862" y="1593"/>
                    <a:pt x="9845" y="1592"/>
                    <a:pt x="9828" y="1592"/>
                  </a:cubicBezTo>
                  <a:cubicBezTo>
                    <a:pt x="9571" y="1592"/>
                    <a:pt x="9319" y="1693"/>
                    <a:pt x="9143" y="1882"/>
                  </a:cubicBezTo>
                  <a:lnTo>
                    <a:pt x="9071" y="1954"/>
                  </a:lnTo>
                  <a:cubicBezTo>
                    <a:pt x="9071" y="1954"/>
                    <a:pt x="8855" y="1146"/>
                    <a:pt x="8133" y="1016"/>
                  </a:cubicBezTo>
                  <a:cubicBezTo>
                    <a:pt x="8133" y="1016"/>
                    <a:pt x="8071" y="996"/>
                    <a:pt x="7963" y="996"/>
                  </a:cubicBezTo>
                  <a:cubicBezTo>
                    <a:pt x="7794" y="996"/>
                    <a:pt x="7514" y="1044"/>
                    <a:pt x="7180" y="1290"/>
                  </a:cubicBezTo>
                  <a:cubicBezTo>
                    <a:pt x="7180" y="1290"/>
                    <a:pt x="6978" y="395"/>
                    <a:pt x="6256" y="208"/>
                  </a:cubicBezTo>
                  <a:cubicBezTo>
                    <a:pt x="6200" y="194"/>
                    <a:pt x="6142" y="187"/>
                    <a:pt x="6083" y="187"/>
                  </a:cubicBezTo>
                  <a:cubicBezTo>
                    <a:pt x="5597" y="187"/>
                    <a:pt x="5058" y="612"/>
                    <a:pt x="5058" y="612"/>
                  </a:cubicBezTo>
                  <a:cubicBezTo>
                    <a:pt x="5058" y="612"/>
                    <a:pt x="4752" y="0"/>
                    <a:pt x="3969"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8"/>
            <p:cNvSpPr/>
            <p:nvPr/>
          </p:nvSpPr>
          <p:spPr>
            <a:xfrm>
              <a:off x="1626075" y="3173450"/>
              <a:ext cx="273950" cy="228825"/>
            </a:xfrm>
            <a:custGeom>
              <a:avLst/>
              <a:gdLst/>
              <a:ahLst/>
              <a:cxnLst/>
              <a:rect l="l" t="t" r="r" b="b"/>
              <a:pathLst>
                <a:path w="10958" h="9153" extrusionOk="0">
                  <a:moveTo>
                    <a:pt x="3898" y="0"/>
                  </a:moveTo>
                  <a:cubicBezTo>
                    <a:pt x="3783" y="0"/>
                    <a:pt x="3653" y="15"/>
                    <a:pt x="3537" y="44"/>
                  </a:cubicBezTo>
                  <a:lnTo>
                    <a:pt x="3350" y="87"/>
                  </a:lnTo>
                  <a:cubicBezTo>
                    <a:pt x="3292" y="116"/>
                    <a:pt x="3234" y="145"/>
                    <a:pt x="3177" y="188"/>
                  </a:cubicBezTo>
                  <a:cubicBezTo>
                    <a:pt x="2975" y="361"/>
                    <a:pt x="2816" y="563"/>
                    <a:pt x="2686" y="794"/>
                  </a:cubicBezTo>
                  <a:cubicBezTo>
                    <a:pt x="2383" y="1271"/>
                    <a:pt x="2123" y="1776"/>
                    <a:pt x="1906" y="2295"/>
                  </a:cubicBezTo>
                  <a:cubicBezTo>
                    <a:pt x="1661" y="2830"/>
                    <a:pt x="1430" y="3393"/>
                    <a:pt x="1185" y="3984"/>
                  </a:cubicBezTo>
                  <a:cubicBezTo>
                    <a:pt x="939" y="4591"/>
                    <a:pt x="694" y="5211"/>
                    <a:pt x="463" y="5861"/>
                  </a:cubicBezTo>
                  <a:lnTo>
                    <a:pt x="102" y="6843"/>
                  </a:lnTo>
                  <a:cubicBezTo>
                    <a:pt x="73" y="6915"/>
                    <a:pt x="30" y="7001"/>
                    <a:pt x="1" y="7102"/>
                  </a:cubicBezTo>
                  <a:cubicBezTo>
                    <a:pt x="1" y="7204"/>
                    <a:pt x="15" y="7305"/>
                    <a:pt x="44" y="7391"/>
                  </a:cubicBezTo>
                  <a:cubicBezTo>
                    <a:pt x="145" y="7564"/>
                    <a:pt x="290" y="7694"/>
                    <a:pt x="463" y="7767"/>
                  </a:cubicBezTo>
                  <a:cubicBezTo>
                    <a:pt x="557" y="7810"/>
                    <a:pt x="654" y="7831"/>
                    <a:pt x="751" y="7831"/>
                  </a:cubicBezTo>
                  <a:cubicBezTo>
                    <a:pt x="849" y="7831"/>
                    <a:pt x="946" y="7810"/>
                    <a:pt x="1040" y="7767"/>
                  </a:cubicBezTo>
                  <a:cubicBezTo>
                    <a:pt x="1199" y="7665"/>
                    <a:pt x="1343" y="7521"/>
                    <a:pt x="1444" y="7362"/>
                  </a:cubicBezTo>
                  <a:cubicBezTo>
                    <a:pt x="1675" y="7059"/>
                    <a:pt x="1877" y="6727"/>
                    <a:pt x="2094" y="6410"/>
                  </a:cubicBezTo>
                  <a:cubicBezTo>
                    <a:pt x="2452" y="5854"/>
                    <a:pt x="2811" y="5277"/>
                    <a:pt x="3169" y="4687"/>
                  </a:cubicBezTo>
                  <a:lnTo>
                    <a:pt x="3169" y="4687"/>
                  </a:lnTo>
                  <a:cubicBezTo>
                    <a:pt x="2854" y="5784"/>
                    <a:pt x="2538" y="6915"/>
                    <a:pt x="2209" y="8070"/>
                  </a:cubicBezTo>
                  <a:cubicBezTo>
                    <a:pt x="2181" y="8156"/>
                    <a:pt x="2166" y="8228"/>
                    <a:pt x="2152" y="8315"/>
                  </a:cubicBezTo>
                  <a:cubicBezTo>
                    <a:pt x="2152" y="8402"/>
                    <a:pt x="2152" y="8503"/>
                    <a:pt x="2181" y="8589"/>
                  </a:cubicBezTo>
                  <a:cubicBezTo>
                    <a:pt x="2224" y="8748"/>
                    <a:pt x="2339" y="8907"/>
                    <a:pt x="2498" y="8994"/>
                  </a:cubicBezTo>
                  <a:cubicBezTo>
                    <a:pt x="2642" y="9095"/>
                    <a:pt x="2816" y="9152"/>
                    <a:pt x="3003" y="9152"/>
                  </a:cubicBezTo>
                  <a:cubicBezTo>
                    <a:pt x="3177" y="9138"/>
                    <a:pt x="3350" y="9080"/>
                    <a:pt x="3494" y="8965"/>
                  </a:cubicBezTo>
                  <a:cubicBezTo>
                    <a:pt x="3624" y="8835"/>
                    <a:pt x="3725" y="8690"/>
                    <a:pt x="3812" y="8546"/>
                  </a:cubicBezTo>
                  <a:cubicBezTo>
                    <a:pt x="3913" y="8402"/>
                    <a:pt x="3999" y="8243"/>
                    <a:pt x="4086" y="8099"/>
                  </a:cubicBezTo>
                  <a:cubicBezTo>
                    <a:pt x="4245" y="7795"/>
                    <a:pt x="4404" y="7492"/>
                    <a:pt x="4548" y="7175"/>
                  </a:cubicBezTo>
                  <a:cubicBezTo>
                    <a:pt x="4736" y="6742"/>
                    <a:pt x="4909" y="6309"/>
                    <a:pt x="5068" y="5904"/>
                  </a:cubicBezTo>
                  <a:lnTo>
                    <a:pt x="5439" y="5097"/>
                  </a:lnTo>
                  <a:lnTo>
                    <a:pt x="5439" y="5097"/>
                  </a:lnTo>
                  <a:cubicBezTo>
                    <a:pt x="5234" y="5779"/>
                    <a:pt x="5051" y="6455"/>
                    <a:pt x="4909" y="7131"/>
                  </a:cubicBezTo>
                  <a:cubicBezTo>
                    <a:pt x="4866" y="7362"/>
                    <a:pt x="4822" y="7579"/>
                    <a:pt x="4793" y="7810"/>
                  </a:cubicBezTo>
                  <a:cubicBezTo>
                    <a:pt x="4750" y="8041"/>
                    <a:pt x="4736" y="8272"/>
                    <a:pt x="4779" y="8503"/>
                  </a:cubicBezTo>
                  <a:cubicBezTo>
                    <a:pt x="4779" y="8560"/>
                    <a:pt x="4808" y="8618"/>
                    <a:pt x="4866" y="8676"/>
                  </a:cubicBezTo>
                  <a:cubicBezTo>
                    <a:pt x="4909" y="8705"/>
                    <a:pt x="4952" y="8734"/>
                    <a:pt x="5010" y="8763"/>
                  </a:cubicBezTo>
                  <a:cubicBezTo>
                    <a:pt x="5111" y="8820"/>
                    <a:pt x="5226" y="8864"/>
                    <a:pt x="5342" y="8864"/>
                  </a:cubicBezTo>
                  <a:cubicBezTo>
                    <a:pt x="5573" y="8864"/>
                    <a:pt x="5804" y="8763"/>
                    <a:pt x="5963" y="8604"/>
                  </a:cubicBezTo>
                  <a:cubicBezTo>
                    <a:pt x="6121" y="8445"/>
                    <a:pt x="6251" y="8257"/>
                    <a:pt x="6338" y="8055"/>
                  </a:cubicBezTo>
                  <a:lnTo>
                    <a:pt x="6612" y="7492"/>
                  </a:lnTo>
                  <a:lnTo>
                    <a:pt x="7175" y="6366"/>
                  </a:lnTo>
                  <a:cubicBezTo>
                    <a:pt x="7549" y="5633"/>
                    <a:pt x="7922" y="4915"/>
                    <a:pt x="8282" y="4239"/>
                  </a:cubicBezTo>
                  <a:lnTo>
                    <a:pt x="8282" y="4239"/>
                  </a:lnTo>
                  <a:cubicBezTo>
                    <a:pt x="8494" y="4127"/>
                    <a:pt x="8707" y="4014"/>
                    <a:pt x="8910" y="3911"/>
                  </a:cubicBezTo>
                  <a:lnTo>
                    <a:pt x="8910" y="3911"/>
                  </a:lnTo>
                  <a:lnTo>
                    <a:pt x="8662" y="4720"/>
                  </a:lnTo>
                  <a:lnTo>
                    <a:pt x="8662" y="4720"/>
                  </a:lnTo>
                  <a:cubicBezTo>
                    <a:pt x="8400" y="4848"/>
                    <a:pt x="8164" y="5017"/>
                    <a:pt x="7955" y="5226"/>
                  </a:cubicBezTo>
                  <a:cubicBezTo>
                    <a:pt x="7839" y="5312"/>
                    <a:pt x="7738" y="5428"/>
                    <a:pt x="7666" y="5558"/>
                  </a:cubicBezTo>
                  <a:cubicBezTo>
                    <a:pt x="7579" y="5688"/>
                    <a:pt x="7551" y="5847"/>
                    <a:pt x="7579" y="6005"/>
                  </a:cubicBezTo>
                  <a:lnTo>
                    <a:pt x="7608" y="6106"/>
                  </a:lnTo>
                  <a:lnTo>
                    <a:pt x="7666" y="6207"/>
                  </a:lnTo>
                  <a:cubicBezTo>
                    <a:pt x="7709" y="6265"/>
                    <a:pt x="7753" y="6323"/>
                    <a:pt x="7810" y="6366"/>
                  </a:cubicBezTo>
                  <a:cubicBezTo>
                    <a:pt x="7911" y="6467"/>
                    <a:pt x="8056" y="6539"/>
                    <a:pt x="8200" y="6554"/>
                  </a:cubicBezTo>
                  <a:cubicBezTo>
                    <a:pt x="8474" y="6554"/>
                    <a:pt x="8749" y="6511"/>
                    <a:pt x="8994" y="6381"/>
                  </a:cubicBezTo>
                  <a:cubicBezTo>
                    <a:pt x="9124" y="6337"/>
                    <a:pt x="9239" y="6280"/>
                    <a:pt x="9355" y="6207"/>
                  </a:cubicBezTo>
                  <a:cubicBezTo>
                    <a:pt x="9470" y="6135"/>
                    <a:pt x="9557" y="6034"/>
                    <a:pt x="9644" y="5933"/>
                  </a:cubicBezTo>
                  <a:cubicBezTo>
                    <a:pt x="9802" y="5746"/>
                    <a:pt x="9932" y="5543"/>
                    <a:pt x="10062" y="5312"/>
                  </a:cubicBezTo>
                  <a:cubicBezTo>
                    <a:pt x="10293" y="4894"/>
                    <a:pt x="10481" y="4475"/>
                    <a:pt x="10669" y="4085"/>
                  </a:cubicBezTo>
                  <a:cubicBezTo>
                    <a:pt x="10712" y="3984"/>
                    <a:pt x="10770" y="3898"/>
                    <a:pt x="10813" y="3797"/>
                  </a:cubicBezTo>
                  <a:cubicBezTo>
                    <a:pt x="10856" y="3696"/>
                    <a:pt x="10885" y="3595"/>
                    <a:pt x="10914" y="3479"/>
                  </a:cubicBezTo>
                  <a:cubicBezTo>
                    <a:pt x="10957" y="3277"/>
                    <a:pt x="10957" y="3075"/>
                    <a:pt x="10957" y="2873"/>
                  </a:cubicBezTo>
                  <a:cubicBezTo>
                    <a:pt x="10943" y="2512"/>
                    <a:pt x="10784" y="2151"/>
                    <a:pt x="10524" y="1891"/>
                  </a:cubicBezTo>
                  <a:cubicBezTo>
                    <a:pt x="10306" y="1712"/>
                    <a:pt x="10032" y="1612"/>
                    <a:pt x="9751" y="1612"/>
                  </a:cubicBezTo>
                  <a:cubicBezTo>
                    <a:pt x="9715" y="1612"/>
                    <a:pt x="9679" y="1614"/>
                    <a:pt x="9644" y="1617"/>
                  </a:cubicBezTo>
                  <a:cubicBezTo>
                    <a:pt x="9390" y="1659"/>
                    <a:pt x="9149" y="1771"/>
                    <a:pt x="8990" y="1964"/>
                  </a:cubicBezTo>
                  <a:lnTo>
                    <a:pt x="8990" y="1964"/>
                  </a:lnTo>
                  <a:cubicBezTo>
                    <a:pt x="8902" y="1638"/>
                    <a:pt x="8687" y="1355"/>
                    <a:pt x="8388" y="1170"/>
                  </a:cubicBezTo>
                  <a:cubicBezTo>
                    <a:pt x="8344" y="1141"/>
                    <a:pt x="8287" y="1126"/>
                    <a:pt x="8243" y="1112"/>
                  </a:cubicBezTo>
                  <a:cubicBezTo>
                    <a:pt x="8215" y="1097"/>
                    <a:pt x="8171" y="1083"/>
                    <a:pt x="8142" y="1068"/>
                  </a:cubicBezTo>
                  <a:lnTo>
                    <a:pt x="8056" y="1054"/>
                  </a:lnTo>
                  <a:lnTo>
                    <a:pt x="8056" y="1054"/>
                  </a:lnTo>
                  <a:cubicBezTo>
                    <a:pt x="8171" y="1083"/>
                    <a:pt x="8287" y="1141"/>
                    <a:pt x="8402" y="1198"/>
                  </a:cubicBezTo>
                  <a:cubicBezTo>
                    <a:pt x="8681" y="1380"/>
                    <a:pt x="8879" y="1655"/>
                    <a:pt x="8983" y="1973"/>
                  </a:cubicBezTo>
                  <a:lnTo>
                    <a:pt x="8983" y="1973"/>
                  </a:lnTo>
                  <a:cubicBezTo>
                    <a:pt x="8982" y="1975"/>
                    <a:pt x="8981" y="1976"/>
                    <a:pt x="8980" y="1978"/>
                  </a:cubicBezTo>
                  <a:lnTo>
                    <a:pt x="8985" y="1978"/>
                  </a:lnTo>
                  <a:cubicBezTo>
                    <a:pt x="8988" y="1987"/>
                    <a:pt x="8991" y="1997"/>
                    <a:pt x="8994" y="2007"/>
                  </a:cubicBezTo>
                  <a:lnTo>
                    <a:pt x="8994" y="2021"/>
                  </a:lnTo>
                  <a:lnTo>
                    <a:pt x="9009" y="2007"/>
                  </a:lnTo>
                  <a:cubicBezTo>
                    <a:pt x="9167" y="1819"/>
                    <a:pt x="9398" y="1689"/>
                    <a:pt x="9658" y="1660"/>
                  </a:cubicBezTo>
                  <a:cubicBezTo>
                    <a:pt x="9692" y="1657"/>
                    <a:pt x="9727" y="1655"/>
                    <a:pt x="9761" y="1655"/>
                  </a:cubicBezTo>
                  <a:cubicBezTo>
                    <a:pt x="10029" y="1655"/>
                    <a:pt x="10292" y="1754"/>
                    <a:pt x="10510" y="1920"/>
                  </a:cubicBezTo>
                  <a:cubicBezTo>
                    <a:pt x="10755" y="2180"/>
                    <a:pt x="10900" y="2526"/>
                    <a:pt x="10914" y="2887"/>
                  </a:cubicBezTo>
                  <a:cubicBezTo>
                    <a:pt x="10928" y="3089"/>
                    <a:pt x="10914" y="3277"/>
                    <a:pt x="10871" y="3479"/>
                  </a:cubicBezTo>
                  <a:cubicBezTo>
                    <a:pt x="10856" y="3580"/>
                    <a:pt x="10813" y="3681"/>
                    <a:pt x="10784" y="3768"/>
                  </a:cubicBezTo>
                  <a:cubicBezTo>
                    <a:pt x="10741" y="3869"/>
                    <a:pt x="10683" y="3956"/>
                    <a:pt x="10625" y="4057"/>
                  </a:cubicBezTo>
                  <a:cubicBezTo>
                    <a:pt x="10438" y="4446"/>
                    <a:pt x="10250" y="4879"/>
                    <a:pt x="10019" y="5298"/>
                  </a:cubicBezTo>
                  <a:cubicBezTo>
                    <a:pt x="9889" y="5515"/>
                    <a:pt x="9759" y="5717"/>
                    <a:pt x="9600" y="5904"/>
                  </a:cubicBezTo>
                  <a:cubicBezTo>
                    <a:pt x="9528" y="6005"/>
                    <a:pt x="9427" y="6078"/>
                    <a:pt x="9326" y="6164"/>
                  </a:cubicBezTo>
                  <a:cubicBezTo>
                    <a:pt x="9225" y="6222"/>
                    <a:pt x="9110" y="6280"/>
                    <a:pt x="8980" y="6323"/>
                  </a:cubicBezTo>
                  <a:cubicBezTo>
                    <a:pt x="8772" y="6427"/>
                    <a:pt x="8541" y="6484"/>
                    <a:pt x="8308" y="6484"/>
                  </a:cubicBezTo>
                  <a:cubicBezTo>
                    <a:pt x="8282" y="6484"/>
                    <a:pt x="8255" y="6483"/>
                    <a:pt x="8229" y="6482"/>
                  </a:cubicBezTo>
                  <a:cubicBezTo>
                    <a:pt x="7955" y="6453"/>
                    <a:pt x="7738" y="6251"/>
                    <a:pt x="7666" y="5991"/>
                  </a:cubicBezTo>
                  <a:cubicBezTo>
                    <a:pt x="7637" y="5861"/>
                    <a:pt x="7666" y="5717"/>
                    <a:pt x="7738" y="5601"/>
                  </a:cubicBezTo>
                  <a:cubicBezTo>
                    <a:pt x="7825" y="5486"/>
                    <a:pt x="7911" y="5370"/>
                    <a:pt x="8012" y="5284"/>
                  </a:cubicBezTo>
                  <a:cubicBezTo>
                    <a:pt x="8229" y="5082"/>
                    <a:pt x="8474" y="4908"/>
                    <a:pt x="8734" y="4778"/>
                  </a:cubicBezTo>
                  <a:lnTo>
                    <a:pt x="8749" y="4778"/>
                  </a:lnTo>
                  <a:lnTo>
                    <a:pt x="8749" y="4764"/>
                  </a:lnTo>
                  <a:lnTo>
                    <a:pt x="9023" y="3854"/>
                  </a:lnTo>
                  <a:lnTo>
                    <a:pt x="9037" y="3768"/>
                  </a:lnTo>
                  <a:lnTo>
                    <a:pt x="8965" y="3811"/>
                  </a:lnTo>
                  <a:lnTo>
                    <a:pt x="8937" y="3826"/>
                  </a:lnTo>
                  <a:lnTo>
                    <a:pt x="8937" y="3826"/>
                  </a:lnTo>
                  <a:lnTo>
                    <a:pt x="8936" y="3826"/>
                  </a:lnTo>
                  <a:lnTo>
                    <a:pt x="8936" y="3826"/>
                  </a:lnTo>
                  <a:lnTo>
                    <a:pt x="8936" y="3826"/>
                  </a:lnTo>
                  <a:lnTo>
                    <a:pt x="8243" y="4187"/>
                  </a:lnTo>
                  <a:lnTo>
                    <a:pt x="8229" y="4187"/>
                  </a:lnTo>
                  <a:lnTo>
                    <a:pt x="8229" y="4201"/>
                  </a:lnTo>
                  <a:cubicBezTo>
                    <a:pt x="7868" y="4879"/>
                    <a:pt x="7493" y="5601"/>
                    <a:pt x="7117" y="6323"/>
                  </a:cubicBezTo>
                  <a:lnTo>
                    <a:pt x="6554" y="7449"/>
                  </a:lnTo>
                  <a:cubicBezTo>
                    <a:pt x="6352" y="7824"/>
                    <a:pt x="6208" y="8257"/>
                    <a:pt x="5905" y="8546"/>
                  </a:cubicBezTo>
                  <a:cubicBezTo>
                    <a:pt x="5761" y="8705"/>
                    <a:pt x="5558" y="8791"/>
                    <a:pt x="5356" y="8791"/>
                  </a:cubicBezTo>
                  <a:cubicBezTo>
                    <a:pt x="5255" y="8791"/>
                    <a:pt x="5140" y="8763"/>
                    <a:pt x="5053" y="8705"/>
                  </a:cubicBezTo>
                  <a:cubicBezTo>
                    <a:pt x="5010" y="8690"/>
                    <a:pt x="4967" y="8662"/>
                    <a:pt x="4923" y="8618"/>
                  </a:cubicBezTo>
                  <a:cubicBezTo>
                    <a:pt x="4894" y="8589"/>
                    <a:pt x="4880" y="8546"/>
                    <a:pt x="4866" y="8503"/>
                  </a:cubicBezTo>
                  <a:cubicBezTo>
                    <a:pt x="4837" y="8286"/>
                    <a:pt x="4851" y="8055"/>
                    <a:pt x="4880" y="7839"/>
                  </a:cubicBezTo>
                  <a:cubicBezTo>
                    <a:pt x="4909" y="7622"/>
                    <a:pt x="4952" y="7391"/>
                    <a:pt x="4995" y="7175"/>
                  </a:cubicBezTo>
                  <a:cubicBezTo>
                    <a:pt x="5198" y="6294"/>
                    <a:pt x="5457" y="5385"/>
                    <a:pt x="5732" y="4490"/>
                  </a:cubicBezTo>
                  <a:lnTo>
                    <a:pt x="5721" y="4484"/>
                  </a:lnTo>
                  <a:lnTo>
                    <a:pt x="5721" y="4484"/>
                  </a:lnTo>
                  <a:lnTo>
                    <a:pt x="5732" y="4461"/>
                  </a:lnTo>
                  <a:lnTo>
                    <a:pt x="5645" y="4432"/>
                  </a:lnTo>
                  <a:cubicBezTo>
                    <a:pt x="5640" y="4447"/>
                    <a:pt x="5635" y="4463"/>
                    <a:pt x="5630" y="4478"/>
                  </a:cubicBezTo>
                  <a:lnTo>
                    <a:pt x="5630" y="4478"/>
                  </a:lnTo>
                  <a:lnTo>
                    <a:pt x="4981" y="5890"/>
                  </a:lnTo>
                  <a:cubicBezTo>
                    <a:pt x="4822" y="6294"/>
                    <a:pt x="4649" y="6727"/>
                    <a:pt x="4461" y="7160"/>
                  </a:cubicBezTo>
                  <a:cubicBezTo>
                    <a:pt x="4317" y="7478"/>
                    <a:pt x="4173" y="7781"/>
                    <a:pt x="4014" y="8084"/>
                  </a:cubicBezTo>
                  <a:cubicBezTo>
                    <a:pt x="3927" y="8228"/>
                    <a:pt x="3841" y="8373"/>
                    <a:pt x="3740" y="8517"/>
                  </a:cubicBezTo>
                  <a:cubicBezTo>
                    <a:pt x="3653" y="8662"/>
                    <a:pt x="3552" y="8777"/>
                    <a:pt x="3436" y="8892"/>
                  </a:cubicBezTo>
                  <a:cubicBezTo>
                    <a:pt x="3307" y="8994"/>
                    <a:pt x="3148" y="9051"/>
                    <a:pt x="2989" y="9066"/>
                  </a:cubicBezTo>
                  <a:cubicBezTo>
                    <a:pt x="2830" y="9066"/>
                    <a:pt x="2686" y="9022"/>
                    <a:pt x="2541" y="8921"/>
                  </a:cubicBezTo>
                  <a:cubicBezTo>
                    <a:pt x="2412" y="8849"/>
                    <a:pt x="2310" y="8719"/>
                    <a:pt x="2267" y="8560"/>
                  </a:cubicBezTo>
                  <a:cubicBezTo>
                    <a:pt x="2253" y="8488"/>
                    <a:pt x="2238" y="8416"/>
                    <a:pt x="2253" y="8329"/>
                  </a:cubicBezTo>
                  <a:cubicBezTo>
                    <a:pt x="2253" y="8257"/>
                    <a:pt x="2282" y="8171"/>
                    <a:pt x="2296" y="8099"/>
                  </a:cubicBezTo>
                  <a:cubicBezTo>
                    <a:pt x="2657" y="6828"/>
                    <a:pt x="3018" y="5587"/>
                    <a:pt x="3350" y="4389"/>
                  </a:cubicBezTo>
                  <a:lnTo>
                    <a:pt x="3436" y="4071"/>
                  </a:lnTo>
                  <a:lnTo>
                    <a:pt x="3263" y="4360"/>
                  </a:lnTo>
                  <a:cubicBezTo>
                    <a:pt x="3263" y="4360"/>
                    <a:pt x="3263" y="4360"/>
                    <a:pt x="3263" y="4360"/>
                  </a:cubicBezTo>
                  <a:lnTo>
                    <a:pt x="3263" y="4360"/>
                  </a:lnTo>
                  <a:cubicBezTo>
                    <a:pt x="2845" y="5053"/>
                    <a:pt x="2426" y="5717"/>
                    <a:pt x="2007" y="6366"/>
                  </a:cubicBezTo>
                  <a:cubicBezTo>
                    <a:pt x="1805" y="6698"/>
                    <a:pt x="1589" y="7016"/>
                    <a:pt x="1372" y="7319"/>
                  </a:cubicBezTo>
                  <a:cubicBezTo>
                    <a:pt x="1271" y="7463"/>
                    <a:pt x="1141" y="7593"/>
                    <a:pt x="997" y="7694"/>
                  </a:cubicBezTo>
                  <a:cubicBezTo>
                    <a:pt x="917" y="7730"/>
                    <a:pt x="831" y="7748"/>
                    <a:pt x="744" y="7748"/>
                  </a:cubicBezTo>
                  <a:cubicBezTo>
                    <a:pt x="658" y="7748"/>
                    <a:pt x="571" y="7730"/>
                    <a:pt x="492" y="7694"/>
                  </a:cubicBezTo>
                  <a:cubicBezTo>
                    <a:pt x="333" y="7637"/>
                    <a:pt x="203" y="7507"/>
                    <a:pt x="116" y="7362"/>
                  </a:cubicBezTo>
                  <a:cubicBezTo>
                    <a:pt x="87" y="7290"/>
                    <a:pt x="73" y="7204"/>
                    <a:pt x="87" y="7117"/>
                  </a:cubicBezTo>
                  <a:cubicBezTo>
                    <a:pt x="102" y="7045"/>
                    <a:pt x="145" y="6958"/>
                    <a:pt x="174" y="6872"/>
                  </a:cubicBezTo>
                  <a:cubicBezTo>
                    <a:pt x="290" y="6539"/>
                    <a:pt x="405" y="6207"/>
                    <a:pt x="535" y="5890"/>
                  </a:cubicBezTo>
                  <a:cubicBezTo>
                    <a:pt x="766" y="5255"/>
                    <a:pt x="997" y="4634"/>
                    <a:pt x="1242" y="4028"/>
                  </a:cubicBezTo>
                  <a:cubicBezTo>
                    <a:pt x="1488" y="3436"/>
                    <a:pt x="1719" y="2873"/>
                    <a:pt x="1964" y="2339"/>
                  </a:cubicBezTo>
                  <a:cubicBezTo>
                    <a:pt x="2195" y="1819"/>
                    <a:pt x="2440" y="1314"/>
                    <a:pt x="2729" y="837"/>
                  </a:cubicBezTo>
                  <a:cubicBezTo>
                    <a:pt x="2859" y="621"/>
                    <a:pt x="3018" y="419"/>
                    <a:pt x="3220" y="246"/>
                  </a:cubicBezTo>
                  <a:cubicBezTo>
                    <a:pt x="3263" y="202"/>
                    <a:pt x="3307" y="173"/>
                    <a:pt x="3364" y="159"/>
                  </a:cubicBezTo>
                  <a:lnTo>
                    <a:pt x="3552" y="116"/>
                  </a:lnTo>
                  <a:cubicBezTo>
                    <a:pt x="3667" y="87"/>
                    <a:pt x="3783" y="72"/>
                    <a:pt x="3898" y="72"/>
                  </a:cubicBezTo>
                  <a:cubicBezTo>
                    <a:pt x="3912" y="72"/>
                    <a:pt x="3925" y="72"/>
                    <a:pt x="3938" y="72"/>
                  </a:cubicBezTo>
                  <a:cubicBezTo>
                    <a:pt x="4370" y="72"/>
                    <a:pt x="4757" y="300"/>
                    <a:pt x="4981" y="679"/>
                  </a:cubicBezTo>
                  <a:lnTo>
                    <a:pt x="4995" y="708"/>
                  </a:lnTo>
                  <a:lnTo>
                    <a:pt x="5024" y="679"/>
                  </a:lnTo>
                  <a:cubicBezTo>
                    <a:pt x="5241" y="505"/>
                    <a:pt x="5501" y="361"/>
                    <a:pt x="5789" y="289"/>
                  </a:cubicBezTo>
                  <a:cubicBezTo>
                    <a:pt x="5861" y="271"/>
                    <a:pt x="5938" y="259"/>
                    <a:pt x="6017" y="259"/>
                  </a:cubicBezTo>
                  <a:cubicBezTo>
                    <a:pt x="6065" y="259"/>
                    <a:pt x="6115" y="263"/>
                    <a:pt x="6165" y="275"/>
                  </a:cubicBezTo>
                  <a:cubicBezTo>
                    <a:pt x="6280" y="303"/>
                    <a:pt x="6396" y="347"/>
                    <a:pt x="6497" y="404"/>
                  </a:cubicBezTo>
                  <a:cubicBezTo>
                    <a:pt x="6670" y="534"/>
                    <a:pt x="6800" y="679"/>
                    <a:pt x="6915" y="866"/>
                  </a:cubicBezTo>
                  <a:cubicBezTo>
                    <a:pt x="6983" y="1001"/>
                    <a:pt x="7050" y="1149"/>
                    <a:pt x="7094" y="1310"/>
                  </a:cubicBezTo>
                  <a:lnTo>
                    <a:pt x="7094" y="1310"/>
                  </a:lnTo>
                  <a:cubicBezTo>
                    <a:pt x="7092" y="1311"/>
                    <a:pt x="7091" y="1312"/>
                    <a:pt x="7089" y="1314"/>
                  </a:cubicBezTo>
                  <a:lnTo>
                    <a:pt x="7096" y="1314"/>
                  </a:lnTo>
                  <a:cubicBezTo>
                    <a:pt x="7098" y="1323"/>
                    <a:pt x="7101" y="1333"/>
                    <a:pt x="7103" y="1343"/>
                  </a:cubicBezTo>
                  <a:lnTo>
                    <a:pt x="7103" y="1357"/>
                  </a:lnTo>
                  <a:lnTo>
                    <a:pt x="7117" y="1343"/>
                  </a:lnTo>
                  <a:cubicBezTo>
                    <a:pt x="7320" y="1184"/>
                    <a:pt x="7565" y="1083"/>
                    <a:pt x="7825" y="1054"/>
                  </a:cubicBezTo>
                  <a:lnTo>
                    <a:pt x="8056" y="1054"/>
                  </a:lnTo>
                  <a:cubicBezTo>
                    <a:pt x="8014" y="1037"/>
                    <a:pt x="7966" y="1030"/>
                    <a:pt x="7917" y="1030"/>
                  </a:cubicBezTo>
                  <a:cubicBezTo>
                    <a:pt x="7882" y="1030"/>
                    <a:pt x="7846" y="1034"/>
                    <a:pt x="7810" y="1040"/>
                  </a:cubicBezTo>
                  <a:cubicBezTo>
                    <a:pt x="7555" y="1054"/>
                    <a:pt x="7314" y="1151"/>
                    <a:pt x="7101" y="1305"/>
                  </a:cubicBezTo>
                  <a:lnTo>
                    <a:pt x="7101" y="1305"/>
                  </a:lnTo>
                  <a:cubicBezTo>
                    <a:pt x="7058" y="1149"/>
                    <a:pt x="7000" y="979"/>
                    <a:pt x="6915" y="837"/>
                  </a:cubicBezTo>
                  <a:cubicBezTo>
                    <a:pt x="6814" y="650"/>
                    <a:pt x="6684" y="491"/>
                    <a:pt x="6511" y="376"/>
                  </a:cubicBezTo>
                  <a:cubicBezTo>
                    <a:pt x="6410" y="303"/>
                    <a:pt x="6295" y="260"/>
                    <a:pt x="6165" y="231"/>
                  </a:cubicBezTo>
                  <a:cubicBezTo>
                    <a:pt x="6106" y="218"/>
                    <a:pt x="6048" y="211"/>
                    <a:pt x="5990" y="211"/>
                  </a:cubicBezTo>
                  <a:cubicBezTo>
                    <a:pt x="5918" y="211"/>
                    <a:pt x="5847" y="222"/>
                    <a:pt x="5775" y="246"/>
                  </a:cubicBezTo>
                  <a:cubicBezTo>
                    <a:pt x="5498" y="315"/>
                    <a:pt x="5235" y="437"/>
                    <a:pt x="5011" y="612"/>
                  </a:cubicBezTo>
                  <a:lnTo>
                    <a:pt x="5011" y="612"/>
                  </a:lnTo>
                  <a:cubicBezTo>
                    <a:pt x="4776" y="222"/>
                    <a:pt x="4351" y="0"/>
                    <a:pt x="3898"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8"/>
            <p:cNvSpPr/>
            <p:nvPr/>
          </p:nvSpPr>
          <p:spPr>
            <a:xfrm>
              <a:off x="1763950" y="3238050"/>
              <a:ext cx="22025" cy="58475"/>
            </a:xfrm>
            <a:custGeom>
              <a:avLst/>
              <a:gdLst/>
              <a:ahLst/>
              <a:cxnLst/>
              <a:rect l="l" t="t" r="r" b="b"/>
              <a:pathLst>
                <a:path w="881" h="2339" extrusionOk="0">
                  <a:moveTo>
                    <a:pt x="852" y="0"/>
                  </a:moveTo>
                  <a:cubicBezTo>
                    <a:pt x="794" y="101"/>
                    <a:pt x="751" y="217"/>
                    <a:pt x="722" y="332"/>
                  </a:cubicBezTo>
                  <a:cubicBezTo>
                    <a:pt x="650" y="549"/>
                    <a:pt x="534" y="837"/>
                    <a:pt x="419" y="1155"/>
                  </a:cubicBezTo>
                  <a:cubicBezTo>
                    <a:pt x="246" y="1545"/>
                    <a:pt x="101" y="1935"/>
                    <a:pt x="0" y="2339"/>
                  </a:cubicBezTo>
                  <a:cubicBezTo>
                    <a:pt x="72" y="2238"/>
                    <a:pt x="116" y="2122"/>
                    <a:pt x="159" y="2021"/>
                  </a:cubicBezTo>
                  <a:cubicBezTo>
                    <a:pt x="260" y="1805"/>
                    <a:pt x="375" y="1516"/>
                    <a:pt x="505" y="1198"/>
                  </a:cubicBezTo>
                  <a:cubicBezTo>
                    <a:pt x="765" y="549"/>
                    <a:pt x="881" y="0"/>
                    <a:pt x="852"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8"/>
            <p:cNvSpPr/>
            <p:nvPr/>
          </p:nvSpPr>
          <p:spPr>
            <a:xfrm>
              <a:off x="1708000" y="3228300"/>
              <a:ext cx="24575" cy="57050"/>
            </a:xfrm>
            <a:custGeom>
              <a:avLst/>
              <a:gdLst/>
              <a:ahLst/>
              <a:cxnLst/>
              <a:rect l="l" t="t" r="r" b="b"/>
              <a:pathLst>
                <a:path w="983" h="2282" extrusionOk="0">
                  <a:moveTo>
                    <a:pt x="953" y="0"/>
                  </a:moveTo>
                  <a:cubicBezTo>
                    <a:pt x="881" y="87"/>
                    <a:pt x="809" y="203"/>
                    <a:pt x="766" y="318"/>
                  </a:cubicBezTo>
                  <a:cubicBezTo>
                    <a:pt x="665" y="506"/>
                    <a:pt x="535" y="794"/>
                    <a:pt x="405" y="1112"/>
                  </a:cubicBezTo>
                  <a:cubicBezTo>
                    <a:pt x="275" y="1430"/>
                    <a:pt x="174" y="1718"/>
                    <a:pt x="102" y="1935"/>
                  </a:cubicBezTo>
                  <a:cubicBezTo>
                    <a:pt x="44" y="2050"/>
                    <a:pt x="15" y="2166"/>
                    <a:pt x="1" y="2281"/>
                  </a:cubicBezTo>
                  <a:cubicBezTo>
                    <a:pt x="188" y="1920"/>
                    <a:pt x="362" y="1545"/>
                    <a:pt x="491" y="1155"/>
                  </a:cubicBezTo>
                  <a:cubicBezTo>
                    <a:pt x="751" y="520"/>
                    <a:pt x="982" y="15"/>
                    <a:pt x="953"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Google Shape;1381;p47"/>
          <p:cNvSpPr txBox="1">
            <a:spLocks noGrp="1"/>
          </p:cNvSpPr>
          <p:nvPr>
            <p:ph type="ctrTitle"/>
          </p:nvPr>
        </p:nvSpPr>
        <p:spPr>
          <a:xfrm>
            <a:off x="911431" y="576825"/>
            <a:ext cx="3959400" cy="9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
        <p:nvSpPr>
          <p:cNvPr id="1382" name="Google Shape;1382;p47"/>
          <p:cNvSpPr txBox="1">
            <a:spLocks noGrp="1"/>
          </p:cNvSpPr>
          <p:nvPr>
            <p:ph type="subTitle" idx="1"/>
          </p:nvPr>
        </p:nvSpPr>
        <p:spPr>
          <a:xfrm>
            <a:off x="906925" y="1535350"/>
            <a:ext cx="3968700" cy="148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dirty="0">
                <a:latin typeface="Quicksand"/>
                <a:ea typeface="Quicksand"/>
                <a:cs typeface="Quicksand"/>
                <a:sym typeface="Quicksand"/>
              </a:rPr>
              <a:t>Do you have any questions?</a:t>
            </a:r>
            <a:endParaRPr sz="2400" b="1" dirty="0">
              <a:latin typeface="Quicksand"/>
              <a:ea typeface="Quicksand"/>
              <a:cs typeface="Quicksand"/>
              <a:sym typeface="Quicksand"/>
            </a:endParaRPr>
          </a:p>
          <a:p>
            <a:pPr marL="0" lvl="0" indent="0" algn="ctr" rtl="0">
              <a:spcBef>
                <a:spcPts val="0"/>
              </a:spcBef>
              <a:spcAft>
                <a:spcPts val="0"/>
              </a:spcAft>
              <a:buNone/>
            </a:pPr>
            <a:r>
              <a:rPr lang="en" dirty="0"/>
              <a:t>youremail@freepik.com</a:t>
            </a:r>
            <a:endParaRPr dirty="0"/>
          </a:p>
          <a:p>
            <a:pPr marL="0" lvl="0" indent="0" algn="ctr" rtl="0">
              <a:spcBef>
                <a:spcPts val="0"/>
              </a:spcBef>
              <a:spcAft>
                <a:spcPts val="0"/>
              </a:spcAft>
              <a:buNone/>
            </a:pPr>
            <a:r>
              <a:rPr lang="en" dirty="0"/>
              <a:t>+34 654 321 432</a:t>
            </a:r>
            <a:endParaRPr dirty="0"/>
          </a:p>
          <a:p>
            <a:pPr marL="0" lvl="0" indent="0" algn="ctr" rtl="0">
              <a:spcBef>
                <a:spcPts val="0"/>
              </a:spcBef>
              <a:spcAft>
                <a:spcPts val="0"/>
              </a:spcAft>
              <a:buNone/>
            </a:pPr>
            <a:r>
              <a:rPr lang="en" dirty="0"/>
              <a:t>yourwebsite.com</a:t>
            </a:r>
            <a:endParaRPr dirty="0"/>
          </a:p>
        </p:txBody>
      </p:sp>
      <p:grpSp>
        <p:nvGrpSpPr>
          <p:cNvPr id="1383" name="Google Shape;1383;p47"/>
          <p:cNvGrpSpPr/>
          <p:nvPr/>
        </p:nvGrpSpPr>
        <p:grpSpPr>
          <a:xfrm>
            <a:off x="1891574" y="3059287"/>
            <a:ext cx="276012" cy="275991"/>
            <a:chOff x="3368074" y="3882537"/>
            <a:chExt cx="215298" cy="215298"/>
          </a:xfrm>
        </p:grpSpPr>
        <p:sp>
          <p:nvSpPr>
            <p:cNvPr id="1384" name="Google Shape;1384;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47"/>
          <p:cNvGrpSpPr/>
          <p:nvPr/>
        </p:nvGrpSpPr>
        <p:grpSpPr>
          <a:xfrm>
            <a:off x="2757606" y="3077996"/>
            <a:ext cx="266790" cy="238574"/>
            <a:chOff x="3824739" y="3890112"/>
            <a:chExt cx="208105" cy="186110"/>
          </a:xfrm>
        </p:grpSpPr>
        <p:sp>
          <p:nvSpPr>
            <p:cNvPr id="1388" name="Google Shape;1388;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47"/>
          <p:cNvSpPr/>
          <p:nvPr/>
        </p:nvSpPr>
        <p:spPr>
          <a:xfrm>
            <a:off x="3621490" y="3078234"/>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7"/>
          <p:cNvSpPr txBox="1"/>
          <p:nvPr/>
        </p:nvSpPr>
        <p:spPr>
          <a:xfrm>
            <a:off x="815275" y="4083952"/>
            <a:ext cx="41517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2"/>
                </a:solidFill>
                <a:latin typeface="Fredoka"/>
                <a:ea typeface="Fredoka"/>
                <a:cs typeface="Fredoka"/>
                <a:sym typeface="Fredoka"/>
              </a:rPr>
              <a:t>Please keep this slide for attribution</a:t>
            </a:r>
            <a:endParaRPr sz="1200">
              <a:solidFill>
                <a:schemeClr val="lt2"/>
              </a:solidFill>
              <a:latin typeface="Fredoka"/>
              <a:ea typeface="Fredoka"/>
              <a:cs typeface="Fredoka"/>
              <a:sym typeface="Fredoka"/>
            </a:endParaRPr>
          </a:p>
        </p:txBody>
      </p:sp>
      <p:sp>
        <p:nvSpPr>
          <p:cNvPr id="1393" name="Google Shape;1393;p47"/>
          <p:cNvSpPr/>
          <p:nvPr/>
        </p:nvSpPr>
        <p:spPr>
          <a:xfrm rot="5115896">
            <a:off x="3637221" y="-236931"/>
            <a:ext cx="5623520" cy="3592821"/>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94" name="Google Shape;1394;p47"/>
          <p:cNvSpPr/>
          <p:nvPr/>
        </p:nvSpPr>
        <p:spPr>
          <a:xfrm rot="9900040" flipH="1">
            <a:off x="-2524746" y="25896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1395" name="Google Shape;1395;p47"/>
          <p:cNvGrpSpPr/>
          <p:nvPr/>
        </p:nvGrpSpPr>
        <p:grpSpPr>
          <a:xfrm flipH="1">
            <a:off x="5547331" y="1121400"/>
            <a:ext cx="3502761" cy="4036466"/>
            <a:chOff x="1000575" y="2700969"/>
            <a:chExt cx="1893180" cy="2181638"/>
          </a:xfrm>
        </p:grpSpPr>
        <p:sp>
          <p:nvSpPr>
            <p:cNvPr id="1396" name="Google Shape;1396;p47"/>
            <p:cNvSpPr/>
            <p:nvPr/>
          </p:nvSpPr>
          <p:spPr>
            <a:xfrm>
              <a:off x="1672647" y="3508195"/>
              <a:ext cx="1006143" cy="611857"/>
            </a:xfrm>
            <a:custGeom>
              <a:avLst/>
              <a:gdLst/>
              <a:ahLst/>
              <a:cxnLst/>
              <a:rect l="l" t="t" r="r" b="b"/>
              <a:pathLst>
                <a:path w="14393" h="8753" extrusionOk="0">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7"/>
            <p:cNvSpPr/>
            <p:nvPr/>
          </p:nvSpPr>
          <p:spPr>
            <a:xfrm>
              <a:off x="1787712" y="3740270"/>
              <a:ext cx="156447" cy="186779"/>
            </a:xfrm>
            <a:custGeom>
              <a:avLst/>
              <a:gdLst/>
              <a:ahLst/>
              <a:cxnLst/>
              <a:rect l="l" t="t" r="r" b="b"/>
              <a:pathLst>
                <a:path w="2238" h="2672" extrusionOk="0">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7"/>
            <p:cNvSpPr/>
            <p:nvPr/>
          </p:nvSpPr>
          <p:spPr>
            <a:xfrm>
              <a:off x="1746327" y="3697909"/>
              <a:ext cx="170568" cy="198873"/>
            </a:xfrm>
            <a:custGeom>
              <a:avLst/>
              <a:gdLst/>
              <a:ahLst/>
              <a:cxnLst/>
              <a:rect l="l" t="t" r="r" b="b"/>
              <a:pathLst>
                <a:path w="2440" h="2845" extrusionOk="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7"/>
            <p:cNvSpPr/>
            <p:nvPr/>
          </p:nvSpPr>
          <p:spPr>
            <a:xfrm>
              <a:off x="2412318" y="4752378"/>
              <a:ext cx="423904" cy="130228"/>
            </a:xfrm>
            <a:custGeom>
              <a:avLst/>
              <a:gdLst/>
              <a:ahLst/>
              <a:cxnLst/>
              <a:rect l="l" t="t" r="r" b="b"/>
              <a:pathLst>
                <a:path w="6064" h="1863" extrusionOk="0">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7"/>
            <p:cNvSpPr/>
            <p:nvPr/>
          </p:nvSpPr>
          <p:spPr>
            <a:xfrm>
              <a:off x="2416372" y="4813543"/>
              <a:ext cx="90876" cy="65009"/>
            </a:xfrm>
            <a:custGeom>
              <a:avLst/>
              <a:gdLst/>
              <a:ahLst/>
              <a:cxnLst/>
              <a:rect l="l" t="t" r="r" b="b"/>
              <a:pathLst>
                <a:path w="1300" h="930" extrusionOk="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7"/>
            <p:cNvSpPr/>
            <p:nvPr/>
          </p:nvSpPr>
          <p:spPr>
            <a:xfrm>
              <a:off x="2427487" y="4801799"/>
              <a:ext cx="378466" cy="80807"/>
            </a:xfrm>
            <a:custGeom>
              <a:avLst/>
              <a:gdLst/>
              <a:ahLst/>
              <a:cxnLst/>
              <a:rect l="l" t="t" r="r" b="b"/>
              <a:pathLst>
                <a:path w="5414" h="1156" extrusionOk="0">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7"/>
            <p:cNvSpPr/>
            <p:nvPr/>
          </p:nvSpPr>
          <p:spPr>
            <a:xfrm>
              <a:off x="2423433" y="4818995"/>
              <a:ext cx="375460" cy="58578"/>
            </a:xfrm>
            <a:custGeom>
              <a:avLst/>
              <a:gdLst/>
              <a:ahLst/>
              <a:cxnLst/>
              <a:rect l="l" t="t" r="r" b="b"/>
              <a:pathLst>
                <a:path w="5371" h="838" extrusionOk="0">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7"/>
            <p:cNvSpPr/>
            <p:nvPr/>
          </p:nvSpPr>
          <p:spPr>
            <a:xfrm>
              <a:off x="2719133" y="4798793"/>
              <a:ext cx="19224" cy="37398"/>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7"/>
            <p:cNvSpPr/>
            <p:nvPr/>
          </p:nvSpPr>
          <p:spPr>
            <a:xfrm>
              <a:off x="2651464" y="4793760"/>
              <a:ext cx="9158" cy="20272"/>
            </a:xfrm>
            <a:custGeom>
              <a:avLst/>
              <a:gdLst/>
              <a:ahLst/>
              <a:cxnLst/>
              <a:rect l="l" t="t" r="r" b="b"/>
              <a:pathLst>
                <a:path w="131" h="290" extrusionOk="0">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7"/>
            <p:cNvSpPr/>
            <p:nvPr/>
          </p:nvSpPr>
          <p:spPr>
            <a:xfrm>
              <a:off x="2631332" y="4792572"/>
              <a:ext cx="13142" cy="14400"/>
            </a:xfrm>
            <a:custGeom>
              <a:avLst/>
              <a:gdLst/>
              <a:ahLst/>
              <a:cxnLst/>
              <a:rect l="l" t="t" r="r" b="b"/>
              <a:pathLst>
                <a:path w="188" h="206" extrusionOk="0">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7"/>
            <p:cNvSpPr/>
            <p:nvPr/>
          </p:nvSpPr>
          <p:spPr>
            <a:xfrm>
              <a:off x="2618189" y="4784393"/>
              <a:ext cx="22300" cy="3775"/>
            </a:xfrm>
            <a:custGeom>
              <a:avLst/>
              <a:gdLst/>
              <a:ahLst/>
              <a:cxnLst/>
              <a:rect l="l" t="t" r="r" b="b"/>
              <a:pathLst>
                <a:path w="319" h="54" extrusionOk="0">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7"/>
            <p:cNvSpPr/>
            <p:nvPr/>
          </p:nvSpPr>
          <p:spPr>
            <a:xfrm>
              <a:off x="2611129" y="4772580"/>
              <a:ext cx="26284" cy="4124"/>
            </a:xfrm>
            <a:custGeom>
              <a:avLst/>
              <a:gdLst/>
              <a:ahLst/>
              <a:cxnLst/>
              <a:rect l="l" t="t" r="r" b="b"/>
              <a:pathLst>
                <a:path w="376" h="59" extrusionOk="0">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7"/>
            <p:cNvSpPr/>
            <p:nvPr/>
          </p:nvSpPr>
          <p:spPr>
            <a:xfrm>
              <a:off x="2656568" y="4769155"/>
              <a:ext cx="39426" cy="27681"/>
            </a:xfrm>
            <a:custGeom>
              <a:avLst/>
              <a:gdLst/>
              <a:ahLst/>
              <a:cxnLst/>
              <a:rect l="l" t="t" r="r" b="b"/>
              <a:pathLst>
                <a:path w="564" h="396" extrusionOk="0">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7"/>
            <p:cNvSpPr/>
            <p:nvPr/>
          </p:nvSpPr>
          <p:spPr>
            <a:xfrm>
              <a:off x="2637344" y="4768246"/>
              <a:ext cx="24327" cy="25584"/>
            </a:xfrm>
            <a:custGeom>
              <a:avLst/>
              <a:gdLst/>
              <a:ahLst/>
              <a:cxnLst/>
              <a:rect l="l" t="t" r="r" b="b"/>
              <a:pathLst>
                <a:path w="348" h="366" extrusionOk="0">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7"/>
            <p:cNvSpPr/>
            <p:nvPr/>
          </p:nvSpPr>
          <p:spPr>
            <a:xfrm>
              <a:off x="2418399" y="4812564"/>
              <a:ext cx="88849" cy="53895"/>
            </a:xfrm>
            <a:custGeom>
              <a:avLst/>
              <a:gdLst/>
              <a:ahLst/>
              <a:cxnLst/>
              <a:rect l="l" t="t" r="r" b="b"/>
              <a:pathLst>
                <a:path w="1271" h="771" extrusionOk="0">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7"/>
            <p:cNvSpPr/>
            <p:nvPr/>
          </p:nvSpPr>
          <p:spPr>
            <a:xfrm>
              <a:off x="2531437" y="4831927"/>
              <a:ext cx="64592" cy="10346"/>
            </a:xfrm>
            <a:custGeom>
              <a:avLst/>
              <a:gdLst/>
              <a:ahLst/>
              <a:cxnLst/>
              <a:rect l="l" t="t" r="r" b="b"/>
              <a:pathLst>
                <a:path w="924" h="148" extrusionOk="0">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7"/>
            <p:cNvSpPr/>
            <p:nvPr/>
          </p:nvSpPr>
          <p:spPr>
            <a:xfrm>
              <a:off x="2488025" y="4848214"/>
              <a:ext cx="9158" cy="12233"/>
            </a:xfrm>
            <a:custGeom>
              <a:avLst/>
              <a:gdLst/>
              <a:ahLst/>
              <a:cxnLst/>
              <a:rect l="l" t="t" r="r" b="b"/>
              <a:pathLst>
                <a:path w="131" h="175" extrusionOk="0">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7"/>
            <p:cNvSpPr/>
            <p:nvPr/>
          </p:nvSpPr>
          <p:spPr>
            <a:xfrm>
              <a:off x="2468871" y="4830668"/>
              <a:ext cx="10136" cy="7549"/>
            </a:xfrm>
            <a:custGeom>
              <a:avLst/>
              <a:gdLst/>
              <a:ahLst/>
              <a:cxnLst/>
              <a:rect l="l" t="t" r="r" b="b"/>
              <a:pathLst>
                <a:path w="145" h="108" extrusionOk="0">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7"/>
            <p:cNvSpPr/>
            <p:nvPr/>
          </p:nvSpPr>
          <p:spPr>
            <a:xfrm>
              <a:off x="2443635" y="4823049"/>
              <a:ext cx="14191" cy="4474"/>
            </a:xfrm>
            <a:custGeom>
              <a:avLst/>
              <a:gdLst/>
              <a:ahLst/>
              <a:cxnLst/>
              <a:rect l="l" t="t" r="r" b="b"/>
              <a:pathLst>
                <a:path w="203" h="64" extrusionOk="0">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7"/>
            <p:cNvSpPr/>
            <p:nvPr/>
          </p:nvSpPr>
          <p:spPr>
            <a:xfrm>
              <a:off x="2426439" y="4823049"/>
              <a:ext cx="7130" cy="3076"/>
            </a:xfrm>
            <a:custGeom>
              <a:avLst/>
              <a:gdLst/>
              <a:ahLst/>
              <a:cxnLst/>
              <a:rect l="l" t="t" r="r" b="b"/>
              <a:pathLst>
                <a:path w="102" h="44" extrusionOk="0">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7"/>
            <p:cNvSpPr/>
            <p:nvPr/>
          </p:nvSpPr>
          <p:spPr>
            <a:xfrm>
              <a:off x="1348705" y="3740270"/>
              <a:ext cx="1347279" cy="1093904"/>
            </a:xfrm>
            <a:custGeom>
              <a:avLst/>
              <a:gdLst/>
              <a:ahLst/>
              <a:cxnLst/>
              <a:rect l="l" t="t" r="r" b="b"/>
              <a:pathLst>
                <a:path w="19273" h="15649" extrusionOk="0">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7"/>
            <p:cNvSpPr/>
            <p:nvPr/>
          </p:nvSpPr>
          <p:spPr>
            <a:xfrm>
              <a:off x="1085371" y="4497097"/>
              <a:ext cx="1401665" cy="376425"/>
            </a:xfrm>
            <a:custGeom>
              <a:avLst/>
              <a:gdLst/>
              <a:ahLst/>
              <a:cxnLst/>
              <a:rect l="l" t="t" r="r" b="b"/>
              <a:pathLst>
                <a:path w="20051" h="5385" extrusionOk="0">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7"/>
            <p:cNvSpPr/>
            <p:nvPr/>
          </p:nvSpPr>
          <p:spPr>
            <a:xfrm>
              <a:off x="1557583" y="4493043"/>
              <a:ext cx="807403" cy="7130"/>
            </a:xfrm>
            <a:custGeom>
              <a:avLst/>
              <a:gdLst/>
              <a:ahLst/>
              <a:cxnLst/>
              <a:rect l="l" t="t" r="r" b="b"/>
              <a:pathLst>
                <a:path w="11550" h="102" extrusionOk="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7"/>
            <p:cNvSpPr/>
            <p:nvPr/>
          </p:nvSpPr>
          <p:spPr>
            <a:xfrm>
              <a:off x="2238742" y="4030921"/>
              <a:ext cx="32366" cy="166578"/>
            </a:xfrm>
            <a:custGeom>
              <a:avLst/>
              <a:gdLst/>
              <a:ahLst/>
              <a:cxnLst/>
              <a:rect l="l" t="t" r="r" b="b"/>
              <a:pathLst>
                <a:path w="463" h="2383" extrusionOk="0">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7"/>
            <p:cNvSpPr/>
            <p:nvPr/>
          </p:nvSpPr>
          <p:spPr>
            <a:xfrm>
              <a:off x="2265027" y="4025889"/>
              <a:ext cx="21251" cy="170562"/>
            </a:xfrm>
            <a:custGeom>
              <a:avLst/>
              <a:gdLst/>
              <a:ahLst/>
              <a:cxnLst/>
              <a:rect l="l" t="t" r="r" b="b"/>
              <a:pathLst>
                <a:path w="304" h="2440" extrusionOk="0">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7"/>
            <p:cNvSpPr/>
            <p:nvPr/>
          </p:nvSpPr>
          <p:spPr>
            <a:xfrm>
              <a:off x="2317456" y="4496048"/>
              <a:ext cx="174693" cy="370413"/>
            </a:xfrm>
            <a:custGeom>
              <a:avLst/>
              <a:gdLst/>
              <a:ahLst/>
              <a:cxnLst/>
              <a:rect l="l" t="t" r="r" b="b"/>
              <a:pathLst>
                <a:path w="2499" h="5299" extrusionOk="0">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7"/>
            <p:cNvSpPr/>
            <p:nvPr/>
          </p:nvSpPr>
          <p:spPr>
            <a:xfrm>
              <a:off x="1489005" y="2833153"/>
              <a:ext cx="497514" cy="749844"/>
            </a:xfrm>
            <a:custGeom>
              <a:avLst/>
              <a:gdLst/>
              <a:ahLst/>
              <a:cxnLst/>
              <a:rect l="l" t="t" r="r" b="b"/>
              <a:pathLst>
                <a:path w="7117" h="10727" extrusionOk="0">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7"/>
            <p:cNvSpPr/>
            <p:nvPr/>
          </p:nvSpPr>
          <p:spPr>
            <a:xfrm>
              <a:off x="1914870" y="3049989"/>
              <a:ext cx="32296" cy="29848"/>
            </a:xfrm>
            <a:custGeom>
              <a:avLst/>
              <a:gdLst/>
              <a:ahLst/>
              <a:cxnLst/>
              <a:rect l="l" t="t" r="r" b="b"/>
              <a:pathLst>
                <a:path w="462" h="427" extrusionOk="0">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7"/>
            <p:cNvSpPr/>
            <p:nvPr/>
          </p:nvSpPr>
          <p:spPr>
            <a:xfrm>
              <a:off x="1885579" y="3023846"/>
              <a:ext cx="61586" cy="22509"/>
            </a:xfrm>
            <a:custGeom>
              <a:avLst/>
              <a:gdLst/>
              <a:ahLst/>
              <a:cxnLst/>
              <a:rect l="l" t="t" r="r" b="b"/>
              <a:pathLst>
                <a:path w="881" h="322" extrusionOk="0">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7"/>
            <p:cNvSpPr/>
            <p:nvPr/>
          </p:nvSpPr>
          <p:spPr>
            <a:xfrm>
              <a:off x="1753388" y="3013640"/>
              <a:ext cx="32366" cy="29569"/>
            </a:xfrm>
            <a:custGeom>
              <a:avLst/>
              <a:gdLst/>
              <a:ahLst/>
              <a:cxnLst/>
              <a:rect l="l" t="t" r="r" b="b"/>
              <a:pathLst>
                <a:path w="463" h="423" extrusionOk="0">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7"/>
            <p:cNvSpPr/>
            <p:nvPr/>
          </p:nvSpPr>
          <p:spPr>
            <a:xfrm>
              <a:off x="1726125" y="2993578"/>
              <a:ext cx="61656" cy="23347"/>
            </a:xfrm>
            <a:custGeom>
              <a:avLst/>
              <a:gdLst/>
              <a:ahLst/>
              <a:cxnLst/>
              <a:rect l="l" t="t" r="r" b="b"/>
              <a:pathLst>
                <a:path w="882" h="334" extrusionOk="0">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7"/>
            <p:cNvSpPr/>
            <p:nvPr/>
          </p:nvSpPr>
          <p:spPr>
            <a:xfrm>
              <a:off x="1820008" y="3012731"/>
              <a:ext cx="45438" cy="142112"/>
            </a:xfrm>
            <a:custGeom>
              <a:avLst/>
              <a:gdLst/>
              <a:ahLst/>
              <a:cxnLst/>
              <a:rect l="l" t="t" r="r" b="b"/>
              <a:pathLst>
                <a:path w="650" h="2033" extrusionOk="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7"/>
            <p:cNvSpPr/>
            <p:nvPr/>
          </p:nvSpPr>
          <p:spPr>
            <a:xfrm>
              <a:off x="1643357" y="3268083"/>
              <a:ext cx="148408" cy="100939"/>
            </a:xfrm>
            <a:custGeom>
              <a:avLst/>
              <a:gdLst/>
              <a:ahLst/>
              <a:cxnLst/>
              <a:rect l="l" t="t" r="r" b="b"/>
              <a:pathLst>
                <a:path w="2123" h="1444" extrusionOk="0">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7"/>
            <p:cNvSpPr/>
            <p:nvPr/>
          </p:nvSpPr>
          <p:spPr>
            <a:xfrm>
              <a:off x="1764503" y="3150018"/>
              <a:ext cx="48514" cy="55223"/>
            </a:xfrm>
            <a:custGeom>
              <a:avLst/>
              <a:gdLst/>
              <a:ahLst/>
              <a:cxnLst/>
              <a:rect l="l" t="t" r="r" b="b"/>
              <a:pathLst>
                <a:path w="694" h="790" extrusionOk="0">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7"/>
            <p:cNvSpPr/>
            <p:nvPr/>
          </p:nvSpPr>
          <p:spPr>
            <a:xfrm>
              <a:off x="1727173" y="2934231"/>
              <a:ext cx="77734" cy="21600"/>
            </a:xfrm>
            <a:custGeom>
              <a:avLst/>
              <a:gdLst/>
              <a:ahLst/>
              <a:cxnLst/>
              <a:rect l="l" t="t" r="r" b="b"/>
              <a:pathLst>
                <a:path w="1112" h="309" extrusionOk="0">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7"/>
            <p:cNvSpPr/>
            <p:nvPr/>
          </p:nvSpPr>
          <p:spPr>
            <a:xfrm>
              <a:off x="1894667" y="2975334"/>
              <a:ext cx="56553" cy="24186"/>
            </a:xfrm>
            <a:custGeom>
              <a:avLst/>
              <a:gdLst/>
              <a:ahLst/>
              <a:cxnLst/>
              <a:rect l="l" t="t" r="r" b="b"/>
              <a:pathLst>
                <a:path w="809" h="346" extrusionOk="0">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7"/>
            <p:cNvSpPr/>
            <p:nvPr/>
          </p:nvSpPr>
          <p:spPr>
            <a:xfrm>
              <a:off x="1559610" y="2700969"/>
              <a:ext cx="543022" cy="325676"/>
            </a:xfrm>
            <a:custGeom>
              <a:avLst/>
              <a:gdLst/>
              <a:ahLst/>
              <a:cxnLst/>
              <a:rect l="l" t="t" r="r" b="b"/>
              <a:pathLst>
                <a:path w="7768" h="4659" extrusionOk="0">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7"/>
            <p:cNvSpPr/>
            <p:nvPr/>
          </p:nvSpPr>
          <p:spPr>
            <a:xfrm>
              <a:off x="1623224" y="2740114"/>
              <a:ext cx="448091" cy="186220"/>
            </a:xfrm>
            <a:custGeom>
              <a:avLst/>
              <a:gdLst/>
              <a:ahLst/>
              <a:cxnLst/>
              <a:rect l="l" t="t" r="r" b="b"/>
              <a:pathLst>
                <a:path w="6410" h="2664" extrusionOk="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7"/>
            <p:cNvSpPr/>
            <p:nvPr/>
          </p:nvSpPr>
          <p:spPr>
            <a:xfrm>
              <a:off x="1665587" y="2816307"/>
              <a:ext cx="410762" cy="127642"/>
            </a:xfrm>
            <a:custGeom>
              <a:avLst/>
              <a:gdLst/>
              <a:ahLst/>
              <a:cxnLst/>
              <a:rect l="l" t="t" r="r" b="b"/>
              <a:pathLst>
                <a:path w="5876" h="1826" extrusionOk="0">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7"/>
            <p:cNvSpPr/>
            <p:nvPr/>
          </p:nvSpPr>
          <p:spPr>
            <a:xfrm>
              <a:off x="1515290" y="2973516"/>
              <a:ext cx="90807" cy="109397"/>
            </a:xfrm>
            <a:custGeom>
              <a:avLst/>
              <a:gdLst/>
              <a:ahLst/>
              <a:cxnLst/>
              <a:rect l="l" t="t" r="r" b="b"/>
              <a:pathLst>
                <a:path w="1299" h="1565" extrusionOk="0">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7"/>
            <p:cNvSpPr/>
            <p:nvPr/>
          </p:nvSpPr>
          <p:spPr>
            <a:xfrm>
              <a:off x="1541434" y="2994627"/>
              <a:ext cx="34393" cy="61095"/>
            </a:xfrm>
            <a:custGeom>
              <a:avLst/>
              <a:gdLst/>
              <a:ahLst/>
              <a:cxnLst/>
              <a:rect l="l" t="t" r="r" b="b"/>
              <a:pathLst>
                <a:path w="492" h="874" extrusionOk="0">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7"/>
            <p:cNvSpPr/>
            <p:nvPr/>
          </p:nvSpPr>
          <p:spPr>
            <a:xfrm>
              <a:off x="2590926" y="3694344"/>
              <a:ext cx="302828" cy="187269"/>
            </a:xfrm>
            <a:custGeom>
              <a:avLst/>
              <a:gdLst/>
              <a:ahLst/>
              <a:cxnLst/>
              <a:rect l="l" t="t" r="r" b="b"/>
              <a:pathLst>
                <a:path w="4332" h="2679" extrusionOk="0">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7"/>
            <p:cNvSpPr/>
            <p:nvPr/>
          </p:nvSpPr>
          <p:spPr>
            <a:xfrm>
              <a:off x="2770583" y="3770397"/>
              <a:ext cx="96958"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7"/>
            <p:cNvSpPr/>
            <p:nvPr/>
          </p:nvSpPr>
          <p:spPr>
            <a:xfrm>
              <a:off x="2784704" y="3798428"/>
              <a:ext cx="86822"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7"/>
            <p:cNvSpPr/>
            <p:nvPr/>
          </p:nvSpPr>
          <p:spPr>
            <a:xfrm>
              <a:off x="2788759" y="3825690"/>
              <a:ext cx="85843"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7"/>
            <p:cNvSpPr/>
            <p:nvPr/>
          </p:nvSpPr>
          <p:spPr>
            <a:xfrm>
              <a:off x="1699910" y="3871475"/>
              <a:ext cx="1041445" cy="625697"/>
            </a:xfrm>
            <a:custGeom>
              <a:avLst/>
              <a:gdLst/>
              <a:ahLst/>
              <a:cxnLst/>
              <a:rect l="l" t="t" r="r" b="b"/>
              <a:pathLst>
                <a:path w="14898" h="8951" extrusionOk="0">
                  <a:moveTo>
                    <a:pt x="14421" y="0"/>
                  </a:moveTo>
                  <a:lnTo>
                    <a:pt x="9152" y="8416"/>
                  </a:lnTo>
                  <a:lnTo>
                    <a:pt x="0" y="8229"/>
                  </a:lnTo>
                  <a:lnTo>
                    <a:pt x="0" y="8878"/>
                  </a:lnTo>
                  <a:lnTo>
                    <a:pt x="9513" y="8950"/>
                  </a:lnTo>
                  <a:lnTo>
                    <a:pt x="14898" y="347"/>
                  </a:lnTo>
                  <a:lnTo>
                    <a:pt x="144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7"/>
            <p:cNvSpPr/>
            <p:nvPr/>
          </p:nvSpPr>
          <p:spPr>
            <a:xfrm>
              <a:off x="1961287" y="4266001"/>
              <a:ext cx="213979" cy="176154"/>
            </a:xfrm>
            <a:custGeom>
              <a:avLst/>
              <a:gdLst/>
              <a:ahLst/>
              <a:cxnLst/>
              <a:rect l="l" t="t" r="r" b="b"/>
              <a:pathLst>
                <a:path w="3061" h="2520" extrusionOk="0">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7"/>
            <p:cNvSpPr/>
            <p:nvPr/>
          </p:nvSpPr>
          <p:spPr>
            <a:xfrm>
              <a:off x="2636365" y="3694903"/>
              <a:ext cx="164556" cy="93879"/>
            </a:xfrm>
            <a:custGeom>
              <a:avLst/>
              <a:gdLst/>
              <a:ahLst/>
              <a:cxnLst/>
              <a:rect l="l" t="t" r="r" b="b"/>
              <a:pathLst>
                <a:path w="2354" h="1343" extrusionOk="0">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7"/>
            <p:cNvSpPr/>
            <p:nvPr/>
          </p:nvSpPr>
          <p:spPr>
            <a:xfrm>
              <a:off x="2667613" y="3741318"/>
              <a:ext cx="92904" cy="97933"/>
            </a:xfrm>
            <a:custGeom>
              <a:avLst/>
              <a:gdLst/>
              <a:ahLst/>
              <a:cxnLst/>
              <a:rect l="l" t="t" r="r" b="b"/>
              <a:pathLst>
                <a:path w="1329" h="1401" extrusionOk="0">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7"/>
            <p:cNvSpPr/>
            <p:nvPr/>
          </p:nvSpPr>
          <p:spPr>
            <a:xfrm>
              <a:off x="1000575" y="3346792"/>
              <a:ext cx="810409" cy="1282571"/>
            </a:xfrm>
            <a:custGeom>
              <a:avLst/>
              <a:gdLst/>
              <a:ahLst/>
              <a:cxnLst/>
              <a:rect l="l" t="t" r="r" b="b"/>
              <a:pathLst>
                <a:path w="11593" h="18348" extrusionOk="0">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7"/>
            <p:cNvSpPr/>
            <p:nvPr/>
          </p:nvSpPr>
          <p:spPr>
            <a:xfrm>
              <a:off x="1295227" y="3566703"/>
              <a:ext cx="716526" cy="869937"/>
            </a:xfrm>
            <a:custGeom>
              <a:avLst/>
              <a:gdLst/>
              <a:ahLst/>
              <a:cxnLst/>
              <a:rect l="l" t="t" r="r" b="b"/>
              <a:pathLst>
                <a:path w="10250" h="12445" extrusionOk="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7"/>
            <p:cNvSpPr/>
            <p:nvPr/>
          </p:nvSpPr>
          <p:spPr>
            <a:xfrm>
              <a:off x="1311375" y="3438573"/>
              <a:ext cx="705411" cy="1001074"/>
            </a:xfrm>
            <a:custGeom>
              <a:avLst/>
              <a:gdLst/>
              <a:ahLst/>
              <a:cxnLst/>
              <a:rect l="l" t="t" r="r" b="b"/>
              <a:pathLst>
                <a:path w="10091" h="14321" extrusionOk="0">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7"/>
            <p:cNvSpPr/>
            <p:nvPr/>
          </p:nvSpPr>
          <p:spPr>
            <a:xfrm>
              <a:off x="1527313" y="4118788"/>
              <a:ext cx="73750" cy="70602"/>
            </a:xfrm>
            <a:custGeom>
              <a:avLst/>
              <a:gdLst/>
              <a:ahLst/>
              <a:cxnLst/>
              <a:rect l="l" t="t" r="r" b="b"/>
              <a:pathLst>
                <a:path w="1055" h="1010" extrusionOk="0">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7"/>
            <p:cNvSpPr/>
            <p:nvPr/>
          </p:nvSpPr>
          <p:spPr>
            <a:xfrm>
              <a:off x="1263979" y="3559643"/>
              <a:ext cx="374411" cy="859871"/>
            </a:xfrm>
            <a:custGeom>
              <a:avLst/>
              <a:gdLst/>
              <a:ahLst/>
              <a:cxnLst/>
              <a:rect l="l" t="t" r="r" b="b"/>
              <a:pathLst>
                <a:path w="5356" h="12301" extrusionOk="0">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7"/>
            <p:cNvSpPr/>
            <p:nvPr/>
          </p:nvSpPr>
          <p:spPr>
            <a:xfrm>
              <a:off x="1699910" y="3582851"/>
              <a:ext cx="76756" cy="551041"/>
            </a:xfrm>
            <a:custGeom>
              <a:avLst/>
              <a:gdLst/>
              <a:ahLst/>
              <a:cxnLst/>
              <a:rect l="l" t="t" r="r" b="b"/>
              <a:pathLst>
                <a:path w="1098" h="7883" extrusionOk="0">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7"/>
            <p:cNvSpPr/>
            <p:nvPr/>
          </p:nvSpPr>
          <p:spPr>
            <a:xfrm>
              <a:off x="1396171" y="3687004"/>
              <a:ext cx="296747" cy="49421"/>
            </a:xfrm>
            <a:custGeom>
              <a:avLst/>
              <a:gdLst/>
              <a:ahLst/>
              <a:cxnLst/>
              <a:rect l="l" t="t" r="r" b="b"/>
              <a:pathLst>
                <a:path w="4245" h="707" extrusionOk="0">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7"/>
            <p:cNvSpPr/>
            <p:nvPr/>
          </p:nvSpPr>
          <p:spPr>
            <a:xfrm>
              <a:off x="1377995" y="3749357"/>
              <a:ext cx="301780" cy="43619"/>
            </a:xfrm>
            <a:custGeom>
              <a:avLst/>
              <a:gdLst/>
              <a:ahLst/>
              <a:cxnLst/>
              <a:rect l="l" t="t" r="r" b="b"/>
              <a:pathLst>
                <a:path w="4317" h="624" extrusionOk="0">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7"/>
            <p:cNvSpPr/>
            <p:nvPr/>
          </p:nvSpPr>
          <p:spPr>
            <a:xfrm>
              <a:off x="1448600" y="3232712"/>
              <a:ext cx="410832" cy="327423"/>
            </a:xfrm>
            <a:custGeom>
              <a:avLst/>
              <a:gdLst/>
              <a:ahLst/>
              <a:cxnLst/>
              <a:rect l="l" t="t" r="r" b="b"/>
              <a:pathLst>
                <a:path w="5877" h="4684" extrusionOk="0">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7"/>
            <p:cNvSpPr/>
            <p:nvPr/>
          </p:nvSpPr>
          <p:spPr>
            <a:xfrm>
              <a:off x="1518226" y="3311422"/>
              <a:ext cx="310937" cy="128900"/>
            </a:xfrm>
            <a:custGeom>
              <a:avLst/>
              <a:gdLst/>
              <a:ahLst/>
              <a:cxnLst/>
              <a:rect l="l" t="t" r="r" b="b"/>
              <a:pathLst>
                <a:path w="4448" h="1844" extrusionOk="0">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7"/>
            <p:cNvSpPr/>
            <p:nvPr/>
          </p:nvSpPr>
          <p:spPr>
            <a:xfrm>
              <a:off x="1777575" y="3354831"/>
              <a:ext cx="42502" cy="206911"/>
            </a:xfrm>
            <a:custGeom>
              <a:avLst/>
              <a:gdLst/>
              <a:ahLst/>
              <a:cxnLst/>
              <a:rect l="l" t="t" r="r" b="b"/>
              <a:pathLst>
                <a:path w="608" h="2960" extrusionOk="0">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7"/>
            <p:cNvSpPr/>
            <p:nvPr/>
          </p:nvSpPr>
          <p:spPr>
            <a:xfrm>
              <a:off x="1705922" y="3344765"/>
              <a:ext cx="26284" cy="161475"/>
            </a:xfrm>
            <a:custGeom>
              <a:avLst/>
              <a:gdLst/>
              <a:ahLst/>
              <a:cxnLst/>
              <a:rect l="l" t="t" r="r" b="b"/>
              <a:pathLst>
                <a:path w="376" h="2310" extrusionOk="0">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7"/>
            <p:cNvSpPr/>
            <p:nvPr/>
          </p:nvSpPr>
          <p:spPr>
            <a:xfrm>
              <a:off x="1620148" y="3317503"/>
              <a:ext cx="42502" cy="102966"/>
            </a:xfrm>
            <a:custGeom>
              <a:avLst/>
              <a:gdLst/>
              <a:ahLst/>
              <a:cxnLst/>
              <a:rect l="l" t="t" r="r" b="b"/>
              <a:pathLst>
                <a:path w="608" h="1473" extrusionOk="0">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7"/>
            <p:cNvSpPr/>
            <p:nvPr/>
          </p:nvSpPr>
          <p:spPr>
            <a:xfrm>
              <a:off x="1529341" y="3269061"/>
              <a:ext cx="54596" cy="109048"/>
            </a:xfrm>
            <a:custGeom>
              <a:avLst/>
              <a:gdLst/>
              <a:ahLst/>
              <a:cxnLst/>
              <a:rect l="l" t="t" r="r" b="b"/>
              <a:pathLst>
                <a:path w="781" h="1560" extrusionOk="0">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7"/>
            <p:cNvSpPr/>
            <p:nvPr/>
          </p:nvSpPr>
          <p:spPr>
            <a:xfrm>
              <a:off x="1466775" y="3234739"/>
              <a:ext cx="54596" cy="131277"/>
            </a:xfrm>
            <a:custGeom>
              <a:avLst/>
              <a:gdLst/>
              <a:ahLst/>
              <a:cxnLst/>
              <a:rect l="l" t="t" r="r" b="b"/>
              <a:pathLst>
                <a:path w="781" h="1878" extrusionOk="0">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0"/>
          <p:cNvSpPr txBox="1">
            <a:spLocks noGrp="1"/>
          </p:cNvSpPr>
          <p:nvPr>
            <p:ph type="subTitle" idx="1"/>
          </p:nvPr>
        </p:nvSpPr>
        <p:spPr>
          <a:xfrm>
            <a:off x="1890775" y="2195009"/>
            <a:ext cx="249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Section</a:t>
            </a:r>
            <a:endParaRPr dirty="0"/>
          </a:p>
        </p:txBody>
      </p:sp>
      <p:sp>
        <p:nvSpPr>
          <p:cNvPr id="638" name="Google Shape;638;p30"/>
          <p:cNvSpPr txBox="1">
            <a:spLocks noGrp="1"/>
          </p:cNvSpPr>
          <p:nvPr>
            <p:ph type="title"/>
          </p:nvPr>
        </p:nvSpPr>
        <p:spPr>
          <a:xfrm>
            <a:off x="2456653" y="1582126"/>
            <a:ext cx="13602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39" name="Google Shape;639;p30"/>
          <p:cNvSpPr txBox="1">
            <a:spLocks noGrp="1"/>
          </p:cNvSpPr>
          <p:nvPr>
            <p:ph type="title" idx="2"/>
          </p:nvPr>
        </p:nvSpPr>
        <p:spPr>
          <a:xfrm>
            <a:off x="5321776" y="1582126"/>
            <a:ext cx="13602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40" name="Google Shape;640;p30"/>
          <p:cNvSpPr txBox="1">
            <a:spLocks noGrp="1"/>
          </p:cNvSpPr>
          <p:nvPr>
            <p:ph type="title" idx="3"/>
          </p:nvPr>
        </p:nvSpPr>
        <p:spPr>
          <a:xfrm>
            <a:off x="2464493" y="3033145"/>
            <a:ext cx="13602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41" name="Google Shape;641;p30"/>
          <p:cNvSpPr txBox="1">
            <a:spLocks noGrp="1"/>
          </p:cNvSpPr>
          <p:nvPr>
            <p:ph type="title" idx="4"/>
          </p:nvPr>
        </p:nvSpPr>
        <p:spPr>
          <a:xfrm>
            <a:off x="5321776" y="3033145"/>
            <a:ext cx="13602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642" name="Google Shape;642;p30"/>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643" name="Google Shape;643;p30"/>
          <p:cNvSpPr txBox="1">
            <a:spLocks noGrp="1"/>
          </p:cNvSpPr>
          <p:nvPr>
            <p:ph type="subTitle" idx="6"/>
          </p:nvPr>
        </p:nvSpPr>
        <p:spPr>
          <a:xfrm>
            <a:off x="4758500" y="2195008"/>
            <a:ext cx="249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Section</a:t>
            </a:r>
            <a:endParaRPr dirty="0"/>
          </a:p>
        </p:txBody>
      </p:sp>
      <p:sp>
        <p:nvSpPr>
          <p:cNvPr id="644" name="Google Shape;644;p30"/>
          <p:cNvSpPr txBox="1">
            <a:spLocks noGrp="1"/>
          </p:cNvSpPr>
          <p:nvPr>
            <p:ph type="subTitle" idx="7"/>
          </p:nvPr>
        </p:nvSpPr>
        <p:spPr>
          <a:xfrm>
            <a:off x="1898625" y="3646306"/>
            <a:ext cx="249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Section</a:t>
            </a:r>
            <a:endParaRPr/>
          </a:p>
        </p:txBody>
      </p:sp>
      <p:sp>
        <p:nvSpPr>
          <p:cNvPr id="645" name="Google Shape;645;p30"/>
          <p:cNvSpPr txBox="1">
            <a:spLocks noGrp="1"/>
          </p:cNvSpPr>
          <p:nvPr>
            <p:ph type="subTitle" idx="8"/>
          </p:nvPr>
        </p:nvSpPr>
        <p:spPr>
          <a:xfrm>
            <a:off x="4755904" y="3646306"/>
            <a:ext cx="249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Section</a:t>
            </a:r>
            <a:endParaRPr/>
          </a:p>
        </p:txBody>
      </p:sp>
      <p:sp>
        <p:nvSpPr>
          <p:cNvPr id="646" name="Google Shape;646;p30"/>
          <p:cNvSpPr/>
          <p:nvPr/>
        </p:nvSpPr>
        <p:spPr>
          <a:xfrm>
            <a:off x="-1876125" y="1130719"/>
            <a:ext cx="4082575" cy="750975"/>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647" name="Google Shape;647;p30"/>
          <p:cNvSpPr/>
          <p:nvPr/>
        </p:nvSpPr>
        <p:spPr>
          <a:xfrm rot="-7233072" flipH="1">
            <a:off x="6801435" y="1795965"/>
            <a:ext cx="5623683" cy="3592874"/>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Tree>
    <p:extLst>
      <p:ext uri="{BB962C8B-B14F-4D97-AF65-F5344CB8AC3E}">
        <p14:creationId xmlns:p14="http://schemas.microsoft.com/office/powerpoint/2010/main" val="10020448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1"/>
          <p:cNvSpPr txBox="1">
            <a:spLocks noGrp="1"/>
          </p:cNvSpPr>
          <p:nvPr>
            <p:ph type="body" idx="1"/>
          </p:nvPr>
        </p:nvSpPr>
        <p:spPr>
          <a:xfrm>
            <a:off x="4211650" y="1657150"/>
            <a:ext cx="4102800" cy="198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2"/>
                </a:solidFill>
              </a:rPr>
              <a:t>Do you know what helps you make your point clear? Lists like this one:</a:t>
            </a:r>
            <a:endParaRPr dirty="0">
              <a:solidFill>
                <a:schemeClr val="dk2"/>
              </a:solidFill>
            </a:endParaRPr>
          </a:p>
          <a:p>
            <a:pPr marL="457200" lvl="0" indent="-311150" algn="l" rtl="0">
              <a:spcBef>
                <a:spcPts val="1000"/>
              </a:spcBef>
              <a:spcAft>
                <a:spcPts val="0"/>
              </a:spcAft>
              <a:buClr>
                <a:schemeClr val="dk2"/>
              </a:buClr>
              <a:buSzPts val="1300"/>
              <a:buChar char="●"/>
            </a:pPr>
            <a:r>
              <a:rPr lang="en" dirty="0">
                <a:solidFill>
                  <a:schemeClr val="dk2"/>
                </a:solidFill>
              </a:rPr>
              <a:t>They’re simple </a:t>
            </a:r>
            <a:endParaRPr dirty="0">
              <a:solidFill>
                <a:schemeClr val="dk2"/>
              </a:solidFill>
            </a:endParaRPr>
          </a:p>
          <a:p>
            <a:pPr marL="457200" lvl="0" indent="-311150" algn="l" rtl="0">
              <a:spcBef>
                <a:spcPts val="0"/>
              </a:spcBef>
              <a:spcAft>
                <a:spcPts val="0"/>
              </a:spcAft>
              <a:buClr>
                <a:schemeClr val="dk2"/>
              </a:buClr>
              <a:buSzPts val="1300"/>
              <a:buChar char="●"/>
            </a:pPr>
            <a:r>
              <a:rPr lang="en" dirty="0">
                <a:solidFill>
                  <a:schemeClr val="dk2"/>
                </a:solidFill>
              </a:rPr>
              <a:t>You can organize your ideas clearly</a:t>
            </a:r>
            <a:endParaRPr dirty="0">
              <a:solidFill>
                <a:schemeClr val="dk2"/>
              </a:solidFill>
            </a:endParaRPr>
          </a:p>
          <a:p>
            <a:pPr marL="457200" lvl="0" indent="-311150" algn="l" rtl="0">
              <a:spcBef>
                <a:spcPts val="0"/>
              </a:spcBef>
              <a:spcAft>
                <a:spcPts val="0"/>
              </a:spcAft>
              <a:buClr>
                <a:schemeClr val="dk2"/>
              </a:buClr>
              <a:buSzPts val="1300"/>
              <a:buChar char="●"/>
            </a:pPr>
            <a:r>
              <a:rPr lang="en" dirty="0">
                <a:solidFill>
                  <a:schemeClr val="dk2"/>
                </a:solidFill>
              </a:rPr>
              <a:t>You’ll never forget to buy milk!</a:t>
            </a:r>
            <a:endParaRPr dirty="0">
              <a:solidFill>
                <a:schemeClr val="dk2"/>
              </a:solidFill>
            </a:endParaRPr>
          </a:p>
          <a:p>
            <a:pPr marL="0" lvl="0" indent="0" algn="l" rtl="0">
              <a:spcBef>
                <a:spcPts val="1000"/>
              </a:spcBef>
              <a:spcAft>
                <a:spcPts val="0"/>
              </a:spcAft>
              <a:buNone/>
            </a:pPr>
            <a:r>
              <a:rPr lang="en" dirty="0">
                <a:solidFill>
                  <a:schemeClr val="dk2"/>
                </a:solidFill>
              </a:rPr>
              <a:t>You can replace the image. Just right-click on it and select “Replace image”</a:t>
            </a:r>
            <a:endParaRPr dirty="0">
              <a:solidFill>
                <a:schemeClr val="dk2"/>
              </a:solidFill>
            </a:endParaRPr>
          </a:p>
        </p:txBody>
      </p:sp>
      <p:sp>
        <p:nvSpPr>
          <p:cNvPr id="653" name="Google Shape;653;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One column</a:t>
            </a:r>
            <a:endParaRPr/>
          </a:p>
        </p:txBody>
      </p:sp>
      <p:grpSp>
        <p:nvGrpSpPr>
          <p:cNvPr id="654" name="Google Shape;654;p31"/>
          <p:cNvGrpSpPr/>
          <p:nvPr/>
        </p:nvGrpSpPr>
        <p:grpSpPr>
          <a:xfrm>
            <a:off x="409380" y="1730792"/>
            <a:ext cx="3528937" cy="1940111"/>
            <a:chOff x="409380" y="1730792"/>
            <a:chExt cx="3528937" cy="1940111"/>
          </a:xfrm>
        </p:grpSpPr>
        <p:sp>
          <p:nvSpPr>
            <p:cNvPr id="655" name="Google Shape;655;p31"/>
            <p:cNvSpPr/>
            <p:nvPr/>
          </p:nvSpPr>
          <p:spPr>
            <a:xfrm>
              <a:off x="634598" y="1878188"/>
              <a:ext cx="3301639" cy="1790682"/>
            </a:xfrm>
            <a:custGeom>
              <a:avLst/>
              <a:gdLst/>
              <a:ahLst/>
              <a:cxnLst/>
              <a:rect l="l" t="t" r="r" b="b"/>
              <a:pathLst>
                <a:path w="69839" h="37880" extrusionOk="0">
                  <a:moveTo>
                    <a:pt x="0" y="1"/>
                  </a:moveTo>
                  <a:lnTo>
                    <a:pt x="0" y="37879"/>
                  </a:lnTo>
                  <a:lnTo>
                    <a:pt x="69839" y="37879"/>
                  </a:lnTo>
                  <a:lnTo>
                    <a:pt x="69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a:off x="634598" y="1878188"/>
              <a:ext cx="3301639" cy="150894"/>
            </a:xfrm>
            <a:custGeom>
              <a:avLst/>
              <a:gdLst/>
              <a:ahLst/>
              <a:cxnLst/>
              <a:rect l="l" t="t" r="r" b="b"/>
              <a:pathLst>
                <a:path w="69839" h="3192" extrusionOk="0">
                  <a:moveTo>
                    <a:pt x="0" y="1"/>
                  </a:moveTo>
                  <a:lnTo>
                    <a:pt x="0" y="3191"/>
                  </a:lnTo>
                  <a:lnTo>
                    <a:pt x="69839" y="3191"/>
                  </a:lnTo>
                  <a:lnTo>
                    <a:pt x="698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a:off x="693976" y="1936900"/>
              <a:ext cx="36874" cy="37582"/>
            </a:xfrm>
            <a:custGeom>
              <a:avLst/>
              <a:gdLst/>
              <a:ahLst/>
              <a:cxnLst/>
              <a:rect l="l" t="t" r="r" b="b"/>
              <a:pathLst>
                <a:path w="780" h="795" extrusionOk="0">
                  <a:moveTo>
                    <a:pt x="390" y="0"/>
                  </a:moveTo>
                  <a:cubicBezTo>
                    <a:pt x="173" y="0"/>
                    <a:pt x="0" y="174"/>
                    <a:pt x="0" y="390"/>
                  </a:cubicBezTo>
                  <a:cubicBezTo>
                    <a:pt x="0" y="607"/>
                    <a:pt x="173" y="794"/>
                    <a:pt x="390" y="794"/>
                  </a:cubicBezTo>
                  <a:cubicBezTo>
                    <a:pt x="606" y="794"/>
                    <a:pt x="780" y="607"/>
                    <a:pt x="780" y="390"/>
                  </a:cubicBezTo>
                  <a:cubicBezTo>
                    <a:pt x="780" y="174"/>
                    <a:pt x="606" y="0"/>
                    <a:pt x="39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a:off x="761532" y="1936900"/>
              <a:ext cx="37584" cy="37582"/>
            </a:xfrm>
            <a:custGeom>
              <a:avLst/>
              <a:gdLst/>
              <a:ahLst/>
              <a:cxnLst/>
              <a:rect l="l" t="t" r="r" b="b"/>
              <a:pathLst>
                <a:path w="795" h="795" extrusionOk="0">
                  <a:moveTo>
                    <a:pt x="404" y="0"/>
                  </a:moveTo>
                  <a:cubicBezTo>
                    <a:pt x="188" y="0"/>
                    <a:pt x="0" y="174"/>
                    <a:pt x="0" y="390"/>
                  </a:cubicBezTo>
                  <a:cubicBezTo>
                    <a:pt x="0" y="607"/>
                    <a:pt x="188" y="794"/>
                    <a:pt x="404" y="794"/>
                  </a:cubicBezTo>
                  <a:cubicBezTo>
                    <a:pt x="621" y="794"/>
                    <a:pt x="794" y="607"/>
                    <a:pt x="794" y="390"/>
                  </a:cubicBezTo>
                  <a:cubicBezTo>
                    <a:pt x="794" y="174"/>
                    <a:pt x="621" y="0"/>
                    <a:pt x="4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a:off x="829749" y="1936900"/>
              <a:ext cx="37584" cy="37582"/>
            </a:xfrm>
            <a:custGeom>
              <a:avLst/>
              <a:gdLst/>
              <a:ahLst/>
              <a:cxnLst/>
              <a:rect l="l" t="t" r="r" b="b"/>
              <a:pathLst>
                <a:path w="795" h="795" extrusionOk="0">
                  <a:moveTo>
                    <a:pt x="391" y="0"/>
                  </a:moveTo>
                  <a:cubicBezTo>
                    <a:pt x="174" y="0"/>
                    <a:pt x="1" y="174"/>
                    <a:pt x="1" y="390"/>
                  </a:cubicBezTo>
                  <a:cubicBezTo>
                    <a:pt x="1" y="607"/>
                    <a:pt x="174" y="794"/>
                    <a:pt x="391" y="794"/>
                  </a:cubicBezTo>
                  <a:cubicBezTo>
                    <a:pt x="607" y="794"/>
                    <a:pt x="795" y="607"/>
                    <a:pt x="795" y="390"/>
                  </a:cubicBezTo>
                  <a:cubicBezTo>
                    <a:pt x="795" y="174"/>
                    <a:pt x="607" y="0"/>
                    <a:pt x="39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629114" y="2288324"/>
              <a:ext cx="120173" cy="1379884"/>
            </a:xfrm>
            <a:custGeom>
              <a:avLst/>
              <a:gdLst/>
              <a:ahLst/>
              <a:cxnLst/>
              <a:rect l="l" t="t" r="r" b="b"/>
              <a:pathLst>
                <a:path w="2542" h="29190" extrusionOk="0">
                  <a:moveTo>
                    <a:pt x="1" y="1"/>
                  </a:moveTo>
                  <a:lnTo>
                    <a:pt x="1" y="29189"/>
                  </a:lnTo>
                  <a:lnTo>
                    <a:pt x="2541" y="29189"/>
                  </a:lnTo>
                  <a:lnTo>
                    <a:pt x="25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629114" y="2235095"/>
              <a:ext cx="3305799" cy="120167"/>
            </a:xfrm>
            <a:custGeom>
              <a:avLst/>
              <a:gdLst/>
              <a:ahLst/>
              <a:cxnLst/>
              <a:rect l="l" t="t" r="r" b="b"/>
              <a:pathLst>
                <a:path w="69927" h="2542" extrusionOk="0">
                  <a:moveTo>
                    <a:pt x="1" y="1"/>
                  </a:moveTo>
                  <a:lnTo>
                    <a:pt x="1" y="2541"/>
                  </a:lnTo>
                  <a:lnTo>
                    <a:pt x="69926" y="2541"/>
                  </a:lnTo>
                  <a:lnTo>
                    <a:pt x="69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747207" y="2235095"/>
              <a:ext cx="4822" cy="1356673"/>
            </a:xfrm>
            <a:custGeom>
              <a:avLst/>
              <a:gdLst/>
              <a:ahLst/>
              <a:cxnLst/>
              <a:rect l="l" t="t" r="r" b="b"/>
              <a:pathLst>
                <a:path w="102" h="28699" extrusionOk="0">
                  <a:moveTo>
                    <a:pt x="43" y="1"/>
                  </a:moveTo>
                  <a:cubicBezTo>
                    <a:pt x="29" y="1"/>
                    <a:pt x="0" y="6424"/>
                    <a:pt x="0" y="14349"/>
                  </a:cubicBezTo>
                  <a:cubicBezTo>
                    <a:pt x="0" y="22275"/>
                    <a:pt x="29" y="28698"/>
                    <a:pt x="43" y="28698"/>
                  </a:cubicBezTo>
                  <a:cubicBezTo>
                    <a:pt x="72" y="28698"/>
                    <a:pt x="101" y="22275"/>
                    <a:pt x="101" y="14349"/>
                  </a:cubicBezTo>
                  <a:cubicBezTo>
                    <a:pt x="101" y="6424"/>
                    <a:pt x="72" y="1"/>
                    <a:pt x="4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a:off x="1219437" y="2235095"/>
              <a:ext cx="4822" cy="1433113"/>
            </a:xfrm>
            <a:custGeom>
              <a:avLst/>
              <a:gdLst/>
              <a:ahLst/>
              <a:cxnLst/>
              <a:rect l="l" t="t" r="r" b="b"/>
              <a:pathLst>
                <a:path w="102" h="30316" extrusionOk="0">
                  <a:moveTo>
                    <a:pt x="44" y="1"/>
                  </a:moveTo>
                  <a:cubicBezTo>
                    <a:pt x="29" y="1"/>
                    <a:pt x="0" y="6800"/>
                    <a:pt x="0" y="15158"/>
                  </a:cubicBezTo>
                  <a:cubicBezTo>
                    <a:pt x="0" y="23530"/>
                    <a:pt x="29" y="30315"/>
                    <a:pt x="44" y="30315"/>
                  </a:cubicBezTo>
                  <a:cubicBezTo>
                    <a:pt x="73" y="30315"/>
                    <a:pt x="101" y="23530"/>
                    <a:pt x="101" y="15158"/>
                  </a:cubicBezTo>
                  <a:cubicBezTo>
                    <a:pt x="101" y="6800"/>
                    <a:pt x="73" y="1"/>
                    <a:pt x="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a:off x="1720363" y="2239870"/>
              <a:ext cx="4822" cy="1428339"/>
            </a:xfrm>
            <a:custGeom>
              <a:avLst/>
              <a:gdLst/>
              <a:ahLst/>
              <a:cxnLst/>
              <a:rect l="l" t="t" r="r" b="b"/>
              <a:pathLst>
                <a:path w="102" h="30215" extrusionOk="0">
                  <a:moveTo>
                    <a:pt x="43" y="1"/>
                  </a:moveTo>
                  <a:cubicBezTo>
                    <a:pt x="29" y="1"/>
                    <a:pt x="0" y="6756"/>
                    <a:pt x="0" y="15115"/>
                  </a:cubicBezTo>
                  <a:cubicBezTo>
                    <a:pt x="0" y="23458"/>
                    <a:pt x="29" y="30214"/>
                    <a:pt x="43" y="30214"/>
                  </a:cubicBezTo>
                  <a:cubicBezTo>
                    <a:pt x="72" y="30214"/>
                    <a:pt x="101" y="23458"/>
                    <a:pt x="101" y="15115"/>
                  </a:cubicBezTo>
                  <a:cubicBezTo>
                    <a:pt x="101" y="6756"/>
                    <a:pt x="72"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2709876" y="2235095"/>
              <a:ext cx="4822" cy="1433113"/>
            </a:xfrm>
            <a:custGeom>
              <a:avLst/>
              <a:gdLst/>
              <a:ahLst/>
              <a:cxnLst/>
              <a:rect l="l" t="t" r="r" b="b"/>
              <a:pathLst>
                <a:path w="102" h="30316" extrusionOk="0">
                  <a:moveTo>
                    <a:pt x="58" y="1"/>
                  </a:moveTo>
                  <a:cubicBezTo>
                    <a:pt x="29" y="1"/>
                    <a:pt x="0" y="6800"/>
                    <a:pt x="0" y="15158"/>
                  </a:cubicBezTo>
                  <a:cubicBezTo>
                    <a:pt x="0" y="23530"/>
                    <a:pt x="29" y="30315"/>
                    <a:pt x="58" y="30315"/>
                  </a:cubicBezTo>
                  <a:cubicBezTo>
                    <a:pt x="73" y="30315"/>
                    <a:pt x="102" y="23530"/>
                    <a:pt x="102" y="15158"/>
                  </a:cubicBezTo>
                  <a:cubicBezTo>
                    <a:pt x="102" y="6800"/>
                    <a:pt x="73"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a:off x="3210802" y="2235095"/>
              <a:ext cx="4113" cy="1433113"/>
            </a:xfrm>
            <a:custGeom>
              <a:avLst/>
              <a:gdLst/>
              <a:ahLst/>
              <a:cxnLst/>
              <a:rect l="l" t="t" r="r" b="b"/>
              <a:pathLst>
                <a:path w="87" h="30316" extrusionOk="0">
                  <a:moveTo>
                    <a:pt x="43" y="1"/>
                  </a:moveTo>
                  <a:cubicBezTo>
                    <a:pt x="15" y="1"/>
                    <a:pt x="0" y="6800"/>
                    <a:pt x="0" y="15158"/>
                  </a:cubicBezTo>
                  <a:cubicBezTo>
                    <a:pt x="0" y="23530"/>
                    <a:pt x="15" y="30315"/>
                    <a:pt x="43" y="30315"/>
                  </a:cubicBezTo>
                  <a:cubicBezTo>
                    <a:pt x="72" y="30315"/>
                    <a:pt x="87" y="23530"/>
                    <a:pt x="87" y="15158"/>
                  </a:cubicBezTo>
                  <a:cubicBezTo>
                    <a:pt x="87" y="6800"/>
                    <a:pt x="72"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a:off x="3711019" y="2239870"/>
              <a:ext cx="4822" cy="1428339"/>
            </a:xfrm>
            <a:custGeom>
              <a:avLst/>
              <a:gdLst/>
              <a:ahLst/>
              <a:cxnLst/>
              <a:rect l="l" t="t" r="r" b="b"/>
              <a:pathLst>
                <a:path w="102" h="30215" extrusionOk="0">
                  <a:moveTo>
                    <a:pt x="58" y="1"/>
                  </a:moveTo>
                  <a:cubicBezTo>
                    <a:pt x="29" y="1"/>
                    <a:pt x="0" y="6756"/>
                    <a:pt x="0" y="15115"/>
                  </a:cubicBezTo>
                  <a:cubicBezTo>
                    <a:pt x="0" y="23458"/>
                    <a:pt x="29" y="30214"/>
                    <a:pt x="58" y="30214"/>
                  </a:cubicBezTo>
                  <a:cubicBezTo>
                    <a:pt x="87" y="30214"/>
                    <a:pt x="101" y="23458"/>
                    <a:pt x="101" y="15115"/>
                  </a:cubicBezTo>
                  <a:cubicBezTo>
                    <a:pt x="101" y="6756"/>
                    <a:pt x="72"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629114" y="2462334"/>
              <a:ext cx="3288024" cy="4822"/>
            </a:xfrm>
            <a:custGeom>
              <a:avLst/>
              <a:gdLst/>
              <a:ahLst/>
              <a:cxnLst/>
              <a:rect l="l" t="t" r="r" b="b"/>
              <a:pathLst>
                <a:path w="69551" h="102" extrusionOk="0">
                  <a:moveTo>
                    <a:pt x="34776" y="1"/>
                  </a:moveTo>
                  <a:cubicBezTo>
                    <a:pt x="15577" y="1"/>
                    <a:pt x="1" y="30"/>
                    <a:pt x="1" y="44"/>
                  </a:cubicBezTo>
                  <a:cubicBezTo>
                    <a:pt x="1" y="73"/>
                    <a:pt x="15577" y="102"/>
                    <a:pt x="34776" y="102"/>
                  </a:cubicBezTo>
                  <a:cubicBezTo>
                    <a:pt x="53975" y="102"/>
                    <a:pt x="69551" y="73"/>
                    <a:pt x="69551" y="44"/>
                  </a:cubicBezTo>
                  <a:cubicBezTo>
                    <a:pt x="69551" y="15"/>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1"/>
            <p:cNvSpPr/>
            <p:nvPr/>
          </p:nvSpPr>
          <p:spPr>
            <a:xfrm>
              <a:off x="629114" y="2352473"/>
              <a:ext cx="3288024" cy="4822"/>
            </a:xfrm>
            <a:custGeom>
              <a:avLst/>
              <a:gdLst/>
              <a:ahLst/>
              <a:cxnLst/>
              <a:rect l="l" t="t" r="r" b="b"/>
              <a:pathLst>
                <a:path w="69551" h="102" extrusionOk="0">
                  <a:moveTo>
                    <a:pt x="34776" y="1"/>
                  </a:moveTo>
                  <a:cubicBezTo>
                    <a:pt x="15577" y="1"/>
                    <a:pt x="1" y="29"/>
                    <a:pt x="1" y="58"/>
                  </a:cubicBezTo>
                  <a:cubicBezTo>
                    <a:pt x="1" y="87"/>
                    <a:pt x="15577" y="102"/>
                    <a:pt x="34776" y="102"/>
                  </a:cubicBezTo>
                  <a:cubicBezTo>
                    <a:pt x="53975" y="102"/>
                    <a:pt x="69551" y="87"/>
                    <a:pt x="69551" y="58"/>
                  </a:cubicBezTo>
                  <a:cubicBezTo>
                    <a:pt x="69551" y="29"/>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1"/>
            <p:cNvSpPr/>
            <p:nvPr/>
          </p:nvSpPr>
          <p:spPr>
            <a:xfrm>
              <a:off x="629114" y="2577679"/>
              <a:ext cx="3288024" cy="4822"/>
            </a:xfrm>
            <a:custGeom>
              <a:avLst/>
              <a:gdLst/>
              <a:ahLst/>
              <a:cxnLst/>
              <a:rect l="l" t="t" r="r" b="b"/>
              <a:pathLst>
                <a:path w="69551" h="102" extrusionOk="0">
                  <a:moveTo>
                    <a:pt x="34776" y="0"/>
                  </a:moveTo>
                  <a:cubicBezTo>
                    <a:pt x="15577" y="0"/>
                    <a:pt x="1" y="15"/>
                    <a:pt x="1" y="44"/>
                  </a:cubicBezTo>
                  <a:cubicBezTo>
                    <a:pt x="1" y="72"/>
                    <a:pt x="15577" y="101"/>
                    <a:pt x="34776" y="101"/>
                  </a:cubicBezTo>
                  <a:cubicBezTo>
                    <a:pt x="53975" y="101"/>
                    <a:pt x="69551" y="72"/>
                    <a:pt x="69551" y="44"/>
                  </a:cubicBezTo>
                  <a:cubicBezTo>
                    <a:pt x="69551" y="29"/>
                    <a:pt x="53989" y="0"/>
                    <a:pt x="3477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629114" y="2692977"/>
              <a:ext cx="3288024" cy="4822"/>
            </a:xfrm>
            <a:custGeom>
              <a:avLst/>
              <a:gdLst/>
              <a:ahLst/>
              <a:cxnLst/>
              <a:rect l="l" t="t" r="r" b="b"/>
              <a:pathLst>
                <a:path w="69551" h="102" extrusionOk="0">
                  <a:moveTo>
                    <a:pt x="34776" y="1"/>
                  </a:moveTo>
                  <a:cubicBezTo>
                    <a:pt x="15577" y="1"/>
                    <a:pt x="1" y="30"/>
                    <a:pt x="1" y="44"/>
                  </a:cubicBezTo>
                  <a:cubicBezTo>
                    <a:pt x="1" y="73"/>
                    <a:pt x="15577" y="102"/>
                    <a:pt x="34776" y="102"/>
                  </a:cubicBezTo>
                  <a:cubicBezTo>
                    <a:pt x="53975" y="102"/>
                    <a:pt x="69551" y="73"/>
                    <a:pt x="69551" y="44"/>
                  </a:cubicBezTo>
                  <a:cubicBezTo>
                    <a:pt x="69551" y="30"/>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1"/>
            <p:cNvSpPr/>
            <p:nvPr/>
          </p:nvSpPr>
          <p:spPr>
            <a:xfrm>
              <a:off x="629114" y="2808322"/>
              <a:ext cx="3288024" cy="4822"/>
            </a:xfrm>
            <a:custGeom>
              <a:avLst/>
              <a:gdLst/>
              <a:ahLst/>
              <a:cxnLst/>
              <a:rect l="l" t="t" r="r" b="b"/>
              <a:pathLst>
                <a:path w="69551" h="102" extrusionOk="0">
                  <a:moveTo>
                    <a:pt x="34776" y="0"/>
                  </a:moveTo>
                  <a:cubicBezTo>
                    <a:pt x="15577" y="0"/>
                    <a:pt x="1" y="29"/>
                    <a:pt x="1" y="58"/>
                  </a:cubicBezTo>
                  <a:cubicBezTo>
                    <a:pt x="1" y="73"/>
                    <a:pt x="15577" y="101"/>
                    <a:pt x="34776" y="101"/>
                  </a:cubicBezTo>
                  <a:cubicBezTo>
                    <a:pt x="53975" y="101"/>
                    <a:pt x="69551" y="73"/>
                    <a:pt x="69551" y="58"/>
                  </a:cubicBezTo>
                  <a:cubicBezTo>
                    <a:pt x="69551" y="29"/>
                    <a:pt x="53989"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1"/>
            <p:cNvSpPr/>
            <p:nvPr/>
          </p:nvSpPr>
          <p:spPr>
            <a:xfrm>
              <a:off x="629114" y="2923619"/>
              <a:ext cx="3288024" cy="4869"/>
            </a:xfrm>
            <a:custGeom>
              <a:avLst/>
              <a:gdLst/>
              <a:ahLst/>
              <a:cxnLst/>
              <a:rect l="l" t="t" r="r" b="b"/>
              <a:pathLst>
                <a:path w="69551" h="103" extrusionOk="0">
                  <a:moveTo>
                    <a:pt x="34776" y="1"/>
                  </a:moveTo>
                  <a:cubicBezTo>
                    <a:pt x="15577" y="1"/>
                    <a:pt x="1" y="30"/>
                    <a:pt x="1" y="59"/>
                  </a:cubicBezTo>
                  <a:cubicBezTo>
                    <a:pt x="1" y="73"/>
                    <a:pt x="15577" y="102"/>
                    <a:pt x="34776" y="102"/>
                  </a:cubicBezTo>
                  <a:cubicBezTo>
                    <a:pt x="53975" y="102"/>
                    <a:pt x="69551" y="73"/>
                    <a:pt x="69551" y="59"/>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629114" y="3038964"/>
              <a:ext cx="3288024" cy="4822"/>
            </a:xfrm>
            <a:custGeom>
              <a:avLst/>
              <a:gdLst/>
              <a:ahLst/>
              <a:cxnLst/>
              <a:rect l="l" t="t" r="r" b="b"/>
              <a:pathLst>
                <a:path w="69551" h="102" extrusionOk="0">
                  <a:moveTo>
                    <a:pt x="34776" y="1"/>
                  </a:moveTo>
                  <a:cubicBezTo>
                    <a:pt x="15577" y="1"/>
                    <a:pt x="1" y="29"/>
                    <a:pt x="1" y="58"/>
                  </a:cubicBezTo>
                  <a:cubicBezTo>
                    <a:pt x="1" y="73"/>
                    <a:pt x="15577" y="102"/>
                    <a:pt x="34776" y="102"/>
                  </a:cubicBezTo>
                  <a:cubicBezTo>
                    <a:pt x="53975" y="102"/>
                    <a:pt x="69551" y="73"/>
                    <a:pt x="69551" y="58"/>
                  </a:cubicBezTo>
                  <a:cubicBezTo>
                    <a:pt x="69551" y="29"/>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1"/>
            <p:cNvSpPr/>
            <p:nvPr/>
          </p:nvSpPr>
          <p:spPr>
            <a:xfrm>
              <a:off x="629114" y="3154971"/>
              <a:ext cx="3288024" cy="4160"/>
            </a:xfrm>
            <a:custGeom>
              <a:avLst/>
              <a:gdLst/>
              <a:ahLst/>
              <a:cxnLst/>
              <a:rect l="l" t="t" r="r" b="b"/>
              <a:pathLst>
                <a:path w="69551" h="88" extrusionOk="0">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1"/>
            <p:cNvSpPr/>
            <p:nvPr/>
          </p:nvSpPr>
          <p:spPr>
            <a:xfrm>
              <a:off x="629114" y="3270316"/>
              <a:ext cx="3288024" cy="4113"/>
            </a:xfrm>
            <a:custGeom>
              <a:avLst/>
              <a:gdLst/>
              <a:ahLst/>
              <a:cxnLst/>
              <a:rect l="l" t="t" r="r" b="b"/>
              <a:pathLst>
                <a:path w="69551" h="87" extrusionOk="0">
                  <a:moveTo>
                    <a:pt x="34776" y="0"/>
                  </a:moveTo>
                  <a:cubicBezTo>
                    <a:pt x="15577" y="0"/>
                    <a:pt x="1" y="15"/>
                    <a:pt x="1" y="44"/>
                  </a:cubicBezTo>
                  <a:cubicBezTo>
                    <a:pt x="1" y="72"/>
                    <a:pt x="15577" y="87"/>
                    <a:pt x="34776" y="87"/>
                  </a:cubicBezTo>
                  <a:cubicBezTo>
                    <a:pt x="53975" y="87"/>
                    <a:pt x="69551" y="72"/>
                    <a:pt x="69551" y="44"/>
                  </a:cubicBezTo>
                  <a:cubicBezTo>
                    <a:pt x="69551" y="15"/>
                    <a:pt x="53989"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1"/>
            <p:cNvSpPr/>
            <p:nvPr/>
          </p:nvSpPr>
          <p:spPr>
            <a:xfrm>
              <a:off x="629114" y="3385613"/>
              <a:ext cx="3288024" cy="4160"/>
            </a:xfrm>
            <a:custGeom>
              <a:avLst/>
              <a:gdLst/>
              <a:ahLst/>
              <a:cxnLst/>
              <a:rect l="l" t="t" r="r" b="b"/>
              <a:pathLst>
                <a:path w="69551" h="88" extrusionOk="0">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629114" y="3500958"/>
              <a:ext cx="3288024" cy="4113"/>
            </a:xfrm>
            <a:custGeom>
              <a:avLst/>
              <a:gdLst/>
              <a:ahLst/>
              <a:cxnLst/>
              <a:rect l="l" t="t" r="r" b="b"/>
              <a:pathLst>
                <a:path w="69551" h="87" extrusionOk="0">
                  <a:moveTo>
                    <a:pt x="34776" y="0"/>
                  </a:moveTo>
                  <a:cubicBezTo>
                    <a:pt x="15577" y="0"/>
                    <a:pt x="1" y="15"/>
                    <a:pt x="1" y="44"/>
                  </a:cubicBezTo>
                  <a:cubicBezTo>
                    <a:pt x="1" y="73"/>
                    <a:pt x="15577" y="87"/>
                    <a:pt x="34776" y="87"/>
                  </a:cubicBezTo>
                  <a:cubicBezTo>
                    <a:pt x="53975" y="87"/>
                    <a:pt x="69551" y="73"/>
                    <a:pt x="69551" y="44"/>
                  </a:cubicBezTo>
                  <a:cubicBezTo>
                    <a:pt x="69551" y="15"/>
                    <a:pt x="53989" y="0"/>
                    <a:pt x="3477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629114" y="3616256"/>
              <a:ext cx="3288024" cy="4160"/>
            </a:xfrm>
            <a:custGeom>
              <a:avLst/>
              <a:gdLst/>
              <a:ahLst/>
              <a:cxnLst/>
              <a:rect l="l" t="t" r="r" b="b"/>
              <a:pathLst>
                <a:path w="69551" h="88" extrusionOk="0">
                  <a:moveTo>
                    <a:pt x="34776" y="1"/>
                  </a:moveTo>
                  <a:cubicBezTo>
                    <a:pt x="15577" y="1"/>
                    <a:pt x="1" y="15"/>
                    <a:pt x="1" y="44"/>
                  </a:cubicBezTo>
                  <a:cubicBezTo>
                    <a:pt x="1" y="73"/>
                    <a:pt x="15577" y="88"/>
                    <a:pt x="34776" y="88"/>
                  </a:cubicBezTo>
                  <a:cubicBezTo>
                    <a:pt x="53975" y="88"/>
                    <a:pt x="69551" y="73"/>
                    <a:pt x="69551" y="44"/>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1"/>
            <p:cNvSpPr/>
            <p:nvPr/>
          </p:nvSpPr>
          <p:spPr>
            <a:xfrm>
              <a:off x="749240" y="2355215"/>
              <a:ext cx="3185673" cy="224544"/>
            </a:xfrm>
            <a:custGeom>
              <a:avLst/>
              <a:gdLst/>
              <a:ahLst/>
              <a:cxnLst/>
              <a:rect l="l" t="t" r="r" b="b"/>
              <a:pathLst>
                <a:path w="67386" h="4750" extrusionOk="0">
                  <a:moveTo>
                    <a:pt x="0" y="0"/>
                  </a:moveTo>
                  <a:lnTo>
                    <a:pt x="0" y="4750"/>
                  </a:lnTo>
                  <a:lnTo>
                    <a:pt x="67385" y="4750"/>
                  </a:lnTo>
                  <a:lnTo>
                    <a:pt x="67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1"/>
            <p:cNvSpPr/>
            <p:nvPr/>
          </p:nvSpPr>
          <p:spPr>
            <a:xfrm>
              <a:off x="1583171" y="2449382"/>
              <a:ext cx="1674055" cy="4822"/>
            </a:xfrm>
            <a:custGeom>
              <a:avLst/>
              <a:gdLst/>
              <a:ahLst/>
              <a:cxnLst/>
              <a:rect l="l" t="t" r="r" b="b"/>
              <a:pathLst>
                <a:path w="35411" h="102" extrusionOk="0">
                  <a:moveTo>
                    <a:pt x="17698" y="0"/>
                  </a:moveTo>
                  <a:cubicBezTo>
                    <a:pt x="7926" y="0"/>
                    <a:pt x="1" y="29"/>
                    <a:pt x="1" y="58"/>
                  </a:cubicBezTo>
                  <a:cubicBezTo>
                    <a:pt x="1" y="73"/>
                    <a:pt x="7926" y="101"/>
                    <a:pt x="17698" y="101"/>
                  </a:cubicBezTo>
                  <a:cubicBezTo>
                    <a:pt x="27486" y="101"/>
                    <a:pt x="35411" y="73"/>
                    <a:pt x="35411" y="58"/>
                  </a:cubicBezTo>
                  <a:cubicBezTo>
                    <a:pt x="35411" y="29"/>
                    <a:pt x="27486" y="0"/>
                    <a:pt x="1769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1"/>
            <p:cNvSpPr/>
            <p:nvPr/>
          </p:nvSpPr>
          <p:spPr>
            <a:xfrm>
              <a:off x="1321788" y="2513530"/>
              <a:ext cx="2094472" cy="4822"/>
            </a:xfrm>
            <a:custGeom>
              <a:avLst/>
              <a:gdLst/>
              <a:ahLst/>
              <a:cxnLst/>
              <a:rect l="l" t="t" r="r" b="b"/>
              <a:pathLst>
                <a:path w="44304" h="102" extrusionOk="0">
                  <a:moveTo>
                    <a:pt x="22159" y="0"/>
                  </a:moveTo>
                  <a:cubicBezTo>
                    <a:pt x="9918" y="0"/>
                    <a:pt x="1" y="29"/>
                    <a:pt x="1" y="44"/>
                  </a:cubicBezTo>
                  <a:cubicBezTo>
                    <a:pt x="1" y="72"/>
                    <a:pt x="9918" y="101"/>
                    <a:pt x="22159" y="101"/>
                  </a:cubicBezTo>
                  <a:cubicBezTo>
                    <a:pt x="34386" y="101"/>
                    <a:pt x="44303" y="72"/>
                    <a:pt x="44303" y="44"/>
                  </a:cubicBezTo>
                  <a:cubicBezTo>
                    <a:pt x="44303" y="29"/>
                    <a:pt x="34386" y="0"/>
                    <a:pt x="2215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1"/>
            <p:cNvSpPr/>
            <p:nvPr/>
          </p:nvSpPr>
          <p:spPr>
            <a:xfrm>
              <a:off x="1221470" y="2695057"/>
              <a:ext cx="990269" cy="116054"/>
            </a:xfrm>
            <a:custGeom>
              <a:avLst/>
              <a:gdLst/>
              <a:ahLst/>
              <a:cxnLst/>
              <a:rect l="l" t="t" r="r" b="b"/>
              <a:pathLst>
                <a:path w="20947" h="2455" extrusionOk="0">
                  <a:moveTo>
                    <a:pt x="1" y="0"/>
                  </a:moveTo>
                  <a:lnTo>
                    <a:pt x="1" y="2454"/>
                  </a:lnTo>
                  <a:lnTo>
                    <a:pt x="20947" y="2454"/>
                  </a:lnTo>
                  <a:lnTo>
                    <a:pt x="20947"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1275411" y="2860841"/>
              <a:ext cx="365152" cy="4822"/>
            </a:xfrm>
            <a:custGeom>
              <a:avLst/>
              <a:gdLst/>
              <a:ahLst/>
              <a:cxnLst/>
              <a:rect l="l" t="t" r="r" b="b"/>
              <a:pathLst>
                <a:path w="7724" h="102" extrusionOk="0">
                  <a:moveTo>
                    <a:pt x="3869" y="1"/>
                  </a:moveTo>
                  <a:cubicBezTo>
                    <a:pt x="1732" y="1"/>
                    <a:pt x="0" y="30"/>
                    <a:pt x="0" y="59"/>
                  </a:cubicBezTo>
                  <a:cubicBezTo>
                    <a:pt x="0" y="73"/>
                    <a:pt x="1732" y="102"/>
                    <a:pt x="3869" y="102"/>
                  </a:cubicBezTo>
                  <a:cubicBezTo>
                    <a:pt x="5991" y="102"/>
                    <a:pt x="7723" y="73"/>
                    <a:pt x="7723" y="59"/>
                  </a:cubicBezTo>
                  <a:cubicBezTo>
                    <a:pt x="7723" y="30"/>
                    <a:pt x="5991" y="1"/>
                    <a:pt x="3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275411" y="2987768"/>
              <a:ext cx="219781" cy="4160"/>
            </a:xfrm>
            <a:custGeom>
              <a:avLst/>
              <a:gdLst/>
              <a:ahLst/>
              <a:cxnLst/>
              <a:rect l="l" t="t" r="r" b="b"/>
              <a:pathLst>
                <a:path w="4649" h="88" extrusionOk="0">
                  <a:moveTo>
                    <a:pt x="2324" y="1"/>
                  </a:moveTo>
                  <a:cubicBezTo>
                    <a:pt x="1039" y="1"/>
                    <a:pt x="0" y="15"/>
                    <a:pt x="0" y="44"/>
                  </a:cubicBezTo>
                  <a:cubicBezTo>
                    <a:pt x="0" y="73"/>
                    <a:pt x="1039" y="88"/>
                    <a:pt x="2324" y="88"/>
                  </a:cubicBezTo>
                  <a:cubicBezTo>
                    <a:pt x="3609" y="88"/>
                    <a:pt x="4648" y="73"/>
                    <a:pt x="4648" y="44"/>
                  </a:cubicBezTo>
                  <a:cubicBezTo>
                    <a:pt x="4648" y="15"/>
                    <a:pt x="3609" y="1"/>
                    <a:pt x="2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275411" y="2895681"/>
              <a:ext cx="219781" cy="4113"/>
            </a:xfrm>
            <a:custGeom>
              <a:avLst/>
              <a:gdLst/>
              <a:ahLst/>
              <a:cxnLst/>
              <a:rect l="l" t="t" r="r" b="b"/>
              <a:pathLst>
                <a:path w="4649" h="87" extrusionOk="0">
                  <a:moveTo>
                    <a:pt x="2324" y="0"/>
                  </a:moveTo>
                  <a:cubicBezTo>
                    <a:pt x="1039" y="0"/>
                    <a:pt x="0" y="15"/>
                    <a:pt x="0" y="43"/>
                  </a:cubicBezTo>
                  <a:cubicBezTo>
                    <a:pt x="0" y="72"/>
                    <a:pt x="1039" y="87"/>
                    <a:pt x="2324" y="87"/>
                  </a:cubicBezTo>
                  <a:cubicBezTo>
                    <a:pt x="3609" y="87"/>
                    <a:pt x="4648" y="72"/>
                    <a:pt x="4648" y="43"/>
                  </a:cubicBezTo>
                  <a:cubicBezTo>
                    <a:pt x="4648" y="15"/>
                    <a:pt x="3609" y="0"/>
                    <a:pt x="23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058852" y="2860605"/>
              <a:ext cx="116060" cy="5342"/>
            </a:xfrm>
            <a:custGeom>
              <a:avLst/>
              <a:gdLst/>
              <a:ahLst/>
              <a:cxnLst/>
              <a:rect l="l" t="t" r="r" b="b"/>
              <a:pathLst>
                <a:path w="2455" h="113" extrusionOk="0">
                  <a:moveTo>
                    <a:pt x="933" y="1"/>
                  </a:moveTo>
                  <a:cubicBezTo>
                    <a:pt x="618" y="1"/>
                    <a:pt x="309" y="20"/>
                    <a:pt x="0" y="64"/>
                  </a:cubicBezTo>
                  <a:cubicBezTo>
                    <a:pt x="303" y="96"/>
                    <a:pt x="606" y="112"/>
                    <a:pt x="916" y="112"/>
                  </a:cubicBezTo>
                  <a:cubicBezTo>
                    <a:pt x="1019" y="112"/>
                    <a:pt x="1122" y="111"/>
                    <a:pt x="1227" y="107"/>
                  </a:cubicBezTo>
                  <a:cubicBezTo>
                    <a:pt x="1328" y="111"/>
                    <a:pt x="1430" y="112"/>
                    <a:pt x="1532" y="112"/>
                  </a:cubicBezTo>
                  <a:cubicBezTo>
                    <a:pt x="1840" y="112"/>
                    <a:pt x="2151" y="96"/>
                    <a:pt x="2454" y="64"/>
                  </a:cubicBezTo>
                  <a:cubicBezTo>
                    <a:pt x="2145" y="20"/>
                    <a:pt x="1828" y="1"/>
                    <a:pt x="1515" y="1"/>
                  </a:cubicBezTo>
                  <a:cubicBezTo>
                    <a:pt x="1419" y="1"/>
                    <a:pt x="1322" y="3"/>
                    <a:pt x="1227" y="6"/>
                  </a:cubicBezTo>
                  <a:cubicBezTo>
                    <a:pt x="1128" y="3"/>
                    <a:pt x="1030" y="1"/>
                    <a:pt x="9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p:cNvSpPr/>
            <p:nvPr/>
          </p:nvSpPr>
          <p:spPr>
            <a:xfrm>
              <a:off x="2058852" y="2965030"/>
              <a:ext cx="116060" cy="4633"/>
            </a:xfrm>
            <a:custGeom>
              <a:avLst/>
              <a:gdLst/>
              <a:ahLst/>
              <a:cxnLst/>
              <a:rect l="l" t="t" r="r" b="b"/>
              <a:pathLst>
                <a:path w="2455" h="98" extrusionOk="0">
                  <a:moveTo>
                    <a:pt x="916" y="0"/>
                  </a:moveTo>
                  <a:cubicBezTo>
                    <a:pt x="606" y="0"/>
                    <a:pt x="303" y="16"/>
                    <a:pt x="0" y="49"/>
                  </a:cubicBezTo>
                  <a:cubicBezTo>
                    <a:pt x="303" y="81"/>
                    <a:pt x="606" y="98"/>
                    <a:pt x="916" y="98"/>
                  </a:cubicBezTo>
                  <a:cubicBezTo>
                    <a:pt x="1019" y="98"/>
                    <a:pt x="1122" y="96"/>
                    <a:pt x="1227" y="92"/>
                  </a:cubicBezTo>
                  <a:cubicBezTo>
                    <a:pt x="1328" y="96"/>
                    <a:pt x="1430" y="98"/>
                    <a:pt x="1532" y="98"/>
                  </a:cubicBezTo>
                  <a:cubicBezTo>
                    <a:pt x="1840" y="98"/>
                    <a:pt x="2151" y="81"/>
                    <a:pt x="2454" y="49"/>
                  </a:cubicBezTo>
                  <a:cubicBezTo>
                    <a:pt x="2151" y="16"/>
                    <a:pt x="1840" y="0"/>
                    <a:pt x="1532" y="0"/>
                  </a:cubicBezTo>
                  <a:cubicBezTo>
                    <a:pt x="1430" y="0"/>
                    <a:pt x="1328" y="2"/>
                    <a:pt x="1227" y="6"/>
                  </a:cubicBezTo>
                  <a:cubicBezTo>
                    <a:pt x="1122" y="2"/>
                    <a:pt x="1019" y="0"/>
                    <a:pt x="9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1221470" y="3498926"/>
              <a:ext cx="990269" cy="119458"/>
            </a:xfrm>
            <a:custGeom>
              <a:avLst/>
              <a:gdLst/>
              <a:ahLst/>
              <a:cxnLst/>
              <a:rect l="l" t="t" r="r" b="b"/>
              <a:pathLst>
                <a:path w="20947" h="2527" extrusionOk="0">
                  <a:moveTo>
                    <a:pt x="1" y="0"/>
                  </a:moveTo>
                  <a:lnTo>
                    <a:pt x="1" y="2526"/>
                  </a:lnTo>
                  <a:lnTo>
                    <a:pt x="20947" y="2526"/>
                  </a:lnTo>
                  <a:lnTo>
                    <a:pt x="20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1267185" y="3562365"/>
              <a:ext cx="417013" cy="4160"/>
            </a:xfrm>
            <a:custGeom>
              <a:avLst/>
              <a:gdLst/>
              <a:ahLst/>
              <a:cxnLst/>
              <a:rect l="l" t="t" r="r" b="b"/>
              <a:pathLst>
                <a:path w="8821" h="88" extrusionOk="0">
                  <a:moveTo>
                    <a:pt x="4404" y="1"/>
                  </a:moveTo>
                  <a:cubicBezTo>
                    <a:pt x="1964" y="1"/>
                    <a:pt x="1" y="15"/>
                    <a:pt x="1" y="44"/>
                  </a:cubicBezTo>
                  <a:cubicBezTo>
                    <a:pt x="1" y="73"/>
                    <a:pt x="1979" y="87"/>
                    <a:pt x="4404" y="87"/>
                  </a:cubicBezTo>
                  <a:cubicBezTo>
                    <a:pt x="6843" y="87"/>
                    <a:pt x="8821" y="73"/>
                    <a:pt x="8821" y="44"/>
                  </a:cubicBezTo>
                  <a:cubicBezTo>
                    <a:pt x="8821" y="15"/>
                    <a:pt x="6843" y="1"/>
                    <a:pt x="4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3603846" y="3214345"/>
              <a:ext cx="85379" cy="171316"/>
            </a:xfrm>
            <a:custGeom>
              <a:avLst/>
              <a:gdLst/>
              <a:ahLst/>
              <a:cxnLst/>
              <a:rect l="l" t="t" r="r" b="b"/>
              <a:pathLst>
                <a:path w="1806" h="3624" extrusionOk="0">
                  <a:moveTo>
                    <a:pt x="1" y="0"/>
                  </a:moveTo>
                  <a:lnTo>
                    <a:pt x="1" y="3624"/>
                  </a:lnTo>
                  <a:lnTo>
                    <a:pt x="1805" y="3624"/>
                  </a:lnTo>
                  <a:lnTo>
                    <a:pt x="180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723286" y="2081554"/>
              <a:ext cx="75829" cy="75778"/>
            </a:xfrm>
            <a:custGeom>
              <a:avLst/>
              <a:gdLst/>
              <a:ahLst/>
              <a:cxnLst/>
              <a:rect l="l" t="t" r="r" b="b"/>
              <a:pathLst>
                <a:path w="1604" h="1603" extrusionOk="0">
                  <a:moveTo>
                    <a:pt x="1" y="1"/>
                  </a:moveTo>
                  <a:lnTo>
                    <a:pt x="1" y="1603"/>
                  </a:lnTo>
                  <a:lnTo>
                    <a:pt x="1603" y="1603"/>
                  </a:lnTo>
                  <a:lnTo>
                    <a:pt x="1603"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758790" y="2106798"/>
              <a:ext cx="84670" cy="84003"/>
            </a:xfrm>
            <a:custGeom>
              <a:avLst/>
              <a:gdLst/>
              <a:ahLst/>
              <a:cxnLst/>
              <a:rect l="l" t="t" r="r" b="b"/>
              <a:pathLst>
                <a:path w="1791" h="1777" extrusionOk="0">
                  <a:moveTo>
                    <a:pt x="1603" y="174"/>
                  </a:moveTo>
                  <a:lnTo>
                    <a:pt x="1603" y="1603"/>
                  </a:lnTo>
                  <a:lnTo>
                    <a:pt x="188" y="1603"/>
                  </a:lnTo>
                  <a:lnTo>
                    <a:pt x="188" y="174"/>
                  </a:lnTo>
                  <a:close/>
                  <a:moveTo>
                    <a:pt x="0" y="1"/>
                  </a:moveTo>
                  <a:lnTo>
                    <a:pt x="0" y="1776"/>
                  </a:lnTo>
                  <a:lnTo>
                    <a:pt x="1790" y="1776"/>
                  </a:lnTo>
                  <a:lnTo>
                    <a:pt x="1790"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954650" y="2102023"/>
              <a:ext cx="71007" cy="71051"/>
            </a:xfrm>
            <a:custGeom>
              <a:avLst/>
              <a:gdLst/>
              <a:ahLst/>
              <a:cxnLst/>
              <a:rect l="l" t="t" r="r" b="b"/>
              <a:pathLst>
                <a:path w="1502" h="1503" extrusionOk="0">
                  <a:moveTo>
                    <a:pt x="0" y="1"/>
                  </a:moveTo>
                  <a:lnTo>
                    <a:pt x="0"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1070001" y="2102023"/>
              <a:ext cx="71007" cy="71051"/>
            </a:xfrm>
            <a:custGeom>
              <a:avLst/>
              <a:gdLst/>
              <a:ahLst/>
              <a:cxnLst/>
              <a:rect l="l" t="t" r="r" b="b"/>
              <a:pathLst>
                <a:path w="1502" h="1503" extrusionOk="0">
                  <a:moveTo>
                    <a:pt x="0" y="1"/>
                  </a:moveTo>
                  <a:lnTo>
                    <a:pt x="0" y="1502"/>
                  </a:lnTo>
                  <a:lnTo>
                    <a:pt x="1501" y="1502"/>
                  </a:lnTo>
                  <a:lnTo>
                    <a:pt x="15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1185305" y="2102023"/>
              <a:ext cx="71007" cy="71051"/>
            </a:xfrm>
            <a:custGeom>
              <a:avLst/>
              <a:gdLst/>
              <a:ahLst/>
              <a:cxnLst/>
              <a:rect l="l" t="t" r="r" b="b"/>
              <a:pathLst>
                <a:path w="1502" h="1503" extrusionOk="0">
                  <a:moveTo>
                    <a:pt x="1" y="1"/>
                  </a:moveTo>
                  <a:lnTo>
                    <a:pt x="1"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1300656" y="2102023"/>
              <a:ext cx="71007" cy="71051"/>
            </a:xfrm>
            <a:custGeom>
              <a:avLst/>
              <a:gdLst/>
              <a:ahLst/>
              <a:cxnLst/>
              <a:rect l="l" t="t" r="r" b="b"/>
              <a:pathLst>
                <a:path w="1502" h="1503" extrusionOk="0">
                  <a:moveTo>
                    <a:pt x="0" y="1"/>
                  </a:moveTo>
                  <a:lnTo>
                    <a:pt x="0"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1415959" y="2102023"/>
              <a:ext cx="71054" cy="71051"/>
            </a:xfrm>
            <a:custGeom>
              <a:avLst/>
              <a:gdLst/>
              <a:ahLst/>
              <a:cxnLst/>
              <a:rect l="l" t="t" r="r" b="b"/>
              <a:pathLst>
                <a:path w="1503" h="1503" extrusionOk="0">
                  <a:moveTo>
                    <a:pt x="1" y="1"/>
                  </a:moveTo>
                  <a:lnTo>
                    <a:pt x="1"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1"/>
            <p:cNvSpPr/>
            <p:nvPr/>
          </p:nvSpPr>
          <p:spPr>
            <a:xfrm>
              <a:off x="1592721" y="2101361"/>
              <a:ext cx="750065" cy="72374"/>
            </a:xfrm>
            <a:custGeom>
              <a:avLst/>
              <a:gdLst/>
              <a:ahLst/>
              <a:cxnLst/>
              <a:rect l="l" t="t" r="r" b="b"/>
              <a:pathLst>
                <a:path w="15866" h="1531" extrusionOk="0">
                  <a:moveTo>
                    <a:pt x="1" y="0"/>
                  </a:moveTo>
                  <a:lnTo>
                    <a:pt x="1" y="1530"/>
                  </a:lnTo>
                  <a:lnTo>
                    <a:pt x="15865" y="1530"/>
                  </a:lnTo>
                  <a:lnTo>
                    <a:pt x="158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1"/>
            <p:cNvSpPr/>
            <p:nvPr/>
          </p:nvSpPr>
          <p:spPr>
            <a:xfrm>
              <a:off x="2445751" y="2101361"/>
              <a:ext cx="750065" cy="72374"/>
            </a:xfrm>
            <a:custGeom>
              <a:avLst/>
              <a:gdLst/>
              <a:ahLst/>
              <a:cxnLst/>
              <a:rect l="l" t="t" r="r" b="b"/>
              <a:pathLst>
                <a:path w="15866" h="1531" extrusionOk="0">
                  <a:moveTo>
                    <a:pt x="1" y="0"/>
                  </a:moveTo>
                  <a:lnTo>
                    <a:pt x="1" y="1530"/>
                  </a:lnTo>
                  <a:lnTo>
                    <a:pt x="15866" y="1530"/>
                  </a:lnTo>
                  <a:lnTo>
                    <a:pt x="1586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1"/>
            <p:cNvSpPr/>
            <p:nvPr/>
          </p:nvSpPr>
          <p:spPr>
            <a:xfrm>
              <a:off x="3288569" y="2101361"/>
              <a:ext cx="646344" cy="72374"/>
            </a:xfrm>
            <a:custGeom>
              <a:avLst/>
              <a:gdLst/>
              <a:ahLst/>
              <a:cxnLst/>
              <a:rect l="l" t="t" r="r" b="b"/>
              <a:pathLst>
                <a:path w="13672" h="1531" extrusionOk="0">
                  <a:moveTo>
                    <a:pt x="1" y="0"/>
                  </a:moveTo>
                  <a:lnTo>
                    <a:pt x="1" y="1530"/>
                  </a:lnTo>
                  <a:lnTo>
                    <a:pt x="13671" y="1530"/>
                  </a:lnTo>
                  <a:lnTo>
                    <a:pt x="136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631856" y="1876155"/>
              <a:ext cx="3306461" cy="1794748"/>
            </a:xfrm>
            <a:custGeom>
              <a:avLst/>
              <a:gdLst/>
              <a:ahLst/>
              <a:cxnLst/>
              <a:rect l="l" t="t" r="r" b="b"/>
              <a:pathLst>
                <a:path w="69941" h="37966" extrusionOk="0">
                  <a:moveTo>
                    <a:pt x="0" y="1"/>
                  </a:moveTo>
                  <a:lnTo>
                    <a:pt x="0" y="44"/>
                  </a:lnTo>
                  <a:lnTo>
                    <a:pt x="0" y="37908"/>
                  </a:lnTo>
                  <a:lnTo>
                    <a:pt x="0" y="37966"/>
                  </a:lnTo>
                  <a:lnTo>
                    <a:pt x="58" y="37966"/>
                  </a:lnTo>
                  <a:lnTo>
                    <a:pt x="69911" y="37908"/>
                  </a:lnTo>
                  <a:lnTo>
                    <a:pt x="102" y="37865"/>
                  </a:lnTo>
                  <a:lnTo>
                    <a:pt x="102" y="37865"/>
                  </a:lnTo>
                  <a:lnTo>
                    <a:pt x="102" y="87"/>
                  </a:lnTo>
                  <a:lnTo>
                    <a:pt x="102" y="87"/>
                  </a:lnTo>
                  <a:lnTo>
                    <a:pt x="69868" y="73"/>
                  </a:lnTo>
                  <a:lnTo>
                    <a:pt x="69868" y="73"/>
                  </a:lnTo>
                  <a:cubicBezTo>
                    <a:pt x="69883" y="23354"/>
                    <a:pt x="69897" y="37634"/>
                    <a:pt x="69897" y="37908"/>
                  </a:cubicBezTo>
                  <a:lnTo>
                    <a:pt x="69897" y="37908"/>
                  </a:lnTo>
                  <a:cubicBezTo>
                    <a:pt x="69897" y="37633"/>
                    <a:pt x="69911" y="23342"/>
                    <a:pt x="69940" y="44"/>
                  </a:cubicBezTo>
                  <a:lnTo>
                    <a:pt x="699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14155" y="1733534"/>
              <a:ext cx="3302348" cy="1790682"/>
            </a:xfrm>
            <a:custGeom>
              <a:avLst/>
              <a:gdLst/>
              <a:ahLst/>
              <a:cxnLst/>
              <a:rect l="l" t="t" r="r" b="b"/>
              <a:pathLst>
                <a:path w="69854" h="37880" extrusionOk="0">
                  <a:moveTo>
                    <a:pt x="1" y="1"/>
                  </a:moveTo>
                  <a:lnTo>
                    <a:pt x="1" y="37879"/>
                  </a:lnTo>
                  <a:lnTo>
                    <a:pt x="69854" y="37879"/>
                  </a:lnTo>
                  <a:lnTo>
                    <a:pt x="698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1"/>
            <p:cNvSpPr/>
            <p:nvPr/>
          </p:nvSpPr>
          <p:spPr>
            <a:xfrm>
              <a:off x="414155" y="1733534"/>
              <a:ext cx="3302348" cy="150847"/>
            </a:xfrm>
            <a:custGeom>
              <a:avLst/>
              <a:gdLst/>
              <a:ahLst/>
              <a:cxnLst/>
              <a:rect l="l" t="t" r="r" b="b"/>
              <a:pathLst>
                <a:path w="69854" h="3191" extrusionOk="0">
                  <a:moveTo>
                    <a:pt x="1" y="1"/>
                  </a:moveTo>
                  <a:lnTo>
                    <a:pt x="1" y="3191"/>
                  </a:lnTo>
                  <a:lnTo>
                    <a:pt x="69854" y="3191"/>
                  </a:lnTo>
                  <a:lnTo>
                    <a:pt x="698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473532" y="1792247"/>
              <a:ext cx="37584" cy="37534"/>
            </a:xfrm>
            <a:custGeom>
              <a:avLst/>
              <a:gdLst/>
              <a:ahLst/>
              <a:cxnLst/>
              <a:rect l="l" t="t" r="r" b="b"/>
              <a:pathLst>
                <a:path w="795" h="794" extrusionOk="0">
                  <a:moveTo>
                    <a:pt x="405" y="0"/>
                  </a:moveTo>
                  <a:cubicBezTo>
                    <a:pt x="188" y="0"/>
                    <a:pt x="0" y="173"/>
                    <a:pt x="0" y="390"/>
                  </a:cubicBezTo>
                  <a:cubicBezTo>
                    <a:pt x="0" y="606"/>
                    <a:pt x="188" y="794"/>
                    <a:pt x="405" y="794"/>
                  </a:cubicBezTo>
                  <a:cubicBezTo>
                    <a:pt x="621" y="794"/>
                    <a:pt x="794" y="606"/>
                    <a:pt x="794" y="390"/>
                  </a:cubicBezTo>
                  <a:cubicBezTo>
                    <a:pt x="794" y="173"/>
                    <a:pt x="621"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541750" y="1792247"/>
              <a:ext cx="37584" cy="37534"/>
            </a:xfrm>
            <a:custGeom>
              <a:avLst/>
              <a:gdLst/>
              <a:ahLst/>
              <a:cxnLst/>
              <a:rect l="l" t="t" r="r" b="b"/>
              <a:pathLst>
                <a:path w="795" h="794" extrusionOk="0">
                  <a:moveTo>
                    <a:pt x="391" y="0"/>
                  </a:moveTo>
                  <a:cubicBezTo>
                    <a:pt x="174" y="0"/>
                    <a:pt x="1" y="173"/>
                    <a:pt x="1" y="390"/>
                  </a:cubicBezTo>
                  <a:cubicBezTo>
                    <a:pt x="1" y="606"/>
                    <a:pt x="174" y="794"/>
                    <a:pt x="391" y="794"/>
                  </a:cubicBezTo>
                  <a:cubicBezTo>
                    <a:pt x="622" y="794"/>
                    <a:pt x="795" y="606"/>
                    <a:pt x="795" y="390"/>
                  </a:cubicBezTo>
                  <a:cubicBezTo>
                    <a:pt x="795" y="173"/>
                    <a:pt x="622"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610015" y="1792247"/>
              <a:ext cx="36922" cy="37534"/>
            </a:xfrm>
            <a:custGeom>
              <a:avLst/>
              <a:gdLst/>
              <a:ahLst/>
              <a:cxnLst/>
              <a:rect l="l" t="t" r="r" b="b"/>
              <a:pathLst>
                <a:path w="781" h="794" extrusionOk="0">
                  <a:moveTo>
                    <a:pt x="390" y="0"/>
                  </a:moveTo>
                  <a:cubicBezTo>
                    <a:pt x="174" y="0"/>
                    <a:pt x="1" y="173"/>
                    <a:pt x="1" y="390"/>
                  </a:cubicBezTo>
                  <a:cubicBezTo>
                    <a:pt x="1" y="606"/>
                    <a:pt x="174" y="794"/>
                    <a:pt x="390" y="794"/>
                  </a:cubicBezTo>
                  <a:cubicBezTo>
                    <a:pt x="607" y="794"/>
                    <a:pt x="780" y="606"/>
                    <a:pt x="780" y="390"/>
                  </a:cubicBezTo>
                  <a:cubicBezTo>
                    <a:pt x="780" y="173"/>
                    <a:pt x="607"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1"/>
            <p:cNvSpPr/>
            <p:nvPr/>
          </p:nvSpPr>
          <p:spPr>
            <a:xfrm>
              <a:off x="409380" y="2143670"/>
              <a:ext cx="120173" cy="1379837"/>
            </a:xfrm>
            <a:custGeom>
              <a:avLst/>
              <a:gdLst/>
              <a:ahLst/>
              <a:cxnLst/>
              <a:rect l="l" t="t" r="r" b="b"/>
              <a:pathLst>
                <a:path w="2542" h="29189" extrusionOk="0">
                  <a:moveTo>
                    <a:pt x="1" y="0"/>
                  </a:moveTo>
                  <a:lnTo>
                    <a:pt x="1" y="29189"/>
                  </a:lnTo>
                  <a:lnTo>
                    <a:pt x="2541" y="29189"/>
                  </a:lnTo>
                  <a:lnTo>
                    <a:pt x="25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409380" y="2090442"/>
              <a:ext cx="3305752" cy="120119"/>
            </a:xfrm>
            <a:custGeom>
              <a:avLst/>
              <a:gdLst/>
              <a:ahLst/>
              <a:cxnLst/>
              <a:rect l="l" t="t" r="r" b="b"/>
              <a:pathLst>
                <a:path w="69926" h="2541" extrusionOk="0">
                  <a:moveTo>
                    <a:pt x="1" y="0"/>
                  </a:moveTo>
                  <a:lnTo>
                    <a:pt x="1" y="2541"/>
                  </a:lnTo>
                  <a:lnTo>
                    <a:pt x="69926" y="2541"/>
                  </a:lnTo>
                  <a:lnTo>
                    <a:pt x="69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527426" y="2090442"/>
              <a:ext cx="4822" cy="1356626"/>
            </a:xfrm>
            <a:custGeom>
              <a:avLst/>
              <a:gdLst/>
              <a:ahLst/>
              <a:cxnLst/>
              <a:rect l="l" t="t" r="r" b="b"/>
              <a:pathLst>
                <a:path w="102" h="28698" extrusionOk="0">
                  <a:moveTo>
                    <a:pt x="44" y="0"/>
                  </a:moveTo>
                  <a:cubicBezTo>
                    <a:pt x="30" y="0"/>
                    <a:pt x="1" y="6424"/>
                    <a:pt x="1" y="14349"/>
                  </a:cubicBezTo>
                  <a:cubicBezTo>
                    <a:pt x="1" y="22274"/>
                    <a:pt x="30" y="28698"/>
                    <a:pt x="44" y="28698"/>
                  </a:cubicBezTo>
                  <a:cubicBezTo>
                    <a:pt x="73" y="28698"/>
                    <a:pt x="102" y="22274"/>
                    <a:pt x="102" y="14349"/>
                  </a:cubicBezTo>
                  <a:cubicBezTo>
                    <a:pt x="102" y="6424"/>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999703" y="2090442"/>
              <a:ext cx="4113" cy="1433066"/>
            </a:xfrm>
            <a:custGeom>
              <a:avLst/>
              <a:gdLst/>
              <a:ahLst/>
              <a:cxnLst/>
              <a:rect l="l" t="t" r="r" b="b"/>
              <a:pathLst>
                <a:path w="87" h="30315" extrusionOk="0">
                  <a:moveTo>
                    <a:pt x="44" y="0"/>
                  </a:moveTo>
                  <a:cubicBezTo>
                    <a:pt x="15" y="0"/>
                    <a:pt x="0" y="6799"/>
                    <a:pt x="0" y="15158"/>
                  </a:cubicBezTo>
                  <a:cubicBezTo>
                    <a:pt x="0" y="23530"/>
                    <a:pt x="15" y="30315"/>
                    <a:pt x="44" y="30315"/>
                  </a:cubicBezTo>
                  <a:cubicBezTo>
                    <a:pt x="72" y="30315"/>
                    <a:pt x="87" y="23530"/>
                    <a:pt x="87" y="15158"/>
                  </a:cubicBezTo>
                  <a:cubicBezTo>
                    <a:pt x="87" y="6799"/>
                    <a:pt x="72"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1500582" y="2095216"/>
              <a:ext cx="4160" cy="1428291"/>
            </a:xfrm>
            <a:custGeom>
              <a:avLst/>
              <a:gdLst/>
              <a:ahLst/>
              <a:cxnLst/>
              <a:rect l="l" t="t" r="r" b="b"/>
              <a:pathLst>
                <a:path w="88" h="30214" extrusionOk="0">
                  <a:moveTo>
                    <a:pt x="44" y="0"/>
                  </a:moveTo>
                  <a:cubicBezTo>
                    <a:pt x="15" y="0"/>
                    <a:pt x="1" y="6756"/>
                    <a:pt x="1" y="15114"/>
                  </a:cubicBezTo>
                  <a:cubicBezTo>
                    <a:pt x="1" y="23458"/>
                    <a:pt x="15" y="30214"/>
                    <a:pt x="44" y="30214"/>
                  </a:cubicBezTo>
                  <a:cubicBezTo>
                    <a:pt x="73" y="30214"/>
                    <a:pt x="87" y="23458"/>
                    <a:pt x="87" y="15114"/>
                  </a:cubicBezTo>
                  <a:cubicBezTo>
                    <a:pt x="87" y="6756"/>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1989925" y="2095216"/>
              <a:ext cx="4113" cy="1428291"/>
            </a:xfrm>
            <a:custGeom>
              <a:avLst/>
              <a:gdLst/>
              <a:ahLst/>
              <a:cxnLst/>
              <a:rect l="l" t="t" r="r" b="b"/>
              <a:pathLst>
                <a:path w="87" h="30214" extrusionOk="0">
                  <a:moveTo>
                    <a:pt x="43" y="0"/>
                  </a:moveTo>
                  <a:cubicBezTo>
                    <a:pt x="14" y="0"/>
                    <a:pt x="0" y="6756"/>
                    <a:pt x="0" y="15114"/>
                  </a:cubicBezTo>
                  <a:cubicBezTo>
                    <a:pt x="0" y="23458"/>
                    <a:pt x="14" y="30214"/>
                    <a:pt x="43" y="30214"/>
                  </a:cubicBezTo>
                  <a:cubicBezTo>
                    <a:pt x="72" y="30214"/>
                    <a:pt x="87" y="23458"/>
                    <a:pt x="87" y="15114"/>
                  </a:cubicBezTo>
                  <a:cubicBezTo>
                    <a:pt x="87" y="6756"/>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a:off x="2490142" y="2090442"/>
              <a:ext cx="4822" cy="1433066"/>
            </a:xfrm>
            <a:custGeom>
              <a:avLst/>
              <a:gdLst/>
              <a:ahLst/>
              <a:cxnLst/>
              <a:rect l="l" t="t" r="r" b="b"/>
              <a:pathLst>
                <a:path w="102" h="30315" extrusionOk="0">
                  <a:moveTo>
                    <a:pt x="44" y="0"/>
                  </a:moveTo>
                  <a:cubicBezTo>
                    <a:pt x="29" y="0"/>
                    <a:pt x="0" y="6799"/>
                    <a:pt x="0" y="15158"/>
                  </a:cubicBezTo>
                  <a:cubicBezTo>
                    <a:pt x="0" y="23530"/>
                    <a:pt x="29" y="30315"/>
                    <a:pt x="44" y="30315"/>
                  </a:cubicBezTo>
                  <a:cubicBezTo>
                    <a:pt x="72" y="30315"/>
                    <a:pt x="101" y="23530"/>
                    <a:pt x="101" y="15158"/>
                  </a:cubicBezTo>
                  <a:cubicBezTo>
                    <a:pt x="101" y="6799"/>
                    <a:pt x="72"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2991021" y="2090442"/>
              <a:ext cx="4160" cy="1433066"/>
            </a:xfrm>
            <a:custGeom>
              <a:avLst/>
              <a:gdLst/>
              <a:ahLst/>
              <a:cxnLst/>
              <a:rect l="l" t="t" r="r" b="b"/>
              <a:pathLst>
                <a:path w="88" h="30315" extrusionOk="0">
                  <a:moveTo>
                    <a:pt x="44" y="0"/>
                  </a:moveTo>
                  <a:cubicBezTo>
                    <a:pt x="15" y="0"/>
                    <a:pt x="1" y="6799"/>
                    <a:pt x="1" y="15158"/>
                  </a:cubicBezTo>
                  <a:cubicBezTo>
                    <a:pt x="1" y="23530"/>
                    <a:pt x="15" y="30315"/>
                    <a:pt x="44" y="30315"/>
                  </a:cubicBezTo>
                  <a:cubicBezTo>
                    <a:pt x="73" y="30315"/>
                    <a:pt x="87" y="23530"/>
                    <a:pt x="87" y="15158"/>
                  </a:cubicBezTo>
                  <a:cubicBezTo>
                    <a:pt x="87" y="6799"/>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3491285" y="2095216"/>
              <a:ext cx="4822" cy="1428291"/>
            </a:xfrm>
            <a:custGeom>
              <a:avLst/>
              <a:gdLst/>
              <a:ahLst/>
              <a:cxnLst/>
              <a:rect l="l" t="t" r="r" b="b"/>
              <a:pathLst>
                <a:path w="102" h="30214" extrusionOk="0">
                  <a:moveTo>
                    <a:pt x="43" y="0"/>
                  </a:moveTo>
                  <a:cubicBezTo>
                    <a:pt x="29" y="0"/>
                    <a:pt x="0" y="6756"/>
                    <a:pt x="0" y="15114"/>
                  </a:cubicBezTo>
                  <a:cubicBezTo>
                    <a:pt x="0" y="23458"/>
                    <a:pt x="29" y="30214"/>
                    <a:pt x="43" y="30214"/>
                  </a:cubicBezTo>
                  <a:cubicBezTo>
                    <a:pt x="72" y="30214"/>
                    <a:pt x="101" y="23458"/>
                    <a:pt x="101" y="15114"/>
                  </a:cubicBezTo>
                  <a:cubicBezTo>
                    <a:pt x="101" y="6756"/>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409380" y="2317680"/>
              <a:ext cx="3287362" cy="4822"/>
            </a:xfrm>
            <a:custGeom>
              <a:avLst/>
              <a:gdLst/>
              <a:ahLst/>
              <a:cxnLst/>
              <a:rect l="l" t="t" r="r" b="b"/>
              <a:pathLst>
                <a:path w="69537" h="102" extrusionOk="0">
                  <a:moveTo>
                    <a:pt x="34776" y="0"/>
                  </a:moveTo>
                  <a:cubicBezTo>
                    <a:pt x="15562" y="0"/>
                    <a:pt x="1" y="15"/>
                    <a:pt x="1" y="44"/>
                  </a:cubicBezTo>
                  <a:cubicBezTo>
                    <a:pt x="1" y="73"/>
                    <a:pt x="15576" y="101"/>
                    <a:pt x="34776" y="101"/>
                  </a:cubicBezTo>
                  <a:cubicBezTo>
                    <a:pt x="53975" y="101"/>
                    <a:pt x="69536" y="73"/>
                    <a:pt x="69536" y="44"/>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409380" y="2207819"/>
              <a:ext cx="3287362" cy="4822"/>
            </a:xfrm>
            <a:custGeom>
              <a:avLst/>
              <a:gdLst/>
              <a:ahLst/>
              <a:cxnLst/>
              <a:rect l="l" t="t" r="r" b="b"/>
              <a:pathLst>
                <a:path w="69537" h="102" extrusionOk="0">
                  <a:moveTo>
                    <a:pt x="34776" y="0"/>
                  </a:moveTo>
                  <a:cubicBezTo>
                    <a:pt x="15562" y="0"/>
                    <a:pt x="1" y="29"/>
                    <a:pt x="1" y="58"/>
                  </a:cubicBezTo>
                  <a:cubicBezTo>
                    <a:pt x="1" y="87"/>
                    <a:pt x="15576" y="101"/>
                    <a:pt x="34776" y="101"/>
                  </a:cubicBezTo>
                  <a:cubicBezTo>
                    <a:pt x="53975" y="101"/>
                    <a:pt x="69536" y="87"/>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409380" y="2432978"/>
              <a:ext cx="3287362" cy="4822"/>
            </a:xfrm>
            <a:custGeom>
              <a:avLst/>
              <a:gdLst/>
              <a:ahLst/>
              <a:cxnLst/>
              <a:rect l="l" t="t" r="r" b="b"/>
              <a:pathLst>
                <a:path w="69537" h="102" extrusionOk="0">
                  <a:moveTo>
                    <a:pt x="34776" y="1"/>
                  </a:moveTo>
                  <a:cubicBezTo>
                    <a:pt x="15562" y="1"/>
                    <a:pt x="1" y="15"/>
                    <a:pt x="1" y="44"/>
                  </a:cubicBezTo>
                  <a:cubicBezTo>
                    <a:pt x="1" y="73"/>
                    <a:pt x="15576" y="102"/>
                    <a:pt x="34776" y="102"/>
                  </a:cubicBezTo>
                  <a:cubicBezTo>
                    <a:pt x="53975" y="102"/>
                    <a:pt x="69536" y="73"/>
                    <a:pt x="69536" y="44"/>
                  </a:cubicBezTo>
                  <a:cubicBezTo>
                    <a:pt x="69536" y="30"/>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409380" y="2548323"/>
              <a:ext cx="3287362" cy="4822"/>
            </a:xfrm>
            <a:custGeom>
              <a:avLst/>
              <a:gdLst/>
              <a:ahLst/>
              <a:cxnLst/>
              <a:rect l="l" t="t" r="r" b="b"/>
              <a:pathLst>
                <a:path w="69537" h="102" extrusionOk="0">
                  <a:moveTo>
                    <a:pt x="34776" y="1"/>
                  </a:moveTo>
                  <a:cubicBezTo>
                    <a:pt x="15562" y="1"/>
                    <a:pt x="1" y="29"/>
                    <a:pt x="1" y="44"/>
                  </a:cubicBezTo>
                  <a:cubicBezTo>
                    <a:pt x="1" y="73"/>
                    <a:pt x="15576" y="102"/>
                    <a:pt x="34776" y="102"/>
                  </a:cubicBezTo>
                  <a:cubicBezTo>
                    <a:pt x="53975" y="102"/>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409380" y="2663668"/>
              <a:ext cx="3287362" cy="4822"/>
            </a:xfrm>
            <a:custGeom>
              <a:avLst/>
              <a:gdLst/>
              <a:ahLst/>
              <a:cxnLst/>
              <a:rect l="l" t="t" r="r" b="b"/>
              <a:pathLst>
                <a:path w="69537" h="102" extrusionOk="0">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409380" y="2778966"/>
              <a:ext cx="3287362" cy="4822"/>
            </a:xfrm>
            <a:custGeom>
              <a:avLst/>
              <a:gdLst/>
              <a:ahLst/>
              <a:cxnLst/>
              <a:rect l="l" t="t" r="r" b="b"/>
              <a:pathLst>
                <a:path w="69537" h="102" extrusionOk="0">
                  <a:moveTo>
                    <a:pt x="34776" y="1"/>
                  </a:moveTo>
                  <a:cubicBezTo>
                    <a:pt x="15562" y="1"/>
                    <a:pt x="1" y="30"/>
                    <a:pt x="1" y="58"/>
                  </a:cubicBezTo>
                  <a:cubicBezTo>
                    <a:pt x="1" y="73"/>
                    <a:pt x="15576" y="102"/>
                    <a:pt x="34776" y="102"/>
                  </a:cubicBezTo>
                  <a:cubicBezTo>
                    <a:pt x="53975" y="102"/>
                    <a:pt x="69536" y="73"/>
                    <a:pt x="69536" y="58"/>
                  </a:cubicBezTo>
                  <a:cubicBezTo>
                    <a:pt x="69536" y="30"/>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409380" y="2894310"/>
              <a:ext cx="3287362" cy="4822"/>
            </a:xfrm>
            <a:custGeom>
              <a:avLst/>
              <a:gdLst/>
              <a:ahLst/>
              <a:cxnLst/>
              <a:rect l="l" t="t" r="r" b="b"/>
              <a:pathLst>
                <a:path w="69537" h="102" extrusionOk="0">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409380" y="3010317"/>
              <a:ext cx="3287362" cy="4113"/>
            </a:xfrm>
            <a:custGeom>
              <a:avLst/>
              <a:gdLst/>
              <a:ahLst/>
              <a:cxnLst/>
              <a:rect l="l" t="t" r="r" b="b"/>
              <a:pathLst>
                <a:path w="69537" h="87" extrusionOk="0">
                  <a:moveTo>
                    <a:pt x="34776" y="0"/>
                  </a:moveTo>
                  <a:cubicBezTo>
                    <a:pt x="15562" y="0"/>
                    <a:pt x="1" y="15"/>
                    <a:pt x="1" y="44"/>
                  </a:cubicBezTo>
                  <a:cubicBezTo>
                    <a:pt x="1" y="72"/>
                    <a:pt x="15576" y="87"/>
                    <a:pt x="34776" y="87"/>
                  </a:cubicBezTo>
                  <a:cubicBezTo>
                    <a:pt x="53975" y="87"/>
                    <a:pt x="69536" y="72"/>
                    <a:pt x="69536" y="44"/>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409380" y="3125615"/>
              <a:ext cx="3287362" cy="4160"/>
            </a:xfrm>
            <a:custGeom>
              <a:avLst/>
              <a:gdLst/>
              <a:ahLst/>
              <a:cxnLst/>
              <a:rect l="l" t="t" r="r" b="b"/>
              <a:pathLst>
                <a:path w="69537" h="88" extrusionOk="0">
                  <a:moveTo>
                    <a:pt x="34776" y="1"/>
                  </a:moveTo>
                  <a:cubicBezTo>
                    <a:pt x="15562" y="1"/>
                    <a:pt x="1" y="15"/>
                    <a:pt x="1" y="44"/>
                  </a:cubicBezTo>
                  <a:cubicBezTo>
                    <a:pt x="1" y="73"/>
                    <a:pt x="15576" y="88"/>
                    <a:pt x="34776" y="88"/>
                  </a:cubicBezTo>
                  <a:cubicBezTo>
                    <a:pt x="53975" y="88"/>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409380" y="3240960"/>
              <a:ext cx="3287362" cy="4160"/>
            </a:xfrm>
            <a:custGeom>
              <a:avLst/>
              <a:gdLst/>
              <a:ahLst/>
              <a:cxnLst/>
              <a:rect l="l" t="t" r="r" b="b"/>
              <a:pathLst>
                <a:path w="69537" h="88" extrusionOk="0">
                  <a:moveTo>
                    <a:pt x="34776" y="0"/>
                  </a:moveTo>
                  <a:cubicBezTo>
                    <a:pt x="15562" y="0"/>
                    <a:pt x="1" y="15"/>
                    <a:pt x="1" y="44"/>
                  </a:cubicBezTo>
                  <a:cubicBezTo>
                    <a:pt x="1" y="73"/>
                    <a:pt x="15576" y="87"/>
                    <a:pt x="34776" y="87"/>
                  </a:cubicBezTo>
                  <a:cubicBezTo>
                    <a:pt x="53975" y="87"/>
                    <a:pt x="69536" y="73"/>
                    <a:pt x="69536" y="44"/>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409380" y="3356305"/>
              <a:ext cx="3287362" cy="4113"/>
            </a:xfrm>
            <a:custGeom>
              <a:avLst/>
              <a:gdLst/>
              <a:ahLst/>
              <a:cxnLst/>
              <a:rect l="l" t="t" r="r" b="b"/>
              <a:pathLst>
                <a:path w="69537" h="87" extrusionOk="0">
                  <a:moveTo>
                    <a:pt x="34776" y="0"/>
                  </a:moveTo>
                  <a:cubicBezTo>
                    <a:pt x="15562" y="0"/>
                    <a:pt x="1" y="15"/>
                    <a:pt x="1" y="43"/>
                  </a:cubicBezTo>
                  <a:cubicBezTo>
                    <a:pt x="1" y="72"/>
                    <a:pt x="15576" y="87"/>
                    <a:pt x="34776" y="87"/>
                  </a:cubicBezTo>
                  <a:cubicBezTo>
                    <a:pt x="53975" y="87"/>
                    <a:pt x="69536" y="72"/>
                    <a:pt x="69536" y="43"/>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409380" y="3471602"/>
              <a:ext cx="3287362" cy="4160"/>
            </a:xfrm>
            <a:custGeom>
              <a:avLst/>
              <a:gdLst/>
              <a:ahLst/>
              <a:cxnLst/>
              <a:rect l="l" t="t" r="r" b="b"/>
              <a:pathLst>
                <a:path w="69537" h="88" extrusionOk="0">
                  <a:moveTo>
                    <a:pt x="34776" y="1"/>
                  </a:moveTo>
                  <a:cubicBezTo>
                    <a:pt x="15562" y="1"/>
                    <a:pt x="1" y="15"/>
                    <a:pt x="1" y="44"/>
                  </a:cubicBezTo>
                  <a:cubicBezTo>
                    <a:pt x="1" y="73"/>
                    <a:pt x="15576" y="87"/>
                    <a:pt x="34776" y="87"/>
                  </a:cubicBezTo>
                  <a:cubicBezTo>
                    <a:pt x="53975" y="87"/>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529506" y="2210514"/>
              <a:ext cx="3185626" cy="224592"/>
            </a:xfrm>
            <a:custGeom>
              <a:avLst/>
              <a:gdLst/>
              <a:ahLst/>
              <a:cxnLst/>
              <a:rect l="l" t="t" r="r" b="b"/>
              <a:pathLst>
                <a:path w="67385" h="4751" extrusionOk="0">
                  <a:moveTo>
                    <a:pt x="0" y="1"/>
                  </a:moveTo>
                  <a:lnTo>
                    <a:pt x="0" y="4750"/>
                  </a:lnTo>
                  <a:lnTo>
                    <a:pt x="67385" y="4750"/>
                  </a:lnTo>
                  <a:lnTo>
                    <a:pt x="673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1363437" y="2304728"/>
              <a:ext cx="1674055" cy="4822"/>
            </a:xfrm>
            <a:custGeom>
              <a:avLst/>
              <a:gdLst/>
              <a:ahLst/>
              <a:cxnLst/>
              <a:rect l="l" t="t" r="r" b="b"/>
              <a:pathLst>
                <a:path w="35411" h="102" extrusionOk="0">
                  <a:moveTo>
                    <a:pt x="17713" y="0"/>
                  </a:moveTo>
                  <a:cubicBezTo>
                    <a:pt x="7925" y="0"/>
                    <a:pt x="0" y="29"/>
                    <a:pt x="0" y="58"/>
                  </a:cubicBezTo>
                  <a:cubicBezTo>
                    <a:pt x="0" y="72"/>
                    <a:pt x="7925" y="101"/>
                    <a:pt x="17713" y="101"/>
                  </a:cubicBezTo>
                  <a:cubicBezTo>
                    <a:pt x="27485" y="101"/>
                    <a:pt x="35410" y="72"/>
                    <a:pt x="35410" y="58"/>
                  </a:cubicBezTo>
                  <a:cubicBezTo>
                    <a:pt x="35410" y="29"/>
                    <a:pt x="27485" y="0"/>
                    <a:pt x="17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1102053" y="2368829"/>
              <a:ext cx="2093762" cy="4869"/>
            </a:xfrm>
            <a:custGeom>
              <a:avLst/>
              <a:gdLst/>
              <a:ahLst/>
              <a:cxnLst/>
              <a:rect l="l" t="t" r="r" b="b"/>
              <a:pathLst>
                <a:path w="44289" h="103" extrusionOk="0">
                  <a:moveTo>
                    <a:pt x="22145" y="1"/>
                  </a:moveTo>
                  <a:cubicBezTo>
                    <a:pt x="9918" y="1"/>
                    <a:pt x="1" y="30"/>
                    <a:pt x="1" y="44"/>
                  </a:cubicBezTo>
                  <a:cubicBezTo>
                    <a:pt x="1" y="73"/>
                    <a:pt x="9918" y="102"/>
                    <a:pt x="22145" y="102"/>
                  </a:cubicBezTo>
                  <a:cubicBezTo>
                    <a:pt x="34371" y="102"/>
                    <a:pt x="44289" y="73"/>
                    <a:pt x="44289" y="44"/>
                  </a:cubicBezTo>
                  <a:cubicBezTo>
                    <a:pt x="44289" y="30"/>
                    <a:pt x="34386" y="1"/>
                    <a:pt x="22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1001736" y="2550356"/>
              <a:ext cx="990269" cy="116054"/>
            </a:xfrm>
            <a:custGeom>
              <a:avLst/>
              <a:gdLst/>
              <a:ahLst/>
              <a:cxnLst/>
              <a:rect l="l" t="t" r="r" b="b"/>
              <a:pathLst>
                <a:path w="20947" h="2455" extrusionOk="0">
                  <a:moveTo>
                    <a:pt x="1" y="1"/>
                  </a:moveTo>
                  <a:lnTo>
                    <a:pt x="1" y="2455"/>
                  </a:lnTo>
                  <a:lnTo>
                    <a:pt x="20946" y="2455"/>
                  </a:lnTo>
                  <a:lnTo>
                    <a:pt x="20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1001736" y="2653410"/>
              <a:ext cx="990269" cy="486623"/>
            </a:xfrm>
            <a:custGeom>
              <a:avLst/>
              <a:gdLst/>
              <a:ahLst/>
              <a:cxnLst/>
              <a:rect l="l" t="t" r="r" b="b"/>
              <a:pathLst>
                <a:path w="20947" h="10294" extrusionOk="0">
                  <a:moveTo>
                    <a:pt x="1" y="1"/>
                  </a:moveTo>
                  <a:lnTo>
                    <a:pt x="1" y="10293"/>
                  </a:lnTo>
                  <a:lnTo>
                    <a:pt x="20946" y="10293"/>
                  </a:lnTo>
                  <a:lnTo>
                    <a:pt x="209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1055629" y="2716188"/>
              <a:ext cx="365152" cy="4822"/>
            </a:xfrm>
            <a:custGeom>
              <a:avLst/>
              <a:gdLst/>
              <a:ahLst/>
              <a:cxnLst/>
              <a:rect l="l" t="t" r="r" b="b"/>
              <a:pathLst>
                <a:path w="7724" h="102" extrusionOk="0">
                  <a:moveTo>
                    <a:pt x="3855" y="1"/>
                  </a:moveTo>
                  <a:cubicBezTo>
                    <a:pt x="1733" y="1"/>
                    <a:pt x="1" y="29"/>
                    <a:pt x="1" y="58"/>
                  </a:cubicBezTo>
                  <a:cubicBezTo>
                    <a:pt x="1" y="73"/>
                    <a:pt x="1733" y="102"/>
                    <a:pt x="3855" y="102"/>
                  </a:cubicBezTo>
                  <a:cubicBezTo>
                    <a:pt x="5992" y="102"/>
                    <a:pt x="7724" y="73"/>
                    <a:pt x="7724" y="58"/>
                  </a:cubicBezTo>
                  <a:cubicBezTo>
                    <a:pt x="7724" y="29"/>
                    <a:pt x="5992" y="1"/>
                    <a:pt x="3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1055629" y="2843114"/>
              <a:ext cx="219120" cy="4160"/>
            </a:xfrm>
            <a:custGeom>
              <a:avLst/>
              <a:gdLst/>
              <a:ahLst/>
              <a:cxnLst/>
              <a:rect l="l" t="t" r="r" b="b"/>
              <a:pathLst>
                <a:path w="4635" h="88" extrusionOk="0">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1055629" y="2935248"/>
              <a:ext cx="399994" cy="4822"/>
            </a:xfrm>
            <a:custGeom>
              <a:avLst/>
              <a:gdLst/>
              <a:ahLst/>
              <a:cxnLst/>
              <a:rect l="l" t="t" r="r" b="b"/>
              <a:pathLst>
                <a:path w="8461" h="102" extrusionOk="0">
                  <a:moveTo>
                    <a:pt x="4230" y="0"/>
                  </a:moveTo>
                  <a:cubicBezTo>
                    <a:pt x="1892" y="0"/>
                    <a:pt x="1" y="29"/>
                    <a:pt x="1" y="44"/>
                  </a:cubicBezTo>
                  <a:cubicBezTo>
                    <a:pt x="1" y="73"/>
                    <a:pt x="1892" y="101"/>
                    <a:pt x="4230" y="101"/>
                  </a:cubicBezTo>
                  <a:cubicBezTo>
                    <a:pt x="6569" y="101"/>
                    <a:pt x="8460" y="73"/>
                    <a:pt x="8460" y="44"/>
                  </a:cubicBezTo>
                  <a:cubicBezTo>
                    <a:pt x="8460" y="29"/>
                    <a:pt x="6569" y="0"/>
                    <a:pt x="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1055629" y="2750980"/>
              <a:ext cx="219120" cy="4160"/>
            </a:xfrm>
            <a:custGeom>
              <a:avLst/>
              <a:gdLst/>
              <a:ahLst/>
              <a:cxnLst/>
              <a:rect l="l" t="t" r="r" b="b"/>
              <a:pathLst>
                <a:path w="4635" h="88" extrusionOk="0">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1838409" y="2715951"/>
              <a:ext cx="116722" cy="5342"/>
            </a:xfrm>
            <a:custGeom>
              <a:avLst/>
              <a:gdLst/>
              <a:ahLst/>
              <a:cxnLst/>
              <a:rect l="l" t="t" r="r" b="b"/>
              <a:pathLst>
                <a:path w="2469" h="113" extrusionOk="0">
                  <a:moveTo>
                    <a:pt x="947" y="0"/>
                  </a:moveTo>
                  <a:cubicBezTo>
                    <a:pt x="632" y="0"/>
                    <a:pt x="320" y="19"/>
                    <a:pt x="0" y="63"/>
                  </a:cubicBezTo>
                  <a:cubicBezTo>
                    <a:pt x="314" y="96"/>
                    <a:pt x="620" y="112"/>
                    <a:pt x="930" y="112"/>
                  </a:cubicBezTo>
                  <a:cubicBezTo>
                    <a:pt x="1033" y="112"/>
                    <a:pt x="1137" y="110"/>
                    <a:pt x="1242" y="107"/>
                  </a:cubicBezTo>
                  <a:cubicBezTo>
                    <a:pt x="1343" y="110"/>
                    <a:pt x="1445" y="112"/>
                    <a:pt x="1547" y="112"/>
                  </a:cubicBezTo>
                  <a:cubicBezTo>
                    <a:pt x="1854" y="112"/>
                    <a:pt x="2166" y="96"/>
                    <a:pt x="2469" y="63"/>
                  </a:cubicBezTo>
                  <a:cubicBezTo>
                    <a:pt x="2160" y="19"/>
                    <a:pt x="1843" y="0"/>
                    <a:pt x="1530" y="0"/>
                  </a:cubicBezTo>
                  <a:cubicBezTo>
                    <a:pt x="1433" y="0"/>
                    <a:pt x="1337" y="2"/>
                    <a:pt x="1242" y="6"/>
                  </a:cubicBezTo>
                  <a:cubicBezTo>
                    <a:pt x="1143" y="2"/>
                    <a:pt x="1045" y="0"/>
                    <a:pt x="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1838409" y="2819667"/>
              <a:ext cx="116722" cy="5342"/>
            </a:xfrm>
            <a:custGeom>
              <a:avLst/>
              <a:gdLst/>
              <a:ahLst/>
              <a:cxnLst/>
              <a:rect l="l" t="t" r="r" b="b"/>
              <a:pathLst>
                <a:path w="2469" h="113" extrusionOk="0">
                  <a:moveTo>
                    <a:pt x="930" y="0"/>
                  </a:moveTo>
                  <a:cubicBezTo>
                    <a:pt x="620" y="0"/>
                    <a:pt x="314" y="17"/>
                    <a:pt x="0" y="49"/>
                  </a:cubicBezTo>
                  <a:cubicBezTo>
                    <a:pt x="320" y="93"/>
                    <a:pt x="632" y="112"/>
                    <a:pt x="947" y="112"/>
                  </a:cubicBezTo>
                  <a:cubicBezTo>
                    <a:pt x="1045" y="112"/>
                    <a:pt x="1143" y="110"/>
                    <a:pt x="1242" y="107"/>
                  </a:cubicBezTo>
                  <a:cubicBezTo>
                    <a:pt x="1337" y="110"/>
                    <a:pt x="1433" y="112"/>
                    <a:pt x="1530" y="112"/>
                  </a:cubicBezTo>
                  <a:cubicBezTo>
                    <a:pt x="1843" y="112"/>
                    <a:pt x="2160" y="93"/>
                    <a:pt x="2469" y="49"/>
                  </a:cubicBezTo>
                  <a:cubicBezTo>
                    <a:pt x="2166" y="17"/>
                    <a:pt x="1854" y="0"/>
                    <a:pt x="1547" y="0"/>
                  </a:cubicBezTo>
                  <a:cubicBezTo>
                    <a:pt x="1445" y="0"/>
                    <a:pt x="1343" y="2"/>
                    <a:pt x="1242" y="6"/>
                  </a:cubicBezTo>
                  <a:cubicBezTo>
                    <a:pt x="1137" y="2"/>
                    <a:pt x="1033" y="0"/>
                    <a:pt x="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1838409" y="2934965"/>
              <a:ext cx="116722" cy="5342"/>
            </a:xfrm>
            <a:custGeom>
              <a:avLst/>
              <a:gdLst/>
              <a:ahLst/>
              <a:cxnLst/>
              <a:rect l="l" t="t" r="r" b="b"/>
              <a:pathLst>
                <a:path w="2469" h="113" extrusionOk="0">
                  <a:moveTo>
                    <a:pt x="930" y="1"/>
                  </a:moveTo>
                  <a:cubicBezTo>
                    <a:pt x="620" y="1"/>
                    <a:pt x="314" y="17"/>
                    <a:pt x="0" y="50"/>
                  </a:cubicBezTo>
                  <a:cubicBezTo>
                    <a:pt x="320" y="94"/>
                    <a:pt x="632" y="113"/>
                    <a:pt x="947" y="113"/>
                  </a:cubicBezTo>
                  <a:cubicBezTo>
                    <a:pt x="1045" y="113"/>
                    <a:pt x="1143" y="111"/>
                    <a:pt x="1242" y="107"/>
                  </a:cubicBezTo>
                  <a:cubicBezTo>
                    <a:pt x="1337" y="111"/>
                    <a:pt x="1433" y="113"/>
                    <a:pt x="1530" y="113"/>
                  </a:cubicBezTo>
                  <a:cubicBezTo>
                    <a:pt x="1843" y="113"/>
                    <a:pt x="2160" y="94"/>
                    <a:pt x="2469" y="50"/>
                  </a:cubicBezTo>
                  <a:cubicBezTo>
                    <a:pt x="2166" y="17"/>
                    <a:pt x="1854" y="1"/>
                    <a:pt x="1547" y="1"/>
                  </a:cubicBezTo>
                  <a:cubicBezTo>
                    <a:pt x="1445" y="1"/>
                    <a:pt x="1343" y="3"/>
                    <a:pt x="1242" y="6"/>
                  </a:cubicBezTo>
                  <a:cubicBezTo>
                    <a:pt x="1137" y="3"/>
                    <a:pt x="1033"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1764707" y="3076499"/>
              <a:ext cx="184278" cy="4160"/>
            </a:xfrm>
            <a:custGeom>
              <a:avLst/>
              <a:gdLst/>
              <a:ahLst/>
              <a:cxnLst/>
              <a:rect l="l" t="t" r="r" b="b"/>
              <a:pathLst>
                <a:path w="3898" h="88" extrusionOk="0">
                  <a:moveTo>
                    <a:pt x="1949" y="1"/>
                  </a:moveTo>
                  <a:cubicBezTo>
                    <a:pt x="866" y="1"/>
                    <a:pt x="0" y="15"/>
                    <a:pt x="0" y="44"/>
                  </a:cubicBezTo>
                  <a:cubicBezTo>
                    <a:pt x="0" y="73"/>
                    <a:pt x="866" y="87"/>
                    <a:pt x="1949" y="87"/>
                  </a:cubicBezTo>
                  <a:cubicBezTo>
                    <a:pt x="3017" y="87"/>
                    <a:pt x="3898" y="73"/>
                    <a:pt x="3898" y="44"/>
                  </a:cubicBezTo>
                  <a:cubicBezTo>
                    <a:pt x="3898" y="15"/>
                    <a:pt x="3017" y="1"/>
                    <a:pt x="19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1500582" y="2661588"/>
              <a:ext cx="4160" cy="470220"/>
            </a:xfrm>
            <a:custGeom>
              <a:avLst/>
              <a:gdLst/>
              <a:ahLst/>
              <a:cxnLst/>
              <a:rect l="l" t="t" r="r" b="b"/>
              <a:pathLst>
                <a:path w="88" h="9947" extrusionOk="0">
                  <a:moveTo>
                    <a:pt x="44" y="1"/>
                  </a:moveTo>
                  <a:cubicBezTo>
                    <a:pt x="15" y="1"/>
                    <a:pt x="1" y="2238"/>
                    <a:pt x="1" y="4981"/>
                  </a:cubicBezTo>
                  <a:cubicBezTo>
                    <a:pt x="1" y="7724"/>
                    <a:pt x="15" y="9947"/>
                    <a:pt x="44" y="9947"/>
                  </a:cubicBezTo>
                  <a:cubicBezTo>
                    <a:pt x="73" y="9947"/>
                    <a:pt x="87" y="7724"/>
                    <a:pt x="87" y="4981"/>
                  </a:cubicBezTo>
                  <a:cubicBezTo>
                    <a:pt x="87" y="2224"/>
                    <a:pt x="73" y="1"/>
                    <a:pt x="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1494436" y="3000059"/>
              <a:ext cx="489391" cy="4160"/>
            </a:xfrm>
            <a:custGeom>
              <a:avLst/>
              <a:gdLst/>
              <a:ahLst/>
              <a:cxnLst/>
              <a:rect l="l" t="t" r="r" b="b"/>
              <a:pathLst>
                <a:path w="10352" h="88" extrusionOk="0">
                  <a:moveTo>
                    <a:pt x="5169" y="1"/>
                  </a:moveTo>
                  <a:cubicBezTo>
                    <a:pt x="2325" y="1"/>
                    <a:pt x="1" y="15"/>
                    <a:pt x="1" y="44"/>
                  </a:cubicBezTo>
                  <a:cubicBezTo>
                    <a:pt x="1" y="73"/>
                    <a:pt x="2325" y="87"/>
                    <a:pt x="5169" y="87"/>
                  </a:cubicBezTo>
                  <a:cubicBezTo>
                    <a:pt x="8027" y="87"/>
                    <a:pt x="10351" y="73"/>
                    <a:pt x="10351" y="44"/>
                  </a:cubicBezTo>
                  <a:cubicBezTo>
                    <a:pt x="10351" y="15"/>
                    <a:pt x="8027" y="1"/>
                    <a:pt x="5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1001736" y="3354225"/>
              <a:ext cx="990269" cy="119458"/>
            </a:xfrm>
            <a:custGeom>
              <a:avLst/>
              <a:gdLst/>
              <a:ahLst/>
              <a:cxnLst/>
              <a:rect l="l" t="t" r="r" b="b"/>
              <a:pathLst>
                <a:path w="20947" h="2527" extrusionOk="0">
                  <a:moveTo>
                    <a:pt x="1" y="1"/>
                  </a:moveTo>
                  <a:lnTo>
                    <a:pt x="1" y="2527"/>
                  </a:lnTo>
                  <a:lnTo>
                    <a:pt x="20946" y="2527"/>
                  </a:lnTo>
                  <a:lnTo>
                    <a:pt x="209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1000365" y="3242992"/>
              <a:ext cx="991640" cy="115392"/>
            </a:xfrm>
            <a:custGeom>
              <a:avLst/>
              <a:gdLst/>
              <a:ahLst/>
              <a:cxnLst/>
              <a:rect l="l" t="t" r="r" b="b"/>
              <a:pathLst>
                <a:path w="20976" h="2441" extrusionOk="0">
                  <a:moveTo>
                    <a:pt x="1" y="1"/>
                  </a:moveTo>
                  <a:lnTo>
                    <a:pt x="1" y="2440"/>
                  </a:lnTo>
                  <a:lnTo>
                    <a:pt x="20975" y="2440"/>
                  </a:lnTo>
                  <a:lnTo>
                    <a:pt x="209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1046789" y="3417712"/>
              <a:ext cx="417675" cy="4113"/>
            </a:xfrm>
            <a:custGeom>
              <a:avLst/>
              <a:gdLst/>
              <a:ahLst/>
              <a:cxnLst/>
              <a:rect l="l" t="t" r="r" b="b"/>
              <a:pathLst>
                <a:path w="8835" h="87" extrusionOk="0">
                  <a:moveTo>
                    <a:pt x="4417" y="0"/>
                  </a:moveTo>
                  <a:cubicBezTo>
                    <a:pt x="1992" y="0"/>
                    <a:pt x="0" y="15"/>
                    <a:pt x="0" y="44"/>
                  </a:cubicBezTo>
                  <a:cubicBezTo>
                    <a:pt x="0" y="72"/>
                    <a:pt x="1978" y="87"/>
                    <a:pt x="4417" y="87"/>
                  </a:cubicBezTo>
                  <a:cubicBezTo>
                    <a:pt x="6857" y="87"/>
                    <a:pt x="8835" y="72"/>
                    <a:pt x="8835" y="44"/>
                  </a:cubicBezTo>
                  <a:cubicBezTo>
                    <a:pt x="8835" y="15"/>
                    <a:pt x="6843" y="0"/>
                    <a:pt x="4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1764707" y="3411566"/>
              <a:ext cx="184278" cy="4822"/>
            </a:xfrm>
            <a:custGeom>
              <a:avLst/>
              <a:gdLst/>
              <a:ahLst/>
              <a:cxnLst/>
              <a:rect l="l" t="t" r="r" b="b"/>
              <a:pathLst>
                <a:path w="3898" h="102" extrusionOk="0">
                  <a:moveTo>
                    <a:pt x="1949" y="0"/>
                  </a:moveTo>
                  <a:cubicBezTo>
                    <a:pt x="866" y="0"/>
                    <a:pt x="0" y="29"/>
                    <a:pt x="0" y="44"/>
                  </a:cubicBezTo>
                  <a:cubicBezTo>
                    <a:pt x="0" y="73"/>
                    <a:pt x="866" y="101"/>
                    <a:pt x="1949" y="101"/>
                  </a:cubicBezTo>
                  <a:cubicBezTo>
                    <a:pt x="3017" y="101"/>
                    <a:pt x="3898" y="73"/>
                    <a:pt x="3898" y="44"/>
                  </a:cubicBezTo>
                  <a:cubicBezTo>
                    <a:pt x="3898" y="29"/>
                    <a:pt x="3017" y="0"/>
                    <a:pt x="19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2516758" y="2950234"/>
              <a:ext cx="85331" cy="290773"/>
            </a:xfrm>
            <a:custGeom>
              <a:avLst/>
              <a:gdLst/>
              <a:ahLst/>
              <a:cxnLst/>
              <a:rect l="l" t="t" r="r" b="b"/>
              <a:pathLst>
                <a:path w="1805" h="6151" extrusionOk="0">
                  <a:moveTo>
                    <a:pt x="0" y="1"/>
                  </a:moveTo>
                  <a:lnTo>
                    <a:pt x="0" y="6150"/>
                  </a:lnTo>
                  <a:lnTo>
                    <a:pt x="1805" y="6150"/>
                  </a:lnTo>
                  <a:lnTo>
                    <a:pt x="18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3036783" y="3002801"/>
              <a:ext cx="85993" cy="238206"/>
            </a:xfrm>
            <a:custGeom>
              <a:avLst/>
              <a:gdLst/>
              <a:ahLst/>
              <a:cxnLst/>
              <a:rect l="l" t="t" r="r" b="b"/>
              <a:pathLst>
                <a:path w="1819" h="5039" extrusionOk="0">
                  <a:moveTo>
                    <a:pt x="0" y="1"/>
                  </a:moveTo>
                  <a:lnTo>
                    <a:pt x="0" y="5038"/>
                  </a:lnTo>
                  <a:lnTo>
                    <a:pt x="1819" y="5038"/>
                  </a:lnTo>
                  <a:lnTo>
                    <a:pt x="18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3383450" y="3069691"/>
              <a:ext cx="86040" cy="171316"/>
            </a:xfrm>
            <a:custGeom>
              <a:avLst/>
              <a:gdLst/>
              <a:ahLst/>
              <a:cxnLst/>
              <a:rect l="l" t="t" r="r" b="b"/>
              <a:pathLst>
                <a:path w="1820" h="3624" extrusionOk="0">
                  <a:moveTo>
                    <a:pt x="0" y="0"/>
                  </a:moveTo>
                  <a:lnTo>
                    <a:pt x="0" y="3623"/>
                  </a:lnTo>
                  <a:lnTo>
                    <a:pt x="1819" y="3623"/>
                  </a:lnTo>
                  <a:lnTo>
                    <a:pt x="1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2690068" y="2772158"/>
              <a:ext cx="85379" cy="468849"/>
            </a:xfrm>
            <a:custGeom>
              <a:avLst/>
              <a:gdLst/>
              <a:ahLst/>
              <a:cxnLst/>
              <a:rect l="l" t="t" r="r" b="b"/>
              <a:pathLst>
                <a:path w="1806" h="9918" extrusionOk="0">
                  <a:moveTo>
                    <a:pt x="1" y="0"/>
                  </a:moveTo>
                  <a:lnTo>
                    <a:pt x="1" y="9917"/>
                  </a:lnTo>
                  <a:lnTo>
                    <a:pt x="1805" y="9917"/>
                  </a:lnTo>
                  <a:lnTo>
                    <a:pt x="18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2863425" y="2772158"/>
              <a:ext cx="86040" cy="468849"/>
            </a:xfrm>
            <a:custGeom>
              <a:avLst/>
              <a:gdLst/>
              <a:ahLst/>
              <a:cxnLst/>
              <a:rect l="l" t="t" r="r" b="b"/>
              <a:pathLst>
                <a:path w="1820" h="9918" extrusionOk="0">
                  <a:moveTo>
                    <a:pt x="0" y="0"/>
                  </a:moveTo>
                  <a:lnTo>
                    <a:pt x="0" y="9917"/>
                  </a:lnTo>
                  <a:lnTo>
                    <a:pt x="1819" y="9917"/>
                  </a:lnTo>
                  <a:lnTo>
                    <a:pt x="18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3210093" y="2663668"/>
              <a:ext cx="86040" cy="577339"/>
            </a:xfrm>
            <a:custGeom>
              <a:avLst/>
              <a:gdLst/>
              <a:ahLst/>
              <a:cxnLst/>
              <a:rect l="l" t="t" r="r" b="b"/>
              <a:pathLst>
                <a:path w="1820" h="12213" extrusionOk="0">
                  <a:moveTo>
                    <a:pt x="1" y="0"/>
                  </a:moveTo>
                  <a:lnTo>
                    <a:pt x="1" y="12212"/>
                  </a:lnTo>
                  <a:lnTo>
                    <a:pt x="1820" y="12212"/>
                  </a:lnTo>
                  <a:lnTo>
                    <a:pt x="18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502890" y="1936900"/>
              <a:ext cx="76444" cy="75778"/>
            </a:xfrm>
            <a:custGeom>
              <a:avLst/>
              <a:gdLst/>
              <a:ahLst/>
              <a:cxnLst/>
              <a:rect l="l" t="t" r="r" b="b"/>
              <a:pathLst>
                <a:path w="1617" h="1603" extrusionOk="0">
                  <a:moveTo>
                    <a:pt x="0" y="0"/>
                  </a:moveTo>
                  <a:lnTo>
                    <a:pt x="0" y="1603"/>
                  </a:lnTo>
                  <a:lnTo>
                    <a:pt x="1617" y="1603"/>
                  </a:lnTo>
                  <a:lnTo>
                    <a:pt x="16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539055" y="1961482"/>
              <a:ext cx="84670" cy="84665"/>
            </a:xfrm>
            <a:custGeom>
              <a:avLst/>
              <a:gdLst/>
              <a:ahLst/>
              <a:cxnLst/>
              <a:rect l="l" t="t" r="r" b="b"/>
              <a:pathLst>
                <a:path w="1791" h="1791" extrusionOk="0">
                  <a:moveTo>
                    <a:pt x="1603" y="188"/>
                  </a:moveTo>
                  <a:lnTo>
                    <a:pt x="1603" y="1602"/>
                  </a:lnTo>
                  <a:lnTo>
                    <a:pt x="188" y="1602"/>
                  </a:lnTo>
                  <a:lnTo>
                    <a:pt x="188" y="188"/>
                  </a:lnTo>
                  <a:close/>
                  <a:moveTo>
                    <a:pt x="0" y="0"/>
                  </a:moveTo>
                  <a:lnTo>
                    <a:pt x="0" y="1790"/>
                  </a:lnTo>
                  <a:lnTo>
                    <a:pt x="1790" y="1790"/>
                  </a:lnTo>
                  <a:lnTo>
                    <a:pt x="17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734916" y="1957369"/>
              <a:ext cx="71007" cy="71003"/>
            </a:xfrm>
            <a:custGeom>
              <a:avLst/>
              <a:gdLst/>
              <a:ahLst/>
              <a:cxnLst/>
              <a:rect l="l" t="t" r="r" b="b"/>
              <a:pathLst>
                <a:path w="1502" h="1502" extrusionOk="0">
                  <a:moveTo>
                    <a:pt x="0" y="0"/>
                  </a:moveTo>
                  <a:lnTo>
                    <a:pt x="0"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850220" y="1957369"/>
              <a:ext cx="71054" cy="71003"/>
            </a:xfrm>
            <a:custGeom>
              <a:avLst/>
              <a:gdLst/>
              <a:ahLst/>
              <a:cxnLst/>
              <a:rect l="l" t="t" r="r" b="b"/>
              <a:pathLst>
                <a:path w="1503" h="1502" extrusionOk="0">
                  <a:moveTo>
                    <a:pt x="1" y="0"/>
                  </a:moveTo>
                  <a:lnTo>
                    <a:pt x="1"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965571" y="1957369"/>
              <a:ext cx="71007" cy="71003"/>
            </a:xfrm>
            <a:custGeom>
              <a:avLst/>
              <a:gdLst/>
              <a:ahLst/>
              <a:cxnLst/>
              <a:rect l="l" t="t" r="r" b="b"/>
              <a:pathLst>
                <a:path w="1502" h="1502" extrusionOk="0">
                  <a:moveTo>
                    <a:pt x="0" y="0"/>
                  </a:moveTo>
                  <a:lnTo>
                    <a:pt x="0"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1080922" y="1957369"/>
              <a:ext cx="71007" cy="71003"/>
            </a:xfrm>
            <a:custGeom>
              <a:avLst/>
              <a:gdLst/>
              <a:ahLst/>
              <a:cxnLst/>
              <a:rect l="l" t="t" r="r" b="b"/>
              <a:pathLst>
                <a:path w="1502" h="1502" extrusionOk="0">
                  <a:moveTo>
                    <a:pt x="0" y="0"/>
                  </a:moveTo>
                  <a:lnTo>
                    <a:pt x="0" y="1502"/>
                  </a:lnTo>
                  <a:lnTo>
                    <a:pt x="1501" y="1502"/>
                  </a:lnTo>
                  <a:lnTo>
                    <a:pt x="15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1196225" y="1957369"/>
              <a:ext cx="71007" cy="71003"/>
            </a:xfrm>
            <a:custGeom>
              <a:avLst/>
              <a:gdLst/>
              <a:ahLst/>
              <a:cxnLst/>
              <a:rect l="l" t="t" r="r" b="b"/>
              <a:pathLst>
                <a:path w="1502" h="1502" extrusionOk="0">
                  <a:moveTo>
                    <a:pt x="1" y="0"/>
                  </a:moveTo>
                  <a:lnTo>
                    <a:pt x="1"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1372986" y="1956660"/>
              <a:ext cx="750018" cy="72421"/>
            </a:xfrm>
            <a:custGeom>
              <a:avLst/>
              <a:gdLst/>
              <a:ahLst/>
              <a:cxnLst/>
              <a:rect l="l" t="t" r="r" b="b"/>
              <a:pathLst>
                <a:path w="15865" h="1532" extrusionOk="0">
                  <a:moveTo>
                    <a:pt x="0" y="1"/>
                  </a:moveTo>
                  <a:lnTo>
                    <a:pt x="0" y="1531"/>
                  </a:lnTo>
                  <a:lnTo>
                    <a:pt x="15865" y="1531"/>
                  </a:lnTo>
                  <a:lnTo>
                    <a:pt x="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2226017" y="1956660"/>
              <a:ext cx="750065" cy="72421"/>
            </a:xfrm>
            <a:custGeom>
              <a:avLst/>
              <a:gdLst/>
              <a:ahLst/>
              <a:cxnLst/>
              <a:rect l="l" t="t" r="r" b="b"/>
              <a:pathLst>
                <a:path w="15866" h="1532" extrusionOk="0">
                  <a:moveTo>
                    <a:pt x="1" y="1"/>
                  </a:moveTo>
                  <a:lnTo>
                    <a:pt x="1" y="1531"/>
                  </a:lnTo>
                  <a:lnTo>
                    <a:pt x="15865" y="1531"/>
                  </a:lnTo>
                  <a:lnTo>
                    <a:pt x="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3068173" y="1956660"/>
              <a:ext cx="646958" cy="72421"/>
            </a:xfrm>
            <a:custGeom>
              <a:avLst/>
              <a:gdLst/>
              <a:ahLst/>
              <a:cxnLst/>
              <a:rect l="l" t="t" r="r" b="b"/>
              <a:pathLst>
                <a:path w="13685" h="1532" extrusionOk="0">
                  <a:moveTo>
                    <a:pt x="0" y="1"/>
                  </a:moveTo>
                  <a:lnTo>
                    <a:pt x="0" y="1531"/>
                  </a:lnTo>
                  <a:lnTo>
                    <a:pt x="13685" y="1531"/>
                  </a:lnTo>
                  <a:lnTo>
                    <a:pt x="13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412784" y="1730792"/>
              <a:ext cx="3305799" cy="1795457"/>
            </a:xfrm>
            <a:custGeom>
              <a:avLst/>
              <a:gdLst/>
              <a:ahLst/>
              <a:cxnLst/>
              <a:rect l="l" t="t" r="r" b="b"/>
              <a:pathLst>
                <a:path w="69927" h="37981" extrusionOk="0">
                  <a:moveTo>
                    <a:pt x="1" y="1"/>
                  </a:moveTo>
                  <a:lnTo>
                    <a:pt x="1" y="59"/>
                  </a:lnTo>
                  <a:lnTo>
                    <a:pt x="1" y="37923"/>
                  </a:lnTo>
                  <a:lnTo>
                    <a:pt x="1" y="37980"/>
                  </a:lnTo>
                  <a:lnTo>
                    <a:pt x="44" y="37980"/>
                  </a:lnTo>
                  <a:lnTo>
                    <a:pt x="69897" y="37923"/>
                  </a:lnTo>
                  <a:lnTo>
                    <a:pt x="87" y="37879"/>
                  </a:lnTo>
                  <a:lnTo>
                    <a:pt x="87" y="37879"/>
                  </a:lnTo>
                  <a:lnTo>
                    <a:pt x="87" y="102"/>
                  </a:lnTo>
                  <a:lnTo>
                    <a:pt x="87" y="102"/>
                  </a:lnTo>
                  <a:lnTo>
                    <a:pt x="69854" y="87"/>
                  </a:lnTo>
                  <a:lnTo>
                    <a:pt x="69854" y="87"/>
                  </a:lnTo>
                  <a:cubicBezTo>
                    <a:pt x="69868" y="23369"/>
                    <a:pt x="69883" y="37648"/>
                    <a:pt x="69883" y="37923"/>
                  </a:cubicBezTo>
                  <a:lnTo>
                    <a:pt x="69883" y="37923"/>
                  </a:lnTo>
                  <a:cubicBezTo>
                    <a:pt x="69883" y="37648"/>
                    <a:pt x="69897" y="23357"/>
                    <a:pt x="69926" y="59"/>
                  </a:cubicBezTo>
                  <a:lnTo>
                    <a:pt x="69926" y="15"/>
                  </a:lnTo>
                  <a:lnTo>
                    <a:pt x="69897" y="15"/>
                  </a:lnTo>
                  <a:lnTo>
                    <a:pt x="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31"/>
          <p:cNvGrpSpPr/>
          <p:nvPr/>
        </p:nvGrpSpPr>
        <p:grpSpPr>
          <a:xfrm>
            <a:off x="1000575" y="2700969"/>
            <a:ext cx="1893180" cy="2181638"/>
            <a:chOff x="1000575" y="2700969"/>
            <a:chExt cx="1893180" cy="2181638"/>
          </a:xfrm>
        </p:grpSpPr>
        <p:sp>
          <p:nvSpPr>
            <p:cNvPr id="766" name="Google Shape;766;p31"/>
            <p:cNvSpPr/>
            <p:nvPr/>
          </p:nvSpPr>
          <p:spPr>
            <a:xfrm>
              <a:off x="1672647" y="3508195"/>
              <a:ext cx="1006143" cy="611857"/>
            </a:xfrm>
            <a:custGeom>
              <a:avLst/>
              <a:gdLst/>
              <a:ahLst/>
              <a:cxnLst/>
              <a:rect l="l" t="t" r="r" b="b"/>
              <a:pathLst>
                <a:path w="14393" h="8753" extrusionOk="0">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1787712" y="3740270"/>
              <a:ext cx="156447" cy="186779"/>
            </a:xfrm>
            <a:custGeom>
              <a:avLst/>
              <a:gdLst/>
              <a:ahLst/>
              <a:cxnLst/>
              <a:rect l="l" t="t" r="r" b="b"/>
              <a:pathLst>
                <a:path w="2238" h="2672" extrusionOk="0">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1"/>
            <p:cNvSpPr/>
            <p:nvPr/>
          </p:nvSpPr>
          <p:spPr>
            <a:xfrm>
              <a:off x="1746327" y="3697909"/>
              <a:ext cx="170568" cy="198873"/>
            </a:xfrm>
            <a:custGeom>
              <a:avLst/>
              <a:gdLst/>
              <a:ahLst/>
              <a:cxnLst/>
              <a:rect l="l" t="t" r="r" b="b"/>
              <a:pathLst>
                <a:path w="2440" h="2845" extrusionOk="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2412318" y="4752378"/>
              <a:ext cx="423904" cy="130228"/>
            </a:xfrm>
            <a:custGeom>
              <a:avLst/>
              <a:gdLst/>
              <a:ahLst/>
              <a:cxnLst/>
              <a:rect l="l" t="t" r="r" b="b"/>
              <a:pathLst>
                <a:path w="6064" h="1863" extrusionOk="0">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2416372" y="4813543"/>
              <a:ext cx="90876" cy="65009"/>
            </a:xfrm>
            <a:custGeom>
              <a:avLst/>
              <a:gdLst/>
              <a:ahLst/>
              <a:cxnLst/>
              <a:rect l="l" t="t" r="r" b="b"/>
              <a:pathLst>
                <a:path w="1300" h="930" extrusionOk="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2427487" y="4801799"/>
              <a:ext cx="378466" cy="80807"/>
            </a:xfrm>
            <a:custGeom>
              <a:avLst/>
              <a:gdLst/>
              <a:ahLst/>
              <a:cxnLst/>
              <a:rect l="l" t="t" r="r" b="b"/>
              <a:pathLst>
                <a:path w="5414" h="1156" extrusionOk="0">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2423433" y="4818995"/>
              <a:ext cx="375460" cy="58578"/>
            </a:xfrm>
            <a:custGeom>
              <a:avLst/>
              <a:gdLst/>
              <a:ahLst/>
              <a:cxnLst/>
              <a:rect l="l" t="t" r="r" b="b"/>
              <a:pathLst>
                <a:path w="5371" h="838" extrusionOk="0">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2719133" y="4798793"/>
              <a:ext cx="19224" cy="37398"/>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2651464" y="4793760"/>
              <a:ext cx="9158" cy="20272"/>
            </a:xfrm>
            <a:custGeom>
              <a:avLst/>
              <a:gdLst/>
              <a:ahLst/>
              <a:cxnLst/>
              <a:rect l="l" t="t" r="r" b="b"/>
              <a:pathLst>
                <a:path w="131" h="290" extrusionOk="0">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2631332" y="4792572"/>
              <a:ext cx="13142" cy="14400"/>
            </a:xfrm>
            <a:custGeom>
              <a:avLst/>
              <a:gdLst/>
              <a:ahLst/>
              <a:cxnLst/>
              <a:rect l="l" t="t" r="r" b="b"/>
              <a:pathLst>
                <a:path w="188" h="206" extrusionOk="0">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2618189" y="4784393"/>
              <a:ext cx="22300" cy="3775"/>
            </a:xfrm>
            <a:custGeom>
              <a:avLst/>
              <a:gdLst/>
              <a:ahLst/>
              <a:cxnLst/>
              <a:rect l="l" t="t" r="r" b="b"/>
              <a:pathLst>
                <a:path w="319" h="54" extrusionOk="0">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2611129" y="4772580"/>
              <a:ext cx="26284" cy="4124"/>
            </a:xfrm>
            <a:custGeom>
              <a:avLst/>
              <a:gdLst/>
              <a:ahLst/>
              <a:cxnLst/>
              <a:rect l="l" t="t" r="r" b="b"/>
              <a:pathLst>
                <a:path w="376" h="59" extrusionOk="0">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2656568" y="4769155"/>
              <a:ext cx="39426" cy="27681"/>
            </a:xfrm>
            <a:custGeom>
              <a:avLst/>
              <a:gdLst/>
              <a:ahLst/>
              <a:cxnLst/>
              <a:rect l="l" t="t" r="r" b="b"/>
              <a:pathLst>
                <a:path w="564" h="396" extrusionOk="0">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2637344" y="4768246"/>
              <a:ext cx="24327" cy="25584"/>
            </a:xfrm>
            <a:custGeom>
              <a:avLst/>
              <a:gdLst/>
              <a:ahLst/>
              <a:cxnLst/>
              <a:rect l="l" t="t" r="r" b="b"/>
              <a:pathLst>
                <a:path w="348" h="366" extrusionOk="0">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2418399" y="4812564"/>
              <a:ext cx="88849" cy="53895"/>
            </a:xfrm>
            <a:custGeom>
              <a:avLst/>
              <a:gdLst/>
              <a:ahLst/>
              <a:cxnLst/>
              <a:rect l="l" t="t" r="r" b="b"/>
              <a:pathLst>
                <a:path w="1271" h="771" extrusionOk="0">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2531437" y="4831927"/>
              <a:ext cx="64592" cy="10346"/>
            </a:xfrm>
            <a:custGeom>
              <a:avLst/>
              <a:gdLst/>
              <a:ahLst/>
              <a:cxnLst/>
              <a:rect l="l" t="t" r="r" b="b"/>
              <a:pathLst>
                <a:path w="924" h="148" extrusionOk="0">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2488025" y="4848214"/>
              <a:ext cx="9158" cy="12233"/>
            </a:xfrm>
            <a:custGeom>
              <a:avLst/>
              <a:gdLst/>
              <a:ahLst/>
              <a:cxnLst/>
              <a:rect l="l" t="t" r="r" b="b"/>
              <a:pathLst>
                <a:path w="131" h="175" extrusionOk="0">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2468871" y="4830668"/>
              <a:ext cx="10136" cy="7549"/>
            </a:xfrm>
            <a:custGeom>
              <a:avLst/>
              <a:gdLst/>
              <a:ahLst/>
              <a:cxnLst/>
              <a:rect l="l" t="t" r="r" b="b"/>
              <a:pathLst>
                <a:path w="145" h="108" extrusionOk="0">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443635" y="4823049"/>
              <a:ext cx="14191" cy="4474"/>
            </a:xfrm>
            <a:custGeom>
              <a:avLst/>
              <a:gdLst/>
              <a:ahLst/>
              <a:cxnLst/>
              <a:rect l="l" t="t" r="r" b="b"/>
              <a:pathLst>
                <a:path w="203" h="64" extrusionOk="0">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2426439" y="4823049"/>
              <a:ext cx="7130" cy="3076"/>
            </a:xfrm>
            <a:custGeom>
              <a:avLst/>
              <a:gdLst/>
              <a:ahLst/>
              <a:cxnLst/>
              <a:rect l="l" t="t" r="r" b="b"/>
              <a:pathLst>
                <a:path w="102" h="44" extrusionOk="0">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1348705" y="3740270"/>
              <a:ext cx="1347279" cy="1093904"/>
            </a:xfrm>
            <a:custGeom>
              <a:avLst/>
              <a:gdLst/>
              <a:ahLst/>
              <a:cxnLst/>
              <a:rect l="l" t="t" r="r" b="b"/>
              <a:pathLst>
                <a:path w="19273" h="15649" extrusionOk="0">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1085371" y="4497097"/>
              <a:ext cx="1401665" cy="376425"/>
            </a:xfrm>
            <a:custGeom>
              <a:avLst/>
              <a:gdLst/>
              <a:ahLst/>
              <a:cxnLst/>
              <a:rect l="l" t="t" r="r" b="b"/>
              <a:pathLst>
                <a:path w="20051" h="5385" extrusionOk="0">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1557583" y="4493043"/>
              <a:ext cx="807403" cy="7130"/>
            </a:xfrm>
            <a:custGeom>
              <a:avLst/>
              <a:gdLst/>
              <a:ahLst/>
              <a:cxnLst/>
              <a:rect l="l" t="t" r="r" b="b"/>
              <a:pathLst>
                <a:path w="11550" h="102" extrusionOk="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2238742" y="4030921"/>
              <a:ext cx="32366" cy="166578"/>
            </a:xfrm>
            <a:custGeom>
              <a:avLst/>
              <a:gdLst/>
              <a:ahLst/>
              <a:cxnLst/>
              <a:rect l="l" t="t" r="r" b="b"/>
              <a:pathLst>
                <a:path w="463" h="2383" extrusionOk="0">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2265027" y="4025889"/>
              <a:ext cx="21251" cy="170562"/>
            </a:xfrm>
            <a:custGeom>
              <a:avLst/>
              <a:gdLst/>
              <a:ahLst/>
              <a:cxnLst/>
              <a:rect l="l" t="t" r="r" b="b"/>
              <a:pathLst>
                <a:path w="304" h="2440" extrusionOk="0">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2317456" y="4496048"/>
              <a:ext cx="174693" cy="370413"/>
            </a:xfrm>
            <a:custGeom>
              <a:avLst/>
              <a:gdLst/>
              <a:ahLst/>
              <a:cxnLst/>
              <a:rect l="l" t="t" r="r" b="b"/>
              <a:pathLst>
                <a:path w="2499" h="5299" extrusionOk="0">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a:off x="1489005" y="2833153"/>
              <a:ext cx="497514" cy="749844"/>
            </a:xfrm>
            <a:custGeom>
              <a:avLst/>
              <a:gdLst/>
              <a:ahLst/>
              <a:cxnLst/>
              <a:rect l="l" t="t" r="r" b="b"/>
              <a:pathLst>
                <a:path w="7117" h="10727" extrusionOk="0">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1914870" y="3049989"/>
              <a:ext cx="32296" cy="29848"/>
            </a:xfrm>
            <a:custGeom>
              <a:avLst/>
              <a:gdLst/>
              <a:ahLst/>
              <a:cxnLst/>
              <a:rect l="l" t="t" r="r" b="b"/>
              <a:pathLst>
                <a:path w="462" h="427" extrusionOk="0">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a:off x="1885579" y="3023846"/>
              <a:ext cx="61586" cy="22509"/>
            </a:xfrm>
            <a:custGeom>
              <a:avLst/>
              <a:gdLst/>
              <a:ahLst/>
              <a:cxnLst/>
              <a:rect l="l" t="t" r="r" b="b"/>
              <a:pathLst>
                <a:path w="881" h="322" extrusionOk="0">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a:off x="1753388" y="3013640"/>
              <a:ext cx="32366" cy="29569"/>
            </a:xfrm>
            <a:custGeom>
              <a:avLst/>
              <a:gdLst/>
              <a:ahLst/>
              <a:cxnLst/>
              <a:rect l="l" t="t" r="r" b="b"/>
              <a:pathLst>
                <a:path w="463" h="423" extrusionOk="0">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a:off x="1726125" y="2993578"/>
              <a:ext cx="61656" cy="23347"/>
            </a:xfrm>
            <a:custGeom>
              <a:avLst/>
              <a:gdLst/>
              <a:ahLst/>
              <a:cxnLst/>
              <a:rect l="l" t="t" r="r" b="b"/>
              <a:pathLst>
                <a:path w="882" h="334" extrusionOk="0">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a:off x="1820008" y="3012731"/>
              <a:ext cx="45438" cy="142112"/>
            </a:xfrm>
            <a:custGeom>
              <a:avLst/>
              <a:gdLst/>
              <a:ahLst/>
              <a:cxnLst/>
              <a:rect l="l" t="t" r="r" b="b"/>
              <a:pathLst>
                <a:path w="650" h="2033" extrusionOk="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1643357" y="3268083"/>
              <a:ext cx="148408" cy="100939"/>
            </a:xfrm>
            <a:custGeom>
              <a:avLst/>
              <a:gdLst/>
              <a:ahLst/>
              <a:cxnLst/>
              <a:rect l="l" t="t" r="r" b="b"/>
              <a:pathLst>
                <a:path w="2123" h="1444" extrusionOk="0">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a:off x="1764503" y="3150018"/>
              <a:ext cx="48514" cy="55223"/>
            </a:xfrm>
            <a:custGeom>
              <a:avLst/>
              <a:gdLst/>
              <a:ahLst/>
              <a:cxnLst/>
              <a:rect l="l" t="t" r="r" b="b"/>
              <a:pathLst>
                <a:path w="694" h="790" extrusionOk="0">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a:off x="1727173" y="2934231"/>
              <a:ext cx="77734" cy="21600"/>
            </a:xfrm>
            <a:custGeom>
              <a:avLst/>
              <a:gdLst/>
              <a:ahLst/>
              <a:cxnLst/>
              <a:rect l="l" t="t" r="r" b="b"/>
              <a:pathLst>
                <a:path w="1112" h="309" extrusionOk="0">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1894667" y="2975334"/>
              <a:ext cx="56553" cy="24186"/>
            </a:xfrm>
            <a:custGeom>
              <a:avLst/>
              <a:gdLst/>
              <a:ahLst/>
              <a:cxnLst/>
              <a:rect l="l" t="t" r="r" b="b"/>
              <a:pathLst>
                <a:path w="809" h="346" extrusionOk="0">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1559610" y="2700969"/>
              <a:ext cx="543022" cy="325676"/>
            </a:xfrm>
            <a:custGeom>
              <a:avLst/>
              <a:gdLst/>
              <a:ahLst/>
              <a:cxnLst/>
              <a:rect l="l" t="t" r="r" b="b"/>
              <a:pathLst>
                <a:path w="7768" h="4659" extrusionOk="0">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1623224" y="2740114"/>
              <a:ext cx="448091" cy="186220"/>
            </a:xfrm>
            <a:custGeom>
              <a:avLst/>
              <a:gdLst/>
              <a:ahLst/>
              <a:cxnLst/>
              <a:rect l="l" t="t" r="r" b="b"/>
              <a:pathLst>
                <a:path w="6410" h="2664" extrusionOk="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1665587" y="2816307"/>
              <a:ext cx="410762" cy="127642"/>
            </a:xfrm>
            <a:custGeom>
              <a:avLst/>
              <a:gdLst/>
              <a:ahLst/>
              <a:cxnLst/>
              <a:rect l="l" t="t" r="r" b="b"/>
              <a:pathLst>
                <a:path w="5876" h="1826" extrusionOk="0">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1515290" y="2973516"/>
              <a:ext cx="90807" cy="109397"/>
            </a:xfrm>
            <a:custGeom>
              <a:avLst/>
              <a:gdLst/>
              <a:ahLst/>
              <a:cxnLst/>
              <a:rect l="l" t="t" r="r" b="b"/>
              <a:pathLst>
                <a:path w="1299" h="1565" extrusionOk="0">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1541434" y="2994627"/>
              <a:ext cx="34393" cy="61095"/>
            </a:xfrm>
            <a:custGeom>
              <a:avLst/>
              <a:gdLst/>
              <a:ahLst/>
              <a:cxnLst/>
              <a:rect l="l" t="t" r="r" b="b"/>
              <a:pathLst>
                <a:path w="492" h="874" extrusionOk="0">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a:off x="2590926" y="3694344"/>
              <a:ext cx="302828" cy="187269"/>
            </a:xfrm>
            <a:custGeom>
              <a:avLst/>
              <a:gdLst/>
              <a:ahLst/>
              <a:cxnLst/>
              <a:rect l="l" t="t" r="r" b="b"/>
              <a:pathLst>
                <a:path w="4332" h="2679" extrusionOk="0">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a:off x="2770583" y="3770397"/>
              <a:ext cx="96958"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a:off x="2784704" y="3798428"/>
              <a:ext cx="86822"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a:off x="2788759" y="3825690"/>
              <a:ext cx="85843"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1699910" y="3871475"/>
              <a:ext cx="1041445" cy="625697"/>
            </a:xfrm>
            <a:custGeom>
              <a:avLst/>
              <a:gdLst/>
              <a:ahLst/>
              <a:cxnLst/>
              <a:rect l="l" t="t" r="r" b="b"/>
              <a:pathLst>
                <a:path w="14898" h="8951" extrusionOk="0">
                  <a:moveTo>
                    <a:pt x="14421" y="0"/>
                  </a:moveTo>
                  <a:lnTo>
                    <a:pt x="9152" y="8416"/>
                  </a:lnTo>
                  <a:lnTo>
                    <a:pt x="0" y="8229"/>
                  </a:lnTo>
                  <a:lnTo>
                    <a:pt x="0" y="8878"/>
                  </a:lnTo>
                  <a:lnTo>
                    <a:pt x="9513" y="8950"/>
                  </a:lnTo>
                  <a:lnTo>
                    <a:pt x="14898" y="347"/>
                  </a:lnTo>
                  <a:lnTo>
                    <a:pt x="14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1961287" y="4266001"/>
              <a:ext cx="213979" cy="176154"/>
            </a:xfrm>
            <a:custGeom>
              <a:avLst/>
              <a:gdLst/>
              <a:ahLst/>
              <a:cxnLst/>
              <a:rect l="l" t="t" r="r" b="b"/>
              <a:pathLst>
                <a:path w="3061" h="2520" extrusionOk="0">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2636365" y="3694903"/>
              <a:ext cx="164556" cy="93879"/>
            </a:xfrm>
            <a:custGeom>
              <a:avLst/>
              <a:gdLst/>
              <a:ahLst/>
              <a:cxnLst/>
              <a:rect l="l" t="t" r="r" b="b"/>
              <a:pathLst>
                <a:path w="2354" h="1343" extrusionOk="0">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a:off x="2667613" y="3741318"/>
              <a:ext cx="92904" cy="97933"/>
            </a:xfrm>
            <a:custGeom>
              <a:avLst/>
              <a:gdLst/>
              <a:ahLst/>
              <a:cxnLst/>
              <a:rect l="l" t="t" r="r" b="b"/>
              <a:pathLst>
                <a:path w="1329" h="1401" extrusionOk="0">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a:off x="1000575" y="3346792"/>
              <a:ext cx="810409" cy="1282571"/>
            </a:xfrm>
            <a:custGeom>
              <a:avLst/>
              <a:gdLst/>
              <a:ahLst/>
              <a:cxnLst/>
              <a:rect l="l" t="t" r="r" b="b"/>
              <a:pathLst>
                <a:path w="11593" h="18348" extrusionOk="0">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a:off x="1295227" y="3566703"/>
              <a:ext cx="716526" cy="869937"/>
            </a:xfrm>
            <a:custGeom>
              <a:avLst/>
              <a:gdLst/>
              <a:ahLst/>
              <a:cxnLst/>
              <a:rect l="l" t="t" r="r" b="b"/>
              <a:pathLst>
                <a:path w="10250" h="12445" extrusionOk="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a:off x="1311375" y="3438573"/>
              <a:ext cx="705411" cy="1001074"/>
            </a:xfrm>
            <a:custGeom>
              <a:avLst/>
              <a:gdLst/>
              <a:ahLst/>
              <a:cxnLst/>
              <a:rect l="l" t="t" r="r" b="b"/>
              <a:pathLst>
                <a:path w="10091" h="14321" extrusionOk="0">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a:off x="1527313" y="4118788"/>
              <a:ext cx="73750" cy="70602"/>
            </a:xfrm>
            <a:custGeom>
              <a:avLst/>
              <a:gdLst/>
              <a:ahLst/>
              <a:cxnLst/>
              <a:rect l="l" t="t" r="r" b="b"/>
              <a:pathLst>
                <a:path w="1055" h="1010" extrusionOk="0">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a:off x="1263979" y="3559643"/>
              <a:ext cx="374411" cy="859871"/>
            </a:xfrm>
            <a:custGeom>
              <a:avLst/>
              <a:gdLst/>
              <a:ahLst/>
              <a:cxnLst/>
              <a:rect l="l" t="t" r="r" b="b"/>
              <a:pathLst>
                <a:path w="5356" h="12301" extrusionOk="0">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a:off x="1699910" y="3582851"/>
              <a:ext cx="76756" cy="551041"/>
            </a:xfrm>
            <a:custGeom>
              <a:avLst/>
              <a:gdLst/>
              <a:ahLst/>
              <a:cxnLst/>
              <a:rect l="l" t="t" r="r" b="b"/>
              <a:pathLst>
                <a:path w="1098" h="7883" extrusionOk="0">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a:off x="1396171" y="3687004"/>
              <a:ext cx="296747" cy="49421"/>
            </a:xfrm>
            <a:custGeom>
              <a:avLst/>
              <a:gdLst/>
              <a:ahLst/>
              <a:cxnLst/>
              <a:rect l="l" t="t" r="r" b="b"/>
              <a:pathLst>
                <a:path w="4245" h="707" extrusionOk="0">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1377995" y="3749357"/>
              <a:ext cx="301780" cy="43619"/>
            </a:xfrm>
            <a:custGeom>
              <a:avLst/>
              <a:gdLst/>
              <a:ahLst/>
              <a:cxnLst/>
              <a:rect l="l" t="t" r="r" b="b"/>
              <a:pathLst>
                <a:path w="4317" h="624" extrusionOk="0">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1448600" y="3232712"/>
              <a:ext cx="410832" cy="327423"/>
            </a:xfrm>
            <a:custGeom>
              <a:avLst/>
              <a:gdLst/>
              <a:ahLst/>
              <a:cxnLst/>
              <a:rect l="l" t="t" r="r" b="b"/>
              <a:pathLst>
                <a:path w="5877" h="4684" extrusionOk="0">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1518226" y="3311422"/>
              <a:ext cx="310937" cy="128900"/>
            </a:xfrm>
            <a:custGeom>
              <a:avLst/>
              <a:gdLst/>
              <a:ahLst/>
              <a:cxnLst/>
              <a:rect l="l" t="t" r="r" b="b"/>
              <a:pathLst>
                <a:path w="4448" h="1844" extrusionOk="0">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1777575" y="3354831"/>
              <a:ext cx="42502" cy="206911"/>
            </a:xfrm>
            <a:custGeom>
              <a:avLst/>
              <a:gdLst/>
              <a:ahLst/>
              <a:cxnLst/>
              <a:rect l="l" t="t" r="r" b="b"/>
              <a:pathLst>
                <a:path w="608" h="2960" extrusionOk="0">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1705922" y="3344765"/>
              <a:ext cx="26284" cy="161475"/>
            </a:xfrm>
            <a:custGeom>
              <a:avLst/>
              <a:gdLst/>
              <a:ahLst/>
              <a:cxnLst/>
              <a:rect l="l" t="t" r="r" b="b"/>
              <a:pathLst>
                <a:path w="376" h="2310" extrusionOk="0">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1620148" y="3317503"/>
              <a:ext cx="42502" cy="102966"/>
            </a:xfrm>
            <a:custGeom>
              <a:avLst/>
              <a:gdLst/>
              <a:ahLst/>
              <a:cxnLst/>
              <a:rect l="l" t="t" r="r" b="b"/>
              <a:pathLst>
                <a:path w="608" h="1473" extrusionOk="0">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a:off x="1529341" y="3269061"/>
              <a:ext cx="54596" cy="109048"/>
            </a:xfrm>
            <a:custGeom>
              <a:avLst/>
              <a:gdLst/>
              <a:ahLst/>
              <a:cxnLst/>
              <a:rect l="l" t="t" r="r" b="b"/>
              <a:pathLst>
                <a:path w="781" h="1560" extrusionOk="0">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1466775" y="3234739"/>
              <a:ext cx="54596" cy="131277"/>
            </a:xfrm>
            <a:custGeom>
              <a:avLst/>
              <a:gdLst/>
              <a:ahLst/>
              <a:cxnLst/>
              <a:rect l="l" t="t" r="r" b="b"/>
              <a:pathLst>
                <a:path w="781" h="1878" extrusionOk="0">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p31"/>
          <p:cNvSpPr/>
          <p:nvPr/>
        </p:nvSpPr>
        <p:spPr>
          <a:xfrm rot="-8996665">
            <a:off x="4692812" y="2583149"/>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831" name="Google Shape;831;p31"/>
          <p:cNvSpPr/>
          <p:nvPr/>
        </p:nvSpPr>
        <p:spPr>
          <a:xfrm rot="9900040" flipH="1">
            <a:off x="-868696" y="225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extLst>
      <p:ext uri="{BB962C8B-B14F-4D97-AF65-F5344CB8AC3E}">
        <p14:creationId xmlns:p14="http://schemas.microsoft.com/office/powerpoint/2010/main" val="6033591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grpSp>
        <p:nvGrpSpPr>
          <p:cNvPr id="836" name="Google Shape;836;p32"/>
          <p:cNvGrpSpPr/>
          <p:nvPr/>
        </p:nvGrpSpPr>
        <p:grpSpPr>
          <a:xfrm>
            <a:off x="7110456" y="3840912"/>
            <a:ext cx="838400" cy="830927"/>
            <a:chOff x="6902116" y="1064800"/>
            <a:chExt cx="2093382" cy="2074724"/>
          </a:xfrm>
        </p:grpSpPr>
        <p:sp>
          <p:nvSpPr>
            <p:cNvPr id="837" name="Google Shape;837;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 name="Google Shape;849;p32"/>
          <p:cNvSpPr txBox="1">
            <a:spLocks noGrp="1"/>
          </p:cNvSpPr>
          <p:nvPr>
            <p:ph type="title"/>
          </p:nvPr>
        </p:nvSpPr>
        <p:spPr>
          <a:xfrm>
            <a:off x="1065075" y="2571750"/>
            <a:ext cx="2751900" cy="111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 </a:t>
            </a:r>
            <a:r>
              <a:rPr lang="en">
                <a:solidFill>
                  <a:schemeClr val="lt2"/>
                </a:solidFill>
              </a:rPr>
              <a:t>header</a:t>
            </a:r>
            <a:endParaRPr>
              <a:solidFill>
                <a:schemeClr val="lt2"/>
              </a:solidFill>
            </a:endParaRPr>
          </a:p>
        </p:txBody>
      </p:sp>
      <p:sp>
        <p:nvSpPr>
          <p:cNvPr id="850" name="Google Shape;850;p32"/>
          <p:cNvSpPr txBox="1">
            <a:spLocks noGrp="1"/>
          </p:cNvSpPr>
          <p:nvPr>
            <p:ph type="title" idx="2"/>
          </p:nvPr>
        </p:nvSpPr>
        <p:spPr>
          <a:xfrm>
            <a:off x="1441749" y="1460550"/>
            <a:ext cx="1998600" cy="111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grpSp>
        <p:nvGrpSpPr>
          <p:cNvPr id="851" name="Google Shape;851;p32"/>
          <p:cNvGrpSpPr/>
          <p:nvPr/>
        </p:nvGrpSpPr>
        <p:grpSpPr>
          <a:xfrm>
            <a:off x="6202999" y="1535323"/>
            <a:ext cx="1366979" cy="1354795"/>
            <a:chOff x="6902116" y="1064800"/>
            <a:chExt cx="2093382" cy="2074724"/>
          </a:xfrm>
        </p:grpSpPr>
        <p:sp>
          <p:nvSpPr>
            <p:cNvPr id="852"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32"/>
          <p:cNvGrpSpPr/>
          <p:nvPr/>
        </p:nvGrpSpPr>
        <p:grpSpPr>
          <a:xfrm>
            <a:off x="4367644" y="206004"/>
            <a:ext cx="2583260" cy="4819102"/>
            <a:chOff x="4240069" y="206004"/>
            <a:chExt cx="2583260" cy="4819102"/>
          </a:xfrm>
        </p:grpSpPr>
        <p:sp>
          <p:nvSpPr>
            <p:cNvPr id="865" name="Google Shape;865;p32"/>
            <p:cNvSpPr/>
            <p:nvPr/>
          </p:nvSpPr>
          <p:spPr>
            <a:xfrm>
              <a:off x="5572885" y="3671885"/>
              <a:ext cx="149379" cy="976812"/>
            </a:xfrm>
            <a:custGeom>
              <a:avLst/>
              <a:gdLst/>
              <a:ahLst/>
              <a:cxnLst/>
              <a:rect l="l" t="t" r="r" b="b"/>
              <a:pathLst>
                <a:path w="1647" h="10770" extrusionOk="0">
                  <a:moveTo>
                    <a:pt x="0" y="0"/>
                  </a:moveTo>
                  <a:lnTo>
                    <a:pt x="0" y="10769"/>
                  </a:lnTo>
                  <a:lnTo>
                    <a:pt x="1646" y="10769"/>
                  </a:lnTo>
                  <a:lnTo>
                    <a:pt x="164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6443592" y="3671885"/>
              <a:ext cx="149288" cy="966291"/>
            </a:xfrm>
            <a:custGeom>
              <a:avLst/>
              <a:gdLst/>
              <a:ahLst/>
              <a:cxnLst/>
              <a:rect l="l" t="t" r="r" b="b"/>
              <a:pathLst>
                <a:path w="1646" h="10654" extrusionOk="0">
                  <a:moveTo>
                    <a:pt x="0" y="0"/>
                  </a:moveTo>
                  <a:lnTo>
                    <a:pt x="0" y="10654"/>
                  </a:lnTo>
                  <a:lnTo>
                    <a:pt x="1646" y="10654"/>
                  </a:lnTo>
                  <a:lnTo>
                    <a:pt x="1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a:off x="5673742" y="4018809"/>
              <a:ext cx="796052" cy="133688"/>
            </a:xfrm>
            <a:custGeom>
              <a:avLst/>
              <a:gdLst/>
              <a:ahLst/>
              <a:cxnLst/>
              <a:rect l="l" t="t" r="r" b="b"/>
              <a:pathLst>
                <a:path w="8777" h="1474" extrusionOk="0">
                  <a:moveTo>
                    <a:pt x="0" y="1"/>
                  </a:moveTo>
                  <a:lnTo>
                    <a:pt x="0" y="1473"/>
                  </a:lnTo>
                  <a:lnTo>
                    <a:pt x="8777" y="1473"/>
                  </a:lnTo>
                  <a:lnTo>
                    <a:pt x="8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2"/>
            <p:cNvSpPr/>
            <p:nvPr/>
          </p:nvSpPr>
          <p:spPr>
            <a:xfrm>
              <a:off x="5564994" y="3712427"/>
              <a:ext cx="155909" cy="938901"/>
            </a:xfrm>
            <a:custGeom>
              <a:avLst/>
              <a:gdLst/>
              <a:ahLst/>
              <a:cxnLst/>
              <a:rect l="l" t="t" r="r" b="b"/>
              <a:pathLst>
                <a:path w="1719" h="10352" extrusionOk="0">
                  <a:moveTo>
                    <a:pt x="102" y="1"/>
                  </a:moveTo>
                  <a:cubicBezTo>
                    <a:pt x="73" y="15"/>
                    <a:pt x="59" y="44"/>
                    <a:pt x="44" y="59"/>
                  </a:cubicBezTo>
                  <a:lnTo>
                    <a:pt x="44" y="217"/>
                  </a:lnTo>
                  <a:lnTo>
                    <a:pt x="44" y="809"/>
                  </a:lnTo>
                  <a:cubicBezTo>
                    <a:pt x="30" y="1329"/>
                    <a:pt x="30" y="2065"/>
                    <a:pt x="30" y="2989"/>
                  </a:cubicBezTo>
                  <a:cubicBezTo>
                    <a:pt x="15" y="4851"/>
                    <a:pt x="15" y="7435"/>
                    <a:pt x="1" y="10322"/>
                  </a:cubicBezTo>
                  <a:lnTo>
                    <a:pt x="1" y="10351"/>
                  </a:lnTo>
                  <a:lnTo>
                    <a:pt x="1719" y="10351"/>
                  </a:lnTo>
                  <a:lnTo>
                    <a:pt x="1719" y="10322"/>
                  </a:lnTo>
                  <a:cubicBezTo>
                    <a:pt x="1719" y="7334"/>
                    <a:pt x="1719" y="4664"/>
                    <a:pt x="1719" y="2729"/>
                  </a:cubicBezTo>
                  <a:cubicBezTo>
                    <a:pt x="1704" y="1762"/>
                    <a:pt x="1704" y="983"/>
                    <a:pt x="1704" y="448"/>
                  </a:cubicBezTo>
                  <a:cubicBezTo>
                    <a:pt x="1690" y="983"/>
                    <a:pt x="1690" y="1762"/>
                    <a:pt x="1690" y="2729"/>
                  </a:cubicBezTo>
                  <a:cubicBezTo>
                    <a:pt x="1675" y="4657"/>
                    <a:pt x="1675" y="7317"/>
                    <a:pt x="1675" y="10293"/>
                  </a:cubicBezTo>
                  <a:lnTo>
                    <a:pt x="102" y="10293"/>
                  </a:lnTo>
                  <a:lnTo>
                    <a:pt x="102" y="2989"/>
                  </a:lnTo>
                  <a:lnTo>
                    <a:pt x="102" y="809"/>
                  </a:lnTo>
                  <a:lnTo>
                    <a:pt x="102" y="217"/>
                  </a:lnTo>
                  <a:lnTo>
                    <a:pt x="102" y="59"/>
                  </a:lnTo>
                  <a:cubicBezTo>
                    <a:pt x="102" y="44"/>
                    <a:pt x="102" y="30"/>
                    <a:pt x="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2"/>
            <p:cNvSpPr/>
            <p:nvPr/>
          </p:nvSpPr>
          <p:spPr>
            <a:xfrm>
              <a:off x="5363371" y="3220204"/>
              <a:ext cx="1459958" cy="462194"/>
            </a:xfrm>
            <a:custGeom>
              <a:avLst/>
              <a:gdLst/>
              <a:ahLst/>
              <a:cxnLst/>
              <a:rect l="l" t="t" r="r" b="b"/>
              <a:pathLst>
                <a:path w="16097" h="5096" extrusionOk="0">
                  <a:moveTo>
                    <a:pt x="1661" y="0"/>
                  </a:moveTo>
                  <a:cubicBezTo>
                    <a:pt x="737" y="0"/>
                    <a:pt x="1" y="751"/>
                    <a:pt x="1" y="1660"/>
                  </a:cubicBezTo>
                  <a:lnTo>
                    <a:pt x="1" y="3421"/>
                  </a:lnTo>
                  <a:cubicBezTo>
                    <a:pt x="1" y="4345"/>
                    <a:pt x="737" y="5096"/>
                    <a:pt x="1661" y="5096"/>
                  </a:cubicBezTo>
                  <a:lnTo>
                    <a:pt x="14436" y="5096"/>
                  </a:lnTo>
                  <a:cubicBezTo>
                    <a:pt x="15360" y="5096"/>
                    <a:pt x="16096" y="4345"/>
                    <a:pt x="16096" y="3421"/>
                  </a:cubicBezTo>
                  <a:lnTo>
                    <a:pt x="16096" y="1660"/>
                  </a:lnTo>
                  <a:cubicBezTo>
                    <a:pt x="16096" y="751"/>
                    <a:pt x="15360" y="0"/>
                    <a:pt x="14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5626578" y="3678415"/>
              <a:ext cx="1082837" cy="6621"/>
            </a:xfrm>
            <a:custGeom>
              <a:avLst/>
              <a:gdLst/>
              <a:ahLst/>
              <a:cxnLst/>
              <a:rect l="l" t="t" r="r" b="b"/>
              <a:pathLst>
                <a:path w="11939" h="73" extrusionOk="0">
                  <a:moveTo>
                    <a:pt x="5977" y="1"/>
                  </a:moveTo>
                  <a:cubicBezTo>
                    <a:pt x="2671" y="1"/>
                    <a:pt x="0" y="15"/>
                    <a:pt x="0" y="44"/>
                  </a:cubicBezTo>
                  <a:cubicBezTo>
                    <a:pt x="0" y="58"/>
                    <a:pt x="2671" y="73"/>
                    <a:pt x="5977" y="73"/>
                  </a:cubicBezTo>
                  <a:cubicBezTo>
                    <a:pt x="9268" y="73"/>
                    <a:pt x="11938" y="58"/>
                    <a:pt x="11938" y="44"/>
                  </a:cubicBezTo>
                  <a:cubicBezTo>
                    <a:pt x="11938" y="15"/>
                    <a:pt x="9268" y="1"/>
                    <a:pt x="5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2"/>
            <p:cNvSpPr/>
            <p:nvPr/>
          </p:nvSpPr>
          <p:spPr>
            <a:xfrm>
              <a:off x="5896316" y="209813"/>
              <a:ext cx="729299" cy="735920"/>
            </a:xfrm>
            <a:custGeom>
              <a:avLst/>
              <a:gdLst/>
              <a:ahLst/>
              <a:cxnLst/>
              <a:rect l="l" t="t" r="r" b="b"/>
              <a:pathLst>
                <a:path w="8041" h="8114" extrusionOk="0">
                  <a:moveTo>
                    <a:pt x="4628" y="0"/>
                  </a:moveTo>
                  <a:cubicBezTo>
                    <a:pt x="4502" y="0"/>
                    <a:pt x="4377" y="51"/>
                    <a:pt x="4287" y="148"/>
                  </a:cubicBezTo>
                  <a:cubicBezTo>
                    <a:pt x="4244" y="221"/>
                    <a:pt x="4186" y="278"/>
                    <a:pt x="4114" y="322"/>
                  </a:cubicBezTo>
                  <a:cubicBezTo>
                    <a:pt x="4064" y="343"/>
                    <a:pt x="4006" y="354"/>
                    <a:pt x="3948" y="354"/>
                  </a:cubicBezTo>
                  <a:cubicBezTo>
                    <a:pt x="3890" y="354"/>
                    <a:pt x="3833" y="343"/>
                    <a:pt x="3782" y="322"/>
                  </a:cubicBezTo>
                  <a:cubicBezTo>
                    <a:pt x="3746" y="318"/>
                    <a:pt x="3710" y="316"/>
                    <a:pt x="3674" y="316"/>
                  </a:cubicBezTo>
                  <a:cubicBezTo>
                    <a:pt x="3422" y="316"/>
                    <a:pt x="3178" y="405"/>
                    <a:pt x="2988" y="582"/>
                  </a:cubicBezTo>
                  <a:lnTo>
                    <a:pt x="2959" y="654"/>
                  </a:lnTo>
                  <a:cubicBezTo>
                    <a:pt x="2902" y="538"/>
                    <a:pt x="2829" y="452"/>
                    <a:pt x="2728" y="379"/>
                  </a:cubicBezTo>
                  <a:cubicBezTo>
                    <a:pt x="2680" y="345"/>
                    <a:pt x="2622" y="327"/>
                    <a:pt x="2565" y="327"/>
                  </a:cubicBezTo>
                  <a:cubicBezTo>
                    <a:pt x="2503" y="327"/>
                    <a:pt x="2442" y="349"/>
                    <a:pt x="2396" y="394"/>
                  </a:cubicBezTo>
                  <a:cubicBezTo>
                    <a:pt x="2382" y="379"/>
                    <a:pt x="2382" y="365"/>
                    <a:pt x="2367" y="351"/>
                  </a:cubicBezTo>
                  <a:cubicBezTo>
                    <a:pt x="2315" y="281"/>
                    <a:pt x="2236" y="242"/>
                    <a:pt x="2160" y="242"/>
                  </a:cubicBezTo>
                  <a:cubicBezTo>
                    <a:pt x="2110" y="242"/>
                    <a:pt x="2061" y="259"/>
                    <a:pt x="2021" y="293"/>
                  </a:cubicBezTo>
                  <a:cubicBezTo>
                    <a:pt x="2021" y="233"/>
                    <a:pt x="1967" y="204"/>
                    <a:pt x="1909" y="204"/>
                  </a:cubicBezTo>
                  <a:cubicBezTo>
                    <a:pt x="1855" y="204"/>
                    <a:pt x="1797" y="230"/>
                    <a:pt x="1776" y="278"/>
                  </a:cubicBezTo>
                  <a:cubicBezTo>
                    <a:pt x="1747" y="394"/>
                    <a:pt x="1790" y="509"/>
                    <a:pt x="1891" y="567"/>
                  </a:cubicBezTo>
                  <a:cubicBezTo>
                    <a:pt x="1992" y="625"/>
                    <a:pt x="2079" y="697"/>
                    <a:pt x="2151" y="784"/>
                  </a:cubicBezTo>
                  <a:cubicBezTo>
                    <a:pt x="2165" y="798"/>
                    <a:pt x="2180" y="827"/>
                    <a:pt x="2180" y="841"/>
                  </a:cubicBezTo>
                  <a:cubicBezTo>
                    <a:pt x="2180" y="870"/>
                    <a:pt x="2180" y="899"/>
                    <a:pt x="2165" y="928"/>
                  </a:cubicBezTo>
                  <a:cubicBezTo>
                    <a:pt x="1978" y="1217"/>
                    <a:pt x="1386" y="971"/>
                    <a:pt x="1241" y="1289"/>
                  </a:cubicBezTo>
                  <a:cubicBezTo>
                    <a:pt x="1211" y="1268"/>
                    <a:pt x="1176" y="1259"/>
                    <a:pt x="1142" y="1259"/>
                  </a:cubicBezTo>
                  <a:cubicBezTo>
                    <a:pt x="1080" y="1259"/>
                    <a:pt x="1019" y="1291"/>
                    <a:pt x="982" y="1347"/>
                  </a:cubicBezTo>
                  <a:cubicBezTo>
                    <a:pt x="881" y="1491"/>
                    <a:pt x="1025" y="1708"/>
                    <a:pt x="982" y="1866"/>
                  </a:cubicBezTo>
                  <a:cubicBezTo>
                    <a:pt x="938" y="2040"/>
                    <a:pt x="736" y="2112"/>
                    <a:pt x="577" y="2184"/>
                  </a:cubicBezTo>
                  <a:cubicBezTo>
                    <a:pt x="419" y="2256"/>
                    <a:pt x="245" y="2415"/>
                    <a:pt x="318" y="2574"/>
                  </a:cubicBezTo>
                  <a:cubicBezTo>
                    <a:pt x="346" y="2660"/>
                    <a:pt x="419" y="2704"/>
                    <a:pt x="448" y="2790"/>
                  </a:cubicBezTo>
                  <a:cubicBezTo>
                    <a:pt x="303" y="2963"/>
                    <a:pt x="0" y="3064"/>
                    <a:pt x="29" y="3295"/>
                  </a:cubicBezTo>
                  <a:cubicBezTo>
                    <a:pt x="72" y="3570"/>
                    <a:pt x="563" y="3599"/>
                    <a:pt x="592" y="3887"/>
                  </a:cubicBezTo>
                  <a:cubicBezTo>
                    <a:pt x="555" y="3846"/>
                    <a:pt x="507" y="3828"/>
                    <a:pt x="457" y="3828"/>
                  </a:cubicBezTo>
                  <a:cubicBezTo>
                    <a:pt x="333" y="3828"/>
                    <a:pt x="198" y="3937"/>
                    <a:pt x="188" y="4061"/>
                  </a:cubicBezTo>
                  <a:cubicBezTo>
                    <a:pt x="188" y="4248"/>
                    <a:pt x="303" y="4421"/>
                    <a:pt x="476" y="4508"/>
                  </a:cubicBezTo>
                  <a:cubicBezTo>
                    <a:pt x="635" y="4595"/>
                    <a:pt x="823" y="4638"/>
                    <a:pt x="982" y="4739"/>
                  </a:cubicBezTo>
                  <a:cubicBezTo>
                    <a:pt x="1126" y="4826"/>
                    <a:pt x="1227" y="4956"/>
                    <a:pt x="1299" y="5100"/>
                  </a:cubicBezTo>
                  <a:cubicBezTo>
                    <a:pt x="1169" y="5215"/>
                    <a:pt x="1155" y="5403"/>
                    <a:pt x="1270" y="5533"/>
                  </a:cubicBezTo>
                  <a:cubicBezTo>
                    <a:pt x="1386" y="5663"/>
                    <a:pt x="1530" y="5749"/>
                    <a:pt x="1689" y="5793"/>
                  </a:cubicBezTo>
                  <a:lnTo>
                    <a:pt x="2627" y="6154"/>
                  </a:lnTo>
                  <a:cubicBezTo>
                    <a:pt x="2699" y="6183"/>
                    <a:pt x="2786" y="6211"/>
                    <a:pt x="2815" y="6298"/>
                  </a:cubicBezTo>
                  <a:cubicBezTo>
                    <a:pt x="2858" y="6399"/>
                    <a:pt x="2757" y="6515"/>
                    <a:pt x="2699" y="6616"/>
                  </a:cubicBezTo>
                  <a:cubicBezTo>
                    <a:pt x="2598" y="6875"/>
                    <a:pt x="2699" y="7164"/>
                    <a:pt x="2945" y="7323"/>
                  </a:cubicBezTo>
                  <a:cubicBezTo>
                    <a:pt x="3176" y="7467"/>
                    <a:pt x="3436" y="7539"/>
                    <a:pt x="3696" y="7568"/>
                  </a:cubicBezTo>
                  <a:lnTo>
                    <a:pt x="3566" y="7612"/>
                  </a:lnTo>
                  <a:cubicBezTo>
                    <a:pt x="3702" y="7810"/>
                    <a:pt x="3925" y="7924"/>
                    <a:pt x="4168" y="7924"/>
                  </a:cubicBezTo>
                  <a:cubicBezTo>
                    <a:pt x="4207" y="7924"/>
                    <a:pt x="4247" y="7921"/>
                    <a:pt x="4287" y="7915"/>
                  </a:cubicBezTo>
                  <a:cubicBezTo>
                    <a:pt x="4309" y="7908"/>
                    <a:pt x="4331" y="7904"/>
                    <a:pt x="4352" y="7904"/>
                  </a:cubicBezTo>
                  <a:cubicBezTo>
                    <a:pt x="4374" y="7904"/>
                    <a:pt x="4396" y="7908"/>
                    <a:pt x="4417" y="7915"/>
                  </a:cubicBezTo>
                  <a:cubicBezTo>
                    <a:pt x="4461" y="7944"/>
                    <a:pt x="4489" y="7973"/>
                    <a:pt x="4504" y="8001"/>
                  </a:cubicBezTo>
                  <a:cubicBezTo>
                    <a:pt x="4580" y="8078"/>
                    <a:pt x="4674" y="8113"/>
                    <a:pt x="4771" y="8113"/>
                  </a:cubicBezTo>
                  <a:cubicBezTo>
                    <a:pt x="4802" y="8113"/>
                    <a:pt x="4833" y="8109"/>
                    <a:pt x="4865" y="8102"/>
                  </a:cubicBezTo>
                  <a:cubicBezTo>
                    <a:pt x="5038" y="8045"/>
                    <a:pt x="5153" y="7857"/>
                    <a:pt x="5096" y="7684"/>
                  </a:cubicBezTo>
                  <a:lnTo>
                    <a:pt x="5096" y="7684"/>
                  </a:lnTo>
                  <a:cubicBezTo>
                    <a:pt x="5138" y="7701"/>
                    <a:pt x="5182" y="7709"/>
                    <a:pt x="5227" y="7709"/>
                  </a:cubicBezTo>
                  <a:cubicBezTo>
                    <a:pt x="5335" y="7709"/>
                    <a:pt x="5443" y="7660"/>
                    <a:pt x="5514" y="7568"/>
                  </a:cubicBezTo>
                  <a:cubicBezTo>
                    <a:pt x="5615" y="7467"/>
                    <a:pt x="5688" y="7323"/>
                    <a:pt x="5789" y="7207"/>
                  </a:cubicBezTo>
                  <a:cubicBezTo>
                    <a:pt x="5861" y="7164"/>
                    <a:pt x="5904" y="7106"/>
                    <a:pt x="5947" y="7049"/>
                  </a:cubicBezTo>
                  <a:cubicBezTo>
                    <a:pt x="5977" y="6990"/>
                    <a:pt x="5983" y="6930"/>
                    <a:pt x="5974" y="6870"/>
                  </a:cubicBezTo>
                  <a:lnTo>
                    <a:pt x="5974" y="6870"/>
                  </a:lnTo>
                  <a:cubicBezTo>
                    <a:pt x="5984" y="6882"/>
                    <a:pt x="5994" y="6893"/>
                    <a:pt x="6005" y="6904"/>
                  </a:cubicBezTo>
                  <a:cubicBezTo>
                    <a:pt x="6063" y="6933"/>
                    <a:pt x="6092" y="6976"/>
                    <a:pt x="6121" y="7034"/>
                  </a:cubicBezTo>
                  <a:cubicBezTo>
                    <a:pt x="6135" y="7078"/>
                    <a:pt x="6121" y="7121"/>
                    <a:pt x="6150" y="7164"/>
                  </a:cubicBezTo>
                  <a:cubicBezTo>
                    <a:pt x="6172" y="7214"/>
                    <a:pt x="6215" y="7234"/>
                    <a:pt x="6266" y="7234"/>
                  </a:cubicBezTo>
                  <a:cubicBezTo>
                    <a:pt x="6348" y="7234"/>
                    <a:pt x="6448" y="7183"/>
                    <a:pt x="6510" y="7121"/>
                  </a:cubicBezTo>
                  <a:cubicBezTo>
                    <a:pt x="6597" y="7063"/>
                    <a:pt x="6655" y="6948"/>
                    <a:pt x="6655" y="6832"/>
                  </a:cubicBezTo>
                  <a:cubicBezTo>
                    <a:pt x="6640" y="6673"/>
                    <a:pt x="6438" y="6543"/>
                    <a:pt x="6525" y="6413"/>
                  </a:cubicBezTo>
                  <a:cubicBezTo>
                    <a:pt x="6539" y="6370"/>
                    <a:pt x="6583" y="6341"/>
                    <a:pt x="6611" y="6312"/>
                  </a:cubicBezTo>
                  <a:cubicBezTo>
                    <a:pt x="6640" y="6226"/>
                    <a:pt x="6626" y="6125"/>
                    <a:pt x="6554" y="6053"/>
                  </a:cubicBezTo>
                  <a:cubicBezTo>
                    <a:pt x="6496" y="5995"/>
                    <a:pt x="6453" y="5908"/>
                    <a:pt x="6424" y="5822"/>
                  </a:cubicBezTo>
                  <a:cubicBezTo>
                    <a:pt x="6424" y="5743"/>
                    <a:pt x="6494" y="5673"/>
                    <a:pt x="6559" y="5673"/>
                  </a:cubicBezTo>
                  <a:cubicBezTo>
                    <a:pt x="6577" y="5673"/>
                    <a:pt x="6595" y="5679"/>
                    <a:pt x="6611" y="5692"/>
                  </a:cubicBezTo>
                  <a:cubicBezTo>
                    <a:pt x="6640" y="5721"/>
                    <a:pt x="6640" y="5778"/>
                    <a:pt x="6655" y="5822"/>
                  </a:cubicBezTo>
                  <a:cubicBezTo>
                    <a:pt x="6684" y="5865"/>
                    <a:pt x="6713" y="5908"/>
                    <a:pt x="6756" y="5966"/>
                  </a:cubicBezTo>
                  <a:cubicBezTo>
                    <a:pt x="6828" y="6081"/>
                    <a:pt x="6842" y="6240"/>
                    <a:pt x="6915" y="6356"/>
                  </a:cubicBezTo>
                  <a:cubicBezTo>
                    <a:pt x="6975" y="6436"/>
                    <a:pt x="7091" y="6489"/>
                    <a:pt x="7181" y="6489"/>
                  </a:cubicBezTo>
                  <a:cubicBezTo>
                    <a:pt x="7220" y="6489"/>
                    <a:pt x="7254" y="6479"/>
                    <a:pt x="7276" y="6457"/>
                  </a:cubicBezTo>
                  <a:cubicBezTo>
                    <a:pt x="7362" y="6385"/>
                    <a:pt x="7333" y="6255"/>
                    <a:pt x="7319" y="6154"/>
                  </a:cubicBezTo>
                  <a:cubicBezTo>
                    <a:pt x="7276" y="5966"/>
                    <a:pt x="7232" y="5793"/>
                    <a:pt x="7189" y="5605"/>
                  </a:cubicBezTo>
                  <a:lnTo>
                    <a:pt x="7189" y="5605"/>
                  </a:lnTo>
                  <a:cubicBezTo>
                    <a:pt x="7203" y="5620"/>
                    <a:pt x="7203" y="5620"/>
                    <a:pt x="7218" y="5634"/>
                  </a:cubicBezTo>
                  <a:cubicBezTo>
                    <a:pt x="7248" y="5654"/>
                    <a:pt x="7285" y="5664"/>
                    <a:pt x="7321" y="5664"/>
                  </a:cubicBezTo>
                  <a:cubicBezTo>
                    <a:pt x="7387" y="5664"/>
                    <a:pt x="7455" y="5632"/>
                    <a:pt x="7492" y="5576"/>
                  </a:cubicBezTo>
                  <a:cubicBezTo>
                    <a:pt x="7550" y="5490"/>
                    <a:pt x="7564" y="5360"/>
                    <a:pt x="7550" y="5259"/>
                  </a:cubicBezTo>
                  <a:cubicBezTo>
                    <a:pt x="7521" y="5143"/>
                    <a:pt x="7521" y="5028"/>
                    <a:pt x="7535" y="4912"/>
                  </a:cubicBezTo>
                  <a:cubicBezTo>
                    <a:pt x="7535" y="4883"/>
                    <a:pt x="7550" y="4854"/>
                    <a:pt x="7579" y="4840"/>
                  </a:cubicBezTo>
                  <a:cubicBezTo>
                    <a:pt x="7588" y="4835"/>
                    <a:pt x="7600" y="4834"/>
                    <a:pt x="7611" y="4834"/>
                  </a:cubicBezTo>
                  <a:cubicBezTo>
                    <a:pt x="7635" y="4834"/>
                    <a:pt x="7660" y="4840"/>
                    <a:pt x="7680" y="4840"/>
                  </a:cubicBezTo>
                  <a:cubicBezTo>
                    <a:pt x="7686" y="4841"/>
                    <a:pt x="7692" y="4841"/>
                    <a:pt x="7698" y="4841"/>
                  </a:cubicBezTo>
                  <a:cubicBezTo>
                    <a:pt x="7848" y="4841"/>
                    <a:pt x="7968" y="4675"/>
                    <a:pt x="7968" y="4522"/>
                  </a:cubicBezTo>
                  <a:cubicBezTo>
                    <a:pt x="7968" y="4364"/>
                    <a:pt x="7940" y="4205"/>
                    <a:pt x="7882" y="4061"/>
                  </a:cubicBezTo>
                  <a:cubicBezTo>
                    <a:pt x="7882" y="4017"/>
                    <a:pt x="7882" y="3974"/>
                    <a:pt x="7882" y="3931"/>
                  </a:cubicBezTo>
                  <a:cubicBezTo>
                    <a:pt x="7911" y="3902"/>
                    <a:pt x="7925" y="3873"/>
                    <a:pt x="7954" y="3844"/>
                  </a:cubicBezTo>
                  <a:cubicBezTo>
                    <a:pt x="8041" y="3700"/>
                    <a:pt x="8041" y="3512"/>
                    <a:pt x="7954" y="3368"/>
                  </a:cubicBezTo>
                  <a:cubicBezTo>
                    <a:pt x="7867" y="3223"/>
                    <a:pt x="7752" y="3108"/>
                    <a:pt x="7608" y="3007"/>
                  </a:cubicBezTo>
                  <a:cubicBezTo>
                    <a:pt x="7781" y="2732"/>
                    <a:pt x="7709" y="2372"/>
                    <a:pt x="7434" y="2184"/>
                  </a:cubicBezTo>
                  <a:cubicBezTo>
                    <a:pt x="7506" y="2054"/>
                    <a:pt x="7550" y="1910"/>
                    <a:pt x="7550" y="1751"/>
                  </a:cubicBezTo>
                  <a:lnTo>
                    <a:pt x="7550" y="1751"/>
                  </a:lnTo>
                  <a:cubicBezTo>
                    <a:pt x="7523" y="1759"/>
                    <a:pt x="7496" y="1762"/>
                    <a:pt x="7469" y="1762"/>
                  </a:cubicBezTo>
                  <a:cubicBezTo>
                    <a:pt x="7396" y="1762"/>
                    <a:pt x="7324" y="1735"/>
                    <a:pt x="7261" y="1693"/>
                  </a:cubicBezTo>
                  <a:cubicBezTo>
                    <a:pt x="7131" y="1578"/>
                    <a:pt x="7218" y="1390"/>
                    <a:pt x="7218" y="1217"/>
                  </a:cubicBezTo>
                  <a:cubicBezTo>
                    <a:pt x="7189" y="1015"/>
                    <a:pt x="7016" y="870"/>
                    <a:pt x="6814" y="870"/>
                  </a:cubicBezTo>
                  <a:cubicBezTo>
                    <a:pt x="6785" y="877"/>
                    <a:pt x="6752" y="881"/>
                    <a:pt x="6720" y="881"/>
                  </a:cubicBezTo>
                  <a:cubicBezTo>
                    <a:pt x="6687" y="881"/>
                    <a:pt x="6655" y="877"/>
                    <a:pt x="6626" y="870"/>
                  </a:cubicBezTo>
                  <a:cubicBezTo>
                    <a:pt x="6482" y="841"/>
                    <a:pt x="6467" y="625"/>
                    <a:pt x="6352" y="538"/>
                  </a:cubicBezTo>
                  <a:cubicBezTo>
                    <a:pt x="6312" y="511"/>
                    <a:pt x="6269" y="500"/>
                    <a:pt x="6223" y="500"/>
                  </a:cubicBezTo>
                  <a:cubicBezTo>
                    <a:pt x="6054" y="500"/>
                    <a:pt x="5853" y="647"/>
                    <a:pt x="5693" y="647"/>
                  </a:cubicBezTo>
                  <a:cubicBezTo>
                    <a:pt x="5643" y="647"/>
                    <a:pt x="5597" y="633"/>
                    <a:pt x="5558" y="596"/>
                  </a:cubicBezTo>
                  <a:cubicBezTo>
                    <a:pt x="5486" y="509"/>
                    <a:pt x="5471" y="379"/>
                    <a:pt x="5529" y="293"/>
                  </a:cubicBezTo>
                  <a:cubicBezTo>
                    <a:pt x="5601" y="206"/>
                    <a:pt x="5688" y="148"/>
                    <a:pt x="5789" y="120"/>
                  </a:cubicBezTo>
                  <a:cubicBezTo>
                    <a:pt x="5759" y="102"/>
                    <a:pt x="5728" y="94"/>
                    <a:pt x="5697" y="94"/>
                  </a:cubicBezTo>
                  <a:cubicBezTo>
                    <a:pt x="5533" y="94"/>
                    <a:pt x="5352" y="304"/>
                    <a:pt x="5187" y="304"/>
                  </a:cubicBezTo>
                  <a:cubicBezTo>
                    <a:pt x="5156" y="304"/>
                    <a:pt x="5125" y="296"/>
                    <a:pt x="5096" y="278"/>
                  </a:cubicBezTo>
                  <a:cubicBezTo>
                    <a:pt x="5038" y="235"/>
                    <a:pt x="4995" y="192"/>
                    <a:pt x="4966" y="148"/>
                  </a:cubicBezTo>
                  <a:cubicBezTo>
                    <a:pt x="4951" y="134"/>
                    <a:pt x="4951" y="134"/>
                    <a:pt x="4951" y="134"/>
                  </a:cubicBezTo>
                  <a:cubicBezTo>
                    <a:pt x="4861" y="44"/>
                    <a:pt x="4744" y="0"/>
                    <a:pt x="46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2"/>
            <p:cNvSpPr/>
            <p:nvPr/>
          </p:nvSpPr>
          <p:spPr>
            <a:xfrm>
              <a:off x="5893686" y="206004"/>
              <a:ext cx="734559" cy="743538"/>
            </a:xfrm>
            <a:custGeom>
              <a:avLst/>
              <a:gdLst/>
              <a:ahLst/>
              <a:cxnLst/>
              <a:rect l="l" t="t" r="r" b="b"/>
              <a:pathLst>
                <a:path w="8099" h="8198" extrusionOk="0">
                  <a:moveTo>
                    <a:pt x="4674" y="0"/>
                  </a:moveTo>
                  <a:cubicBezTo>
                    <a:pt x="4661" y="0"/>
                    <a:pt x="4647" y="1"/>
                    <a:pt x="4634" y="3"/>
                  </a:cubicBezTo>
                  <a:cubicBezTo>
                    <a:pt x="4533" y="3"/>
                    <a:pt x="4432" y="32"/>
                    <a:pt x="4360" y="89"/>
                  </a:cubicBezTo>
                  <a:cubicBezTo>
                    <a:pt x="4287" y="147"/>
                    <a:pt x="4230" y="219"/>
                    <a:pt x="4172" y="292"/>
                  </a:cubicBezTo>
                  <a:cubicBezTo>
                    <a:pt x="4129" y="349"/>
                    <a:pt x="4057" y="364"/>
                    <a:pt x="3970" y="364"/>
                  </a:cubicBezTo>
                  <a:cubicBezTo>
                    <a:pt x="3898" y="364"/>
                    <a:pt x="3840" y="335"/>
                    <a:pt x="3768" y="335"/>
                  </a:cubicBezTo>
                  <a:cubicBezTo>
                    <a:pt x="3731" y="330"/>
                    <a:pt x="3694" y="327"/>
                    <a:pt x="3658" y="327"/>
                  </a:cubicBezTo>
                  <a:cubicBezTo>
                    <a:pt x="3483" y="327"/>
                    <a:pt x="3319" y="384"/>
                    <a:pt x="3176" y="479"/>
                  </a:cubicBezTo>
                  <a:cubicBezTo>
                    <a:pt x="3104" y="508"/>
                    <a:pt x="3060" y="551"/>
                    <a:pt x="3003" y="609"/>
                  </a:cubicBezTo>
                  <a:cubicBezTo>
                    <a:pt x="3060" y="566"/>
                    <a:pt x="3118" y="523"/>
                    <a:pt x="3176" y="494"/>
                  </a:cubicBezTo>
                  <a:cubicBezTo>
                    <a:pt x="3315" y="401"/>
                    <a:pt x="3481" y="355"/>
                    <a:pt x="3645" y="355"/>
                  </a:cubicBezTo>
                  <a:cubicBezTo>
                    <a:pt x="3686" y="355"/>
                    <a:pt x="3727" y="358"/>
                    <a:pt x="3768" y="364"/>
                  </a:cubicBezTo>
                  <a:cubicBezTo>
                    <a:pt x="3826" y="378"/>
                    <a:pt x="3898" y="393"/>
                    <a:pt x="3970" y="393"/>
                  </a:cubicBezTo>
                  <a:cubicBezTo>
                    <a:pt x="3985" y="395"/>
                    <a:pt x="4000" y="396"/>
                    <a:pt x="4014" y="396"/>
                  </a:cubicBezTo>
                  <a:cubicBezTo>
                    <a:pt x="4085" y="396"/>
                    <a:pt x="4153" y="368"/>
                    <a:pt x="4201" y="320"/>
                  </a:cubicBezTo>
                  <a:cubicBezTo>
                    <a:pt x="4259" y="248"/>
                    <a:pt x="4316" y="190"/>
                    <a:pt x="4374" y="133"/>
                  </a:cubicBezTo>
                  <a:cubicBezTo>
                    <a:pt x="4446" y="89"/>
                    <a:pt x="4533" y="61"/>
                    <a:pt x="4620" y="61"/>
                  </a:cubicBezTo>
                  <a:cubicBezTo>
                    <a:pt x="4721" y="61"/>
                    <a:pt x="4822" y="89"/>
                    <a:pt x="4894" y="133"/>
                  </a:cubicBezTo>
                  <a:cubicBezTo>
                    <a:pt x="4937" y="162"/>
                    <a:pt x="4966" y="205"/>
                    <a:pt x="4995" y="248"/>
                  </a:cubicBezTo>
                  <a:cubicBezTo>
                    <a:pt x="5038" y="292"/>
                    <a:pt x="5081" y="335"/>
                    <a:pt x="5139" y="349"/>
                  </a:cubicBezTo>
                  <a:cubicBezTo>
                    <a:pt x="5156" y="351"/>
                    <a:pt x="5173" y="352"/>
                    <a:pt x="5189" y="352"/>
                  </a:cubicBezTo>
                  <a:cubicBezTo>
                    <a:pt x="5299" y="352"/>
                    <a:pt x="5398" y="311"/>
                    <a:pt x="5486" y="248"/>
                  </a:cubicBezTo>
                  <a:cubicBezTo>
                    <a:pt x="5549" y="206"/>
                    <a:pt x="5627" y="157"/>
                    <a:pt x="5704" y="155"/>
                  </a:cubicBezTo>
                  <a:lnTo>
                    <a:pt x="5704" y="155"/>
                  </a:lnTo>
                  <a:cubicBezTo>
                    <a:pt x="5615" y="203"/>
                    <a:pt x="5545" y="275"/>
                    <a:pt x="5500" y="364"/>
                  </a:cubicBezTo>
                  <a:cubicBezTo>
                    <a:pt x="5471" y="436"/>
                    <a:pt x="5471" y="508"/>
                    <a:pt x="5500" y="580"/>
                  </a:cubicBezTo>
                  <a:cubicBezTo>
                    <a:pt x="5529" y="652"/>
                    <a:pt x="5601" y="710"/>
                    <a:pt x="5673" y="710"/>
                  </a:cubicBezTo>
                  <a:cubicBezTo>
                    <a:pt x="5818" y="710"/>
                    <a:pt x="5962" y="667"/>
                    <a:pt x="6077" y="609"/>
                  </a:cubicBezTo>
                  <a:cubicBezTo>
                    <a:pt x="6130" y="588"/>
                    <a:pt x="6175" y="575"/>
                    <a:pt x="6224" y="575"/>
                  </a:cubicBezTo>
                  <a:cubicBezTo>
                    <a:pt x="6242" y="575"/>
                    <a:pt x="6260" y="576"/>
                    <a:pt x="6280" y="580"/>
                  </a:cubicBezTo>
                  <a:cubicBezTo>
                    <a:pt x="6337" y="595"/>
                    <a:pt x="6381" y="638"/>
                    <a:pt x="6410" y="696"/>
                  </a:cubicBezTo>
                  <a:cubicBezTo>
                    <a:pt x="6453" y="753"/>
                    <a:pt x="6482" y="826"/>
                    <a:pt x="6525" y="883"/>
                  </a:cubicBezTo>
                  <a:cubicBezTo>
                    <a:pt x="6568" y="912"/>
                    <a:pt x="6597" y="941"/>
                    <a:pt x="6640" y="956"/>
                  </a:cubicBezTo>
                  <a:lnTo>
                    <a:pt x="6770" y="956"/>
                  </a:lnTo>
                  <a:cubicBezTo>
                    <a:pt x="6795" y="951"/>
                    <a:pt x="6819" y="948"/>
                    <a:pt x="6843" y="948"/>
                  </a:cubicBezTo>
                  <a:cubicBezTo>
                    <a:pt x="6961" y="948"/>
                    <a:pt x="7071" y="1006"/>
                    <a:pt x="7131" y="1114"/>
                  </a:cubicBezTo>
                  <a:cubicBezTo>
                    <a:pt x="7218" y="1230"/>
                    <a:pt x="7160" y="1389"/>
                    <a:pt x="7160" y="1562"/>
                  </a:cubicBezTo>
                  <a:cubicBezTo>
                    <a:pt x="7160" y="1663"/>
                    <a:pt x="7218" y="1764"/>
                    <a:pt x="7305" y="1807"/>
                  </a:cubicBezTo>
                  <a:cubicBezTo>
                    <a:pt x="7355" y="1824"/>
                    <a:pt x="7406" y="1831"/>
                    <a:pt x="7457" y="1831"/>
                  </a:cubicBezTo>
                  <a:cubicBezTo>
                    <a:pt x="7478" y="1831"/>
                    <a:pt x="7498" y="1830"/>
                    <a:pt x="7519" y="1828"/>
                  </a:cubicBezTo>
                  <a:lnTo>
                    <a:pt x="7519" y="1828"/>
                  </a:lnTo>
                  <a:cubicBezTo>
                    <a:pt x="7511" y="1956"/>
                    <a:pt x="7469" y="2082"/>
                    <a:pt x="7406" y="2197"/>
                  </a:cubicBezTo>
                  <a:lnTo>
                    <a:pt x="7391" y="2240"/>
                  </a:lnTo>
                  <a:lnTo>
                    <a:pt x="7420" y="2255"/>
                  </a:lnTo>
                  <a:cubicBezTo>
                    <a:pt x="7665" y="2428"/>
                    <a:pt x="7752" y="2760"/>
                    <a:pt x="7593" y="3020"/>
                  </a:cubicBezTo>
                  <a:lnTo>
                    <a:pt x="7564" y="3049"/>
                  </a:lnTo>
                  <a:lnTo>
                    <a:pt x="7593" y="3078"/>
                  </a:lnTo>
                  <a:cubicBezTo>
                    <a:pt x="7709" y="3150"/>
                    <a:pt x="7795" y="3251"/>
                    <a:pt x="7882" y="3352"/>
                  </a:cubicBezTo>
                  <a:cubicBezTo>
                    <a:pt x="7954" y="3453"/>
                    <a:pt x="7997" y="3568"/>
                    <a:pt x="7983" y="3698"/>
                  </a:cubicBezTo>
                  <a:cubicBezTo>
                    <a:pt x="7983" y="3756"/>
                    <a:pt x="7954" y="3814"/>
                    <a:pt x="7911" y="3857"/>
                  </a:cubicBezTo>
                  <a:cubicBezTo>
                    <a:pt x="7882" y="3886"/>
                    <a:pt x="7867" y="3929"/>
                    <a:pt x="7853" y="3958"/>
                  </a:cubicBezTo>
                  <a:cubicBezTo>
                    <a:pt x="7839" y="4001"/>
                    <a:pt x="7839" y="4045"/>
                    <a:pt x="7853" y="4088"/>
                  </a:cubicBezTo>
                  <a:cubicBezTo>
                    <a:pt x="7867" y="4232"/>
                    <a:pt x="7940" y="4362"/>
                    <a:pt x="7940" y="4492"/>
                  </a:cubicBezTo>
                  <a:cubicBezTo>
                    <a:pt x="7954" y="4622"/>
                    <a:pt x="7896" y="4752"/>
                    <a:pt x="7781" y="4810"/>
                  </a:cubicBezTo>
                  <a:cubicBezTo>
                    <a:pt x="7771" y="4820"/>
                    <a:pt x="7753" y="4830"/>
                    <a:pt x="7734" y="4830"/>
                  </a:cubicBezTo>
                  <a:cubicBezTo>
                    <a:pt x="7726" y="4830"/>
                    <a:pt x="7717" y="4829"/>
                    <a:pt x="7709" y="4824"/>
                  </a:cubicBezTo>
                  <a:cubicBezTo>
                    <a:pt x="7687" y="4817"/>
                    <a:pt x="7662" y="4813"/>
                    <a:pt x="7637" y="4813"/>
                  </a:cubicBezTo>
                  <a:cubicBezTo>
                    <a:pt x="7611" y="4813"/>
                    <a:pt x="7586" y="4817"/>
                    <a:pt x="7564" y="4824"/>
                  </a:cubicBezTo>
                  <a:cubicBezTo>
                    <a:pt x="7521" y="4853"/>
                    <a:pt x="7492" y="4911"/>
                    <a:pt x="7492" y="4954"/>
                  </a:cubicBezTo>
                  <a:cubicBezTo>
                    <a:pt x="7492" y="4998"/>
                    <a:pt x="7492" y="5041"/>
                    <a:pt x="7492" y="5084"/>
                  </a:cubicBezTo>
                  <a:cubicBezTo>
                    <a:pt x="7521" y="5214"/>
                    <a:pt x="7521" y="5358"/>
                    <a:pt x="7507" y="5503"/>
                  </a:cubicBezTo>
                  <a:cubicBezTo>
                    <a:pt x="7492" y="5560"/>
                    <a:pt x="7449" y="5618"/>
                    <a:pt x="7406" y="5633"/>
                  </a:cubicBezTo>
                  <a:cubicBezTo>
                    <a:pt x="7380" y="5646"/>
                    <a:pt x="7354" y="5653"/>
                    <a:pt x="7330" y="5653"/>
                  </a:cubicBezTo>
                  <a:cubicBezTo>
                    <a:pt x="7302" y="5653"/>
                    <a:pt x="7277" y="5642"/>
                    <a:pt x="7261" y="5618"/>
                  </a:cubicBezTo>
                  <a:lnTo>
                    <a:pt x="7102" y="5402"/>
                  </a:lnTo>
                  <a:lnTo>
                    <a:pt x="7160" y="5662"/>
                  </a:lnTo>
                  <a:cubicBezTo>
                    <a:pt x="7203" y="5849"/>
                    <a:pt x="7247" y="6037"/>
                    <a:pt x="7290" y="6225"/>
                  </a:cubicBezTo>
                  <a:cubicBezTo>
                    <a:pt x="7305" y="6326"/>
                    <a:pt x="7305" y="6412"/>
                    <a:pt x="7261" y="6455"/>
                  </a:cubicBezTo>
                  <a:cubicBezTo>
                    <a:pt x="7238" y="6473"/>
                    <a:pt x="7211" y="6481"/>
                    <a:pt x="7182" y="6481"/>
                  </a:cubicBezTo>
                  <a:cubicBezTo>
                    <a:pt x="7137" y="6481"/>
                    <a:pt x="7088" y="6462"/>
                    <a:pt x="7045" y="6427"/>
                  </a:cubicBezTo>
                  <a:cubicBezTo>
                    <a:pt x="6915" y="6326"/>
                    <a:pt x="6929" y="6080"/>
                    <a:pt x="6785" y="5907"/>
                  </a:cubicBezTo>
                  <a:cubicBezTo>
                    <a:pt x="6756" y="5878"/>
                    <a:pt x="6742" y="5835"/>
                    <a:pt x="6727" y="5791"/>
                  </a:cubicBezTo>
                  <a:cubicBezTo>
                    <a:pt x="6713" y="5748"/>
                    <a:pt x="6698" y="5719"/>
                    <a:pt x="6684" y="5705"/>
                  </a:cubicBezTo>
                  <a:cubicBezTo>
                    <a:pt x="6655" y="5662"/>
                    <a:pt x="6612" y="5647"/>
                    <a:pt x="6568" y="5647"/>
                  </a:cubicBezTo>
                  <a:cubicBezTo>
                    <a:pt x="6496" y="5662"/>
                    <a:pt x="6438" y="5705"/>
                    <a:pt x="6410" y="5777"/>
                  </a:cubicBezTo>
                  <a:cubicBezTo>
                    <a:pt x="6395" y="5849"/>
                    <a:pt x="6410" y="5907"/>
                    <a:pt x="6438" y="5965"/>
                  </a:cubicBezTo>
                  <a:cubicBezTo>
                    <a:pt x="6496" y="6080"/>
                    <a:pt x="6583" y="6138"/>
                    <a:pt x="6597" y="6225"/>
                  </a:cubicBezTo>
                  <a:cubicBezTo>
                    <a:pt x="6612" y="6253"/>
                    <a:pt x="6612" y="6282"/>
                    <a:pt x="6597" y="6326"/>
                  </a:cubicBezTo>
                  <a:cubicBezTo>
                    <a:pt x="6568" y="6340"/>
                    <a:pt x="6511" y="6383"/>
                    <a:pt x="6482" y="6455"/>
                  </a:cubicBezTo>
                  <a:cubicBezTo>
                    <a:pt x="6482" y="6528"/>
                    <a:pt x="6496" y="6600"/>
                    <a:pt x="6525" y="6643"/>
                  </a:cubicBezTo>
                  <a:cubicBezTo>
                    <a:pt x="6554" y="6701"/>
                    <a:pt x="6583" y="6744"/>
                    <a:pt x="6612" y="6787"/>
                  </a:cubicBezTo>
                  <a:cubicBezTo>
                    <a:pt x="6655" y="6860"/>
                    <a:pt x="6640" y="6961"/>
                    <a:pt x="6583" y="7018"/>
                  </a:cubicBezTo>
                  <a:cubicBezTo>
                    <a:pt x="6525" y="7105"/>
                    <a:pt x="6453" y="7163"/>
                    <a:pt x="6366" y="7206"/>
                  </a:cubicBezTo>
                  <a:cubicBezTo>
                    <a:pt x="6352" y="7213"/>
                    <a:pt x="6334" y="7217"/>
                    <a:pt x="6314" y="7217"/>
                  </a:cubicBezTo>
                  <a:cubicBezTo>
                    <a:pt x="6294" y="7217"/>
                    <a:pt x="6272" y="7213"/>
                    <a:pt x="6251" y="7206"/>
                  </a:cubicBezTo>
                  <a:cubicBezTo>
                    <a:pt x="6236" y="7192"/>
                    <a:pt x="6222" y="7163"/>
                    <a:pt x="6222" y="7105"/>
                  </a:cubicBezTo>
                  <a:cubicBezTo>
                    <a:pt x="6222" y="7062"/>
                    <a:pt x="6207" y="7033"/>
                    <a:pt x="6193" y="7004"/>
                  </a:cubicBezTo>
                  <a:cubicBezTo>
                    <a:pt x="6179" y="6975"/>
                    <a:pt x="6164" y="6946"/>
                    <a:pt x="6135" y="6932"/>
                  </a:cubicBezTo>
                  <a:cubicBezTo>
                    <a:pt x="6103" y="6910"/>
                    <a:pt x="6078" y="6880"/>
                    <a:pt x="6050" y="6848"/>
                  </a:cubicBezTo>
                  <a:lnTo>
                    <a:pt x="6050" y="6848"/>
                  </a:lnTo>
                  <a:cubicBezTo>
                    <a:pt x="6025" y="6733"/>
                    <a:pt x="5971" y="6621"/>
                    <a:pt x="5890" y="6528"/>
                  </a:cubicBezTo>
                  <a:lnTo>
                    <a:pt x="5731" y="6326"/>
                  </a:lnTo>
                  <a:lnTo>
                    <a:pt x="5789" y="6571"/>
                  </a:lnTo>
                  <a:cubicBezTo>
                    <a:pt x="5818" y="6686"/>
                    <a:pt x="5875" y="6802"/>
                    <a:pt x="5948" y="6889"/>
                  </a:cubicBezTo>
                  <a:cubicBezTo>
                    <a:pt x="5950" y="6892"/>
                    <a:pt x="5952" y="6896"/>
                    <a:pt x="5955" y="6899"/>
                  </a:cubicBezTo>
                  <a:lnTo>
                    <a:pt x="5955" y="6899"/>
                  </a:lnTo>
                  <a:cubicBezTo>
                    <a:pt x="5958" y="6915"/>
                    <a:pt x="5960" y="6931"/>
                    <a:pt x="5962" y="6946"/>
                  </a:cubicBezTo>
                  <a:cubicBezTo>
                    <a:pt x="5976" y="7033"/>
                    <a:pt x="5919" y="7105"/>
                    <a:pt x="5832" y="7177"/>
                  </a:cubicBezTo>
                  <a:cubicBezTo>
                    <a:pt x="5745" y="7249"/>
                    <a:pt x="5673" y="7336"/>
                    <a:pt x="5616" y="7437"/>
                  </a:cubicBezTo>
                  <a:cubicBezTo>
                    <a:pt x="5558" y="7524"/>
                    <a:pt x="5486" y="7596"/>
                    <a:pt x="5399" y="7639"/>
                  </a:cubicBezTo>
                  <a:cubicBezTo>
                    <a:pt x="5357" y="7664"/>
                    <a:pt x="5310" y="7680"/>
                    <a:pt x="5261" y="7680"/>
                  </a:cubicBezTo>
                  <a:cubicBezTo>
                    <a:pt x="5226" y="7680"/>
                    <a:pt x="5190" y="7672"/>
                    <a:pt x="5154" y="7654"/>
                  </a:cubicBezTo>
                  <a:lnTo>
                    <a:pt x="5038" y="7581"/>
                  </a:lnTo>
                  <a:lnTo>
                    <a:pt x="5081" y="7726"/>
                  </a:lnTo>
                  <a:cubicBezTo>
                    <a:pt x="5125" y="7870"/>
                    <a:pt x="5038" y="8015"/>
                    <a:pt x="4894" y="8072"/>
                  </a:cubicBezTo>
                  <a:cubicBezTo>
                    <a:pt x="4865" y="8087"/>
                    <a:pt x="4832" y="8094"/>
                    <a:pt x="4798" y="8094"/>
                  </a:cubicBezTo>
                  <a:cubicBezTo>
                    <a:pt x="4764" y="8094"/>
                    <a:pt x="4728" y="8087"/>
                    <a:pt x="4692" y="8072"/>
                  </a:cubicBezTo>
                  <a:cubicBezTo>
                    <a:pt x="4663" y="8058"/>
                    <a:pt x="4620" y="8043"/>
                    <a:pt x="4605" y="8015"/>
                  </a:cubicBezTo>
                  <a:cubicBezTo>
                    <a:pt x="4576" y="8000"/>
                    <a:pt x="4547" y="7957"/>
                    <a:pt x="4504" y="7928"/>
                  </a:cubicBezTo>
                  <a:cubicBezTo>
                    <a:pt x="4461" y="7885"/>
                    <a:pt x="4403" y="7885"/>
                    <a:pt x="4345" y="7885"/>
                  </a:cubicBezTo>
                  <a:cubicBezTo>
                    <a:pt x="4316" y="7899"/>
                    <a:pt x="4273" y="7899"/>
                    <a:pt x="4230" y="7899"/>
                  </a:cubicBezTo>
                  <a:cubicBezTo>
                    <a:pt x="4158" y="7899"/>
                    <a:pt x="4071" y="7885"/>
                    <a:pt x="3999" y="7870"/>
                  </a:cubicBezTo>
                  <a:cubicBezTo>
                    <a:pt x="3876" y="7833"/>
                    <a:pt x="3775" y="7755"/>
                    <a:pt x="3685" y="7662"/>
                  </a:cubicBezTo>
                  <a:lnTo>
                    <a:pt x="3685" y="7662"/>
                  </a:lnTo>
                  <a:lnTo>
                    <a:pt x="3753" y="7639"/>
                  </a:lnTo>
                  <a:lnTo>
                    <a:pt x="3970" y="7567"/>
                  </a:lnTo>
                  <a:lnTo>
                    <a:pt x="3753" y="7538"/>
                  </a:lnTo>
                  <a:cubicBezTo>
                    <a:pt x="3566" y="7524"/>
                    <a:pt x="3392" y="7480"/>
                    <a:pt x="3219" y="7423"/>
                  </a:cubicBezTo>
                  <a:cubicBezTo>
                    <a:pt x="3046" y="7365"/>
                    <a:pt x="2916" y="7249"/>
                    <a:pt x="2815" y="7105"/>
                  </a:cubicBezTo>
                  <a:cubicBezTo>
                    <a:pt x="2728" y="6961"/>
                    <a:pt x="2714" y="6787"/>
                    <a:pt x="2801" y="6643"/>
                  </a:cubicBezTo>
                  <a:cubicBezTo>
                    <a:pt x="2858" y="6557"/>
                    <a:pt x="2902" y="6470"/>
                    <a:pt x="2916" y="6369"/>
                  </a:cubicBezTo>
                  <a:cubicBezTo>
                    <a:pt x="2916" y="6311"/>
                    <a:pt x="2887" y="6253"/>
                    <a:pt x="2844" y="6210"/>
                  </a:cubicBezTo>
                  <a:cubicBezTo>
                    <a:pt x="2801" y="6181"/>
                    <a:pt x="2757" y="6152"/>
                    <a:pt x="2714" y="6138"/>
                  </a:cubicBezTo>
                  <a:lnTo>
                    <a:pt x="1732" y="5777"/>
                  </a:lnTo>
                  <a:cubicBezTo>
                    <a:pt x="1588" y="5734"/>
                    <a:pt x="1444" y="5662"/>
                    <a:pt x="1343" y="5546"/>
                  </a:cubicBezTo>
                  <a:cubicBezTo>
                    <a:pt x="1242" y="5431"/>
                    <a:pt x="1256" y="5272"/>
                    <a:pt x="1357" y="5185"/>
                  </a:cubicBezTo>
                  <a:lnTo>
                    <a:pt x="1400" y="5156"/>
                  </a:lnTo>
                  <a:lnTo>
                    <a:pt x="1372" y="5113"/>
                  </a:lnTo>
                  <a:cubicBezTo>
                    <a:pt x="1285" y="4940"/>
                    <a:pt x="1155" y="4795"/>
                    <a:pt x="982" y="4694"/>
                  </a:cubicBezTo>
                  <a:cubicBezTo>
                    <a:pt x="809" y="4608"/>
                    <a:pt x="635" y="4564"/>
                    <a:pt x="491" y="4463"/>
                  </a:cubicBezTo>
                  <a:cubicBezTo>
                    <a:pt x="347" y="4391"/>
                    <a:pt x="260" y="4247"/>
                    <a:pt x="260" y="4074"/>
                  </a:cubicBezTo>
                  <a:cubicBezTo>
                    <a:pt x="281" y="3981"/>
                    <a:pt x="390" y="3903"/>
                    <a:pt x="482" y="3903"/>
                  </a:cubicBezTo>
                  <a:cubicBezTo>
                    <a:pt x="519" y="3903"/>
                    <a:pt x="553" y="3915"/>
                    <a:pt x="578" y="3944"/>
                  </a:cubicBezTo>
                  <a:lnTo>
                    <a:pt x="664" y="4045"/>
                  </a:lnTo>
                  <a:lnTo>
                    <a:pt x="664" y="3900"/>
                  </a:lnTo>
                  <a:cubicBezTo>
                    <a:pt x="664" y="3828"/>
                    <a:pt x="621" y="3756"/>
                    <a:pt x="563" y="3713"/>
                  </a:cubicBezTo>
                  <a:cubicBezTo>
                    <a:pt x="505" y="3655"/>
                    <a:pt x="448" y="3626"/>
                    <a:pt x="390" y="3583"/>
                  </a:cubicBezTo>
                  <a:cubicBezTo>
                    <a:pt x="289" y="3525"/>
                    <a:pt x="159" y="3467"/>
                    <a:pt x="130" y="3366"/>
                  </a:cubicBezTo>
                  <a:cubicBezTo>
                    <a:pt x="87" y="3251"/>
                    <a:pt x="130" y="3135"/>
                    <a:pt x="231" y="3078"/>
                  </a:cubicBezTo>
                  <a:cubicBezTo>
                    <a:pt x="332" y="3005"/>
                    <a:pt x="419" y="2933"/>
                    <a:pt x="520" y="2847"/>
                  </a:cubicBezTo>
                  <a:lnTo>
                    <a:pt x="534" y="2832"/>
                  </a:lnTo>
                  <a:lnTo>
                    <a:pt x="520" y="2803"/>
                  </a:lnTo>
                  <a:cubicBezTo>
                    <a:pt x="477" y="2688"/>
                    <a:pt x="375" y="2645"/>
                    <a:pt x="375" y="2558"/>
                  </a:cubicBezTo>
                  <a:cubicBezTo>
                    <a:pt x="375" y="2471"/>
                    <a:pt x="404" y="2399"/>
                    <a:pt x="477" y="2356"/>
                  </a:cubicBezTo>
                  <a:cubicBezTo>
                    <a:pt x="606" y="2226"/>
                    <a:pt x="794" y="2211"/>
                    <a:pt x="953" y="2067"/>
                  </a:cubicBezTo>
                  <a:cubicBezTo>
                    <a:pt x="1025" y="2009"/>
                    <a:pt x="1068" y="1908"/>
                    <a:pt x="1054" y="1807"/>
                  </a:cubicBezTo>
                  <a:cubicBezTo>
                    <a:pt x="1054" y="1721"/>
                    <a:pt x="1025" y="1634"/>
                    <a:pt x="1011" y="1547"/>
                  </a:cubicBezTo>
                  <a:cubicBezTo>
                    <a:pt x="996" y="1475"/>
                    <a:pt x="1011" y="1403"/>
                    <a:pt x="1068" y="1360"/>
                  </a:cubicBezTo>
                  <a:cubicBezTo>
                    <a:pt x="1092" y="1336"/>
                    <a:pt x="1125" y="1325"/>
                    <a:pt x="1159" y="1325"/>
                  </a:cubicBezTo>
                  <a:cubicBezTo>
                    <a:pt x="1187" y="1325"/>
                    <a:pt x="1216" y="1332"/>
                    <a:pt x="1242" y="1345"/>
                  </a:cubicBezTo>
                  <a:lnTo>
                    <a:pt x="1285" y="1360"/>
                  </a:lnTo>
                  <a:lnTo>
                    <a:pt x="1299" y="1331"/>
                  </a:lnTo>
                  <a:cubicBezTo>
                    <a:pt x="1343" y="1230"/>
                    <a:pt x="1429" y="1172"/>
                    <a:pt x="1530" y="1172"/>
                  </a:cubicBezTo>
                  <a:cubicBezTo>
                    <a:pt x="1631" y="1158"/>
                    <a:pt x="1732" y="1158"/>
                    <a:pt x="1848" y="1143"/>
                  </a:cubicBezTo>
                  <a:cubicBezTo>
                    <a:pt x="1949" y="1143"/>
                    <a:pt x="2050" y="1114"/>
                    <a:pt x="2137" y="1042"/>
                  </a:cubicBezTo>
                  <a:cubicBezTo>
                    <a:pt x="2151" y="1028"/>
                    <a:pt x="2180" y="1013"/>
                    <a:pt x="2194" y="999"/>
                  </a:cubicBezTo>
                  <a:cubicBezTo>
                    <a:pt x="2209" y="970"/>
                    <a:pt x="2223" y="941"/>
                    <a:pt x="2223" y="927"/>
                  </a:cubicBezTo>
                  <a:cubicBezTo>
                    <a:pt x="2238" y="869"/>
                    <a:pt x="2223" y="811"/>
                    <a:pt x="2180" y="768"/>
                  </a:cubicBezTo>
                  <a:cubicBezTo>
                    <a:pt x="2108" y="710"/>
                    <a:pt x="2036" y="652"/>
                    <a:pt x="1963" y="609"/>
                  </a:cubicBezTo>
                  <a:cubicBezTo>
                    <a:pt x="1891" y="566"/>
                    <a:pt x="1848" y="508"/>
                    <a:pt x="1819" y="436"/>
                  </a:cubicBezTo>
                  <a:cubicBezTo>
                    <a:pt x="1819" y="421"/>
                    <a:pt x="1819" y="421"/>
                    <a:pt x="1819" y="421"/>
                  </a:cubicBezTo>
                  <a:cubicBezTo>
                    <a:pt x="1790" y="364"/>
                    <a:pt x="1819" y="292"/>
                    <a:pt x="1877" y="263"/>
                  </a:cubicBezTo>
                  <a:cubicBezTo>
                    <a:pt x="1887" y="260"/>
                    <a:pt x="1898" y="259"/>
                    <a:pt x="1910" y="259"/>
                  </a:cubicBezTo>
                  <a:cubicBezTo>
                    <a:pt x="1962" y="259"/>
                    <a:pt x="2021" y="285"/>
                    <a:pt x="2021" y="320"/>
                  </a:cubicBezTo>
                  <a:lnTo>
                    <a:pt x="2021" y="378"/>
                  </a:lnTo>
                  <a:lnTo>
                    <a:pt x="2050" y="349"/>
                  </a:lnTo>
                  <a:cubicBezTo>
                    <a:pt x="2064" y="335"/>
                    <a:pt x="2079" y="320"/>
                    <a:pt x="2093" y="320"/>
                  </a:cubicBezTo>
                  <a:cubicBezTo>
                    <a:pt x="2124" y="305"/>
                    <a:pt x="2157" y="298"/>
                    <a:pt x="2190" y="298"/>
                  </a:cubicBezTo>
                  <a:cubicBezTo>
                    <a:pt x="2279" y="298"/>
                    <a:pt x="2365" y="351"/>
                    <a:pt x="2396" y="436"/>
                  </a:cubicBezTo>
                  <a:lnTo>
                    <a:pt x="2396" y="465"/>
                  </a:lnTo>
                  <a:lnTo>
                    <a:pt x="2411" y="436"/>
                  </a:lnTo>
                  <a:cubicBezTo>
                    <a:pt x="2465" y="391"/>
                    <a:pt x="2525" y="368"/>
                    <a:pt x="2587" y="368"/>
                  </a:cubicBezTo>
                  <a:cubicBezTo>
                    <a:pt x="2624" y="368"/>
                    <a:pt x="2662" y="376"/>
                    <a:pt x="2700" y="393"/>
                  </a:cubicBezTo>
                  <a:cubicBezTo>
                    <a:pt x="2757" y="421"/>
                    <a:pt x="2830" y="479"/>
                    <a:pt x="2873" y="537"/>
                  </a:cubicBezTo>
                  <a:cubicBezTo>
                    <a:pt x="2945" y="638"/>
                    <a:pt x="2988" y="681"/>
                    <a:pt x="2988" y="681"/>
                  </a:cubicBezTo>
                  <a:cubicBezTo>
                    <a:pt x="2959" y="638"/>
                    <a:pt x="2916" y="580"/>
                    <a:pt x="2887" y="523"/>
                  </a:cubicBezTo>
                  <a:cubicBezTo>
                    <a:pt x="2844" y="465"/>
                    <a:pt x="2772" y="407"/>
                    <a:pt x="2700" y="378"/>
                  </a:cubicBezTo>
                  <a:cubicBezTo>
                    <a:pt x="2663" y="357"/>
                    <a:pt x="2623" y="347"/>
                    <a:pt x="2585" y="347"/>
                  </a:cubicBezTo>
                  <a:cubicBezTo>
                    <a:pt x="2525" y="347"/>
                    <a:pt x="2465" y="370"/>
                    <a:pt x="2414" y="408"/>
                  </a:cubicBezTo>
                  <a:lnTo>
                    <a:pt x="2414" y="408"/>
                  </a:lnTo>
                  <a:cubicBezTo>
                    <a:pt x="2403" y="393"/>
                    <a:pt x="2393" y="374"/>
                    <a:pt x="2382" y="364"/>
                  </a:cubicBezTo>
                  <a:cubicBezTo>
                    <a:pt x="2330" y="294"/>
                    <a:pt x="2251" y="256"/>
                    <a:pt x="2171" y="256"/>
                  </a:cubicBezTo>
                  <a:cubicBezTo>
                    <a:pt x="2128" y="256"/>
                    <a:pt x="2085" y="267"/>
                    <a:pt x="2045" y="290"/>
                  </a:cubicBezTo>
                  <a:lnTo>
                    <a:pt x="2045" y="290"/>
                  </a:lnTo>
                  <a:cubicBezTo>
                    <a:pt x="2035" y="258"/>
                    <a:pt x="2011" y="230"/>
                    <a:pt x="1978" y="219"/>
                  </a:cubicBezTo>
                  <a:cubicBezTo>
                    <a:pt x="1963" y="212"/>
                    <a:pt x="1945" y="209"/>
                    <a:pt x="1925" y="209"/>
                  </a:cubicBezTo>
                  <a:cubicBezTo>
                    <a:pt x="1906" y="209"/>
                    <a:pt x="1884" y="212"/>
                    <a:pt x="1862" y="219"/>
                  </a:cubicBezTo>
                  <a:cubicBezTo>
                    <a:pt x="1819" y="234"/>
                    <a:pt x="1776" y="263"/>
                    <a:pt x="1761" y="306"/>
                  </a:cubicBezTo>
                  <a:cubicBezTo>
                    <a:pt x="1761" y="349"/>
                    <a:pt x="1761" y="393"/>
                    <a:pt x="1761" y="436"/>
                  </a:cubicBezTo>
                  <a:cubicBezTo>
                    <a:pt x="1790" y="523"/>
                    <a:pt x="1848" y="595"/>
                    <a:pt x="1920" y="652"/>
                  </a:cubicBezTo>
                  <a:cubicBezTo>
                    <a:pt x="2007" y="696"/>
                    <a:pt x="2064" y="739"/>
                    <a:pt x="2137" y="811"/>
                  </a:cubicBezTo>
                  <a:cubicBezTo>
                    <a:pt x="2165" y="840"/>
                    <a:pt x="2180" y="869"/>
                    <a:pt x="2165" y="898"/>
                  </a:cubicBezTo>
                  <a:cubicBezTo>
                    <a:pt x="2151" y="941"/>
                    <a:pt x="2137" y="970"/>
                    <a:pt x="2093" y="999"/>
                  </a:cubicBezTo>
                  <a:cubicBezTo>
                    <a:pt x="2021" y="1057"/>
                    <a:pt x="1920" y="1085"/>
                    <a:pt x="1833" y="1085"/>
                  </a:cubicBezTo>
                  <a:cubicBezTo>
                    <a:pt x="1732" y="1085"/>
                    <a:pt x="1631" y="1085"/>
                    <a:pt x="1516" y="1114"/>
                  </a:cubicBezTo>
                  <a:cubicBezTo>
                    <a:pt x="1411" y="1114"/>
                    <a:pt x="1306" y="1174"/>
                    <a:pt x="1245" y="1260"/>
                  </a:cubicBezTo>
                  <a:lnTo>
                    <a:pt x="1245" y="1260"/>
                  </a:lnTo>
                  <a:cubicBezTo>
                    <a:pt x="1216" y="1248"/>
                    <a:pt x="1184" y="1242"/>
                    <a:pt x="1151" y="1242"/>
                  </a:cubicBezTo>
                  <a:cubicBezTo>
                    <a:pt x="1100" y="1242"/>
                    <a:pt x="1049" y="1257"/>
                    <a:pt x="1011" y="1288"/>
                  </a:cubicBezTo>
                  <a:cubicBezTo>
                    <a:pt x="938" y="1360"/>
                    <a:pt x="910" y="1461"/>
                    <a:pt x="924" y="1547"/>
                  </a:cubicBezTo>
                  <a:cubicBezTo>
                    <a:pt x="938" y="1634"/>
                    <a:pt x="967" y="1721"/>
                    <a:pt x="967" y="1807"/>
                  </a:cubicBezTo>
                  <a:cubicBezTo>
                    <a:pt x="982" y="1879"/>
                    <a:pt x="938" y="1952"/>
                    <a:pt x="881" y="2009"/>
                  </a:cubicBezTo>
                  <a:cubicBezTo>
                    <a:pt x="765" y="2125"/>
                    <a:pt x="563" y="2139"/>
                    <a:pt x="404" y="2284"/>
                  </a:cubicBezTo>
                  <a:cubicBezTo>
                    <a:pt x="318" y="2341"/>
                    <a:pt x="274" y="2457"/>
                    <a:pt x="289" y="2572"/>
                  </a:cubicBezTo>
                  <a:cubicBezTo>
                    <a:pt x="301" y="2673"/>
                    <a:pt x="380" y="2730"/>
                    <a:pt x="419" y="2791"/>
                  </a:cubicBezTo>
                  <a:lnTo>
                    <a:pt x="419" y="2791"/>
                  </a:lnTo>
                  <a:cubicBezTo>
                    <a:pt x="347" y="2870"/>
                    <a:pt x="240" y="2938"/>
                    <a:pt x="159" y="3005"/>
                  </a:cubicBezTo>
                  <a:cubicBezTo>
                    <a:pt x="101" y="3049"/>
                    <a:pt x="58" y="3106"/>
                    <a:pt x="29" y="3164"/>
                  </a:cubicBezTo>
                  <a:cubicBezTo>
                    <a:pt x="0" y="3236"/>
                    <a:pt x="0" y="3323"/>
                    <a:pt x="29" y="3381"/>
                  </a:cubicBezTo>
                  <a:cubicBezTo>
                    <a:pt x="101" y="3511"/>
                    <a:pt x="202" y="3597"/>
                    <a:pt x="332" y="3655"/>
                  </a:cubicBezTo>
                  <a:cubicBezTo>
                    <a:pt x="399" y="3703"/>
                    <a:pt x="478" y="3750"/>
                    <a:pt x="524" y="3806"/>
                  </a:cubicBezTo>
                  <a:lnTo>
                    <a:pt x="524" y="3806"/>
                  </a:lnTo>
                  <a:cubicBezTo>
                    <a:pt x="504" y="3801"/>
                    <a:pt x="483" y="3798"/>
                    <a:pt x="461" y="3798"/>
                  </a:cubicBezTo>
                  <a:cubicBezTo>
                    <a:pt x="423" y="3798"/>
                    <a:pt x="384" y="3807"/>
                    <a:pt x="347" y="3828"/>
                  </a:cubicBezTo>
                  <a:cubicBezTo>
                    <a:pt x="260" y="3872"/>
                    <a:pt x="188" y="3958"/>
                    <a:pt x="173" y="4045"/>
                  </a:cubicBezTo>
                  <a:cubicBezTo>
                    <a:pt x="159" y="4247"/>
                    <a:pt x="260" y="4435"/>
                    <a:pt x="433" y="4536"/>
                  </a:cubicBezTo>
                  <a:cubicBezTo>
                    <a:pt x="592" y="4637"/>
                    <a:pt x="780" y="4694"/>
                    <a:pt x="924" y="4781"/>
                  </a:cubicBezTo>
                  <a:cubicBezTo>
                    <a:pt x="1070" y="4847"/>
                    <a:pt x="1191" y="4962"/>
                    <a:pt x="1266" y="5115"/>
                  </a:cubicBezTo>
                  <a:lnTo>
                    <a:pt x="1266" y="5115"/>
                  </a:lnTo>
                  <a:cubicBezTo>
                    <a:pt x="1210" y="5174"/>
                    <a:pt x="1169" y="5259"/>
                    <a:pt x="1169" y="5344"/>
                  </a:cubicBezTo>
                  <a:cubicBezTo>
                    <a:pt x="1169" y="5431"/>
                    <a:pt x="1198" y="5517"/>
                    <a:pt x="1256" y="5604"/>
                  </a:cubicBezTo>
                  <a:cubicBezTo>
                    <a:pt x="1386" y="5734"/>
                    <a:pt x="1530" y="5820"/>
                    <a:pt x="1704" y="5878"/>
                  </a:cubicBezTo>
                  <a:lnTo>
                    <a:pt x="2671" y="6239"/>
                  </a:lnTo>
                  <a:cubicBezTo>
                    <a:pt x="2743" y="6268"/>
                    <a:pt x="2801" y="6311"/>
                    <a:pt x="2801" y="6369"/>
                  </a:cubicBezTo>
                  <a:cubicBezTo>
                    <a:pt x="2786" y="6441"/>
                    <a:pt x="2757" y="6513"/>
                    <a:pt x="2714" y="6585"/>
                  </a:cubicBezTo>
                  <a:cubicBezTo>
                    <a:pt x="2613" y="6759"/>
                    <a:pt x="2627" y="6975"/>
                    <a:pt x="2728" y="7148"/>
                  </a:cubicBezTo>
                  <a:cubicBezTo>
                    <a:pt x="2830" y="7322"/>
                    <a:pt x="2988" y="7452"/>
                    <a:pt x="3176" y="7509"/>
                  </a:cubicBezTo>
                  <a:cubicBezTo>
                    <a:pt x="3295" y="7555"/>
                    <a:pt x="3408" y="7589"/>
                    <a:pt x="3523" y="7612"/>
                  </a:cubicBezTo>
                  <a:lnTo>
                    <a:pt x="3523" y="7612"/>
                  </a:lnTo>
                  <a:lnTo>
                    <a:pt x="3551" y="7668"/>
                  </a:lnTo>
                  <a:cubicBezTo>
                    <a:pt x="3652" y="7812"/>
                    <a:pt x="3797" y="7913"/>
                    <a:pt x="3970" y="7971"/>
                  </a:cubicBezTo>
                  <a:cubicBezTo>
                    <a:pt x="4057" y="8000"/>
                    <a:pt x="4143" y="8000"/>
                    <a:pt x="4230" y="8000"/>
                  </a:cubicBezTo>
                  <a:cubicBezTo>
                    <a:pt x="4287" y="8000"/>
                    <a:pt x="4352" y="7994"/>
                    <a:pt x="4397" y="7994"/>
                  </a:cubicBezTo>
                  <a:cubicBezTo>
                    <a:pt x="4419" y="7994"/>
                    <a:pt x="4437" y="7995"/>
                    <a:pt x="4446" y="8000"/>
                  </a:cubicBezTo>
                  <a:cubicBezTo>
                    <a:pt x="4461" y="8015"/>
                    <a:pt x="4490" y="8058"/>
                    <a:pt x="4518" y="8087"/>
                  </a:cubicBezTo>
                  <a:cubicBezTo>
                    <a:pt x="4562" y="8130"/>
                    <a:pt x="4605" y="8144"/>
                    <a:pt x="4648" y="8173"/>
                  </a:cubicBezTo>
                  <a:cubicBezTo>
                    <a:pt x="4699" y="8190"/>
                    <a:pt x="4750" y="8197"/>
                    <a:pt x="4801" y="8197"/>
                  </a:cubicBezTo>
                  <a:cubicBezTo>
                    <a:pt x="4836" y="8197"/>
                    <a:pt x="4872" y="8194"/>
                    <a:pt x="4908" y="8188"/>
                  </a:cubicBezTo>
                  <a:cubicBezTo>
                    <a:pt x="5093" y="8126"/>
                    <a:pt x="5204" y="7960"/>
                    <a:pt x="5197" y="7787"/>
                  </a:cubicBezTo>
                  <a:lnTo>
                    <a:pt x="5197" y="7787"/>
                  </a:lnTo>
                  <a:cubicBezTo>
                    <a:pt x="5216" y="7790"/>
                    <a:pt x="5235" y="7791"/>
                    <a:pt x="5254" y="7791"/>
                  </a:cubicBezTo>
                  <a:cubicBezTo>
                    <a:pt x="5323" y="7791"/>
                    <a:pt x="5392" y="7773"/>
                    <a:pt x="5457" y="7740"/>
                  </a:cubicBezTo>
                  <a:cubicBezTo>
                    <a:pt x="5543" y="7682"/>
                    <a:pt x="5630" y="7596"/>
                    <a:pt x="5688" y="7495"/>
                  </a:cubicBezTo>
                  <a:cubicBezTo>
                    <a:pt x="5745" y="7408"/>
                    <a:pt x="5818" y="7322"/>
                    <a:pt x="5890" y="7249"/>
                  </a:cubicBezTo>
                  <a:cubicBezTo>
                    <a:pt x="5933" y="7221"/>
                    <a:pt x="5976" y="7177"/>
                    <a:pt x="6020" y="7120"/>
                  </a:cubicBezTo>
                  <a:cubicBezTo>
                    <a:pt x="6038" y="7083"/>
                    <a:pt x="6057" y="7046"/>
                    <a:pt x="6064" y="7005"/>
                  </a:cubicBezTo>
                  <a:lnTo>
                    <a:pt x="6064" y="7005"/>
                  </a:lnTo>
                  <a:cubicBezTo>
                    <a:pt x="6092" y="7034"/>
                    <a:pt x="6106" y="7077"/>
                    <a:pt x="6106" y="7120"/>
                  </a:cubicBezTo>
                  <a:cubicBezTo>
                    <a:pt x="6106" y="7177"/>
                    <a:pt x="6150" y="7249"/>
                    <a:pt x="6207" y="7293"/>
                  </a:cubicBezTo>
                  <a:cubicBezTo>
                    <a:pt x="6236" y="7307"/>
                    <a:pt x="6269" y="7314"/>
                    <a:pt x="6301" y="7314"/>
                  </a:cubicBezTo>
                  <a:cubicBezTo>
                    <a:pt x="6334" y="7314"/>
                    <a:pt x="6366" y="7307"/>
                    <a:pt x="6395" y="7293"/>
                  </a:cubicBezTo>
                  <a:cubicBezTo>
                    <a:pt x="6511" y="7249"/>
                    <a:pt x="6597" y="7177"/>
                    <a:pt x="6669" y="7076"/>
                  </a:cubicBezTo>
                  <a:cubicBezTo>
                    <a:pt x="6713" y="7033"/>
                    <a:pt x="6742" y="6975"/>
                    <a:pt x="6742" y="6903"/>
                  </a:cubicBezTo>
                  <a:cubicBezTo>
                    <a:pt x="6742" y="6845"/>
                    <a:pt x="6727" y="6787"/>
                    <a:pt x="6698" y="6730"/>
                  </a:cubicBezTo>
                  <a:cubicBezTo>
                    <a:pt x="6655" y="6629"/>
                    <a:pt x="6568" y="6542"/>
                    <a:pt x="6597" y="6484"/>
                  </a:cubicBezTo>
                  <a:cubicBezTo>
                    <a:pt x="6597" y="6455"/>
                    <a:pt x="6626" y="6427"/>
                    <a:pt x="6684" y="6383"/>
                  </a:cubicBezTo>
                  <a:cubicBezTo>
                    <a:pt x="6713" y="6326"/>
                    <a:pt x="6727" y="6253"/>
                    <a:pt x="6698" y="6181"/>
                  </a:cubicBezTo>
                  <a:cubicBezTo>
                    <a:pt x="6669" y="6066"/>
                    <a:pt x="6568" y="5994"/>
                    <a:pt x="6539" y="5907"/>
                  </a:cubicBezTo>
                  <a:cubicBezTo>
                    <a:pt x="6511" y="5878"/>
                    <a:pt x="6511" y="5849"/>
                    <a:pt x="6511" y="5806"/>
                  </a:cubicBezTo>
                  <a:cubicBezTo>
                    <a:pt x="6525" y="5777"/>
                    <a:pt x="6554" y="5763"/>
                    <a:pt x="6583" y="5748"/>
                  </a:cubicBezTo>
                  <a:cubicBezTo>
                    <a:pt x="6597" y="5748"/>
                    <a:pt x="6612" y="5763"/>
                    <a:pt x="6626" y="5806"/>
                  </a:cubicBezTo>
                  <a:cubicBezTo>
                    <a:pt x="6640" y="5864"/>
                    <a:pt x="6655" y="5921"/>
                    <a:pt x="6698" y="5965"/>
                  </a:cubicBezTo>
                  <a:cubicBezTo>
                    <a:pt x="6756" y="6037"/>
                    <a:pt x="6799" y="6123"/>
                    <a:pt x="6814" y="6225"/>
                  </a:cubicBezTo>
                  <a:cubicBezTo>
                    <a:pt x="6843" y="6326"/>
                    <a:pt x="6900" y="6427"/>
                    <a:pt x="6987" y="6499"/>
                  </a:cubicBezTo>
                  <a:cubicBezTo>
                    <a:pt x="7030" y="6542"/>
                    <a:pt x="7088" y="6571"/>
                    <a:pt x="7146" y="6571"/>
                  </a:cubicBezTo>
                  <a:cubicBezTo>
                    <a:pt x="7160" y="6575"/>
                    <a:pt x="7175" y="6576"/>
                    <a:pt x="7191" y="6576"/>
                  </a:cubicBezTo>
                  <a:cubicBezTo>
                    <a:pt x="7238" y="6576"/>
                    <a:pt x="7286" y="6560"/>
                    <a:pt x="7319" y="6528"/>
                  </a:cubicBezTo>
                  <a:cubicBezTo>
                    <a:pt x="7377" y="6484"/>
                    <a:pt x="7406" y="6427"/>
                    <a:pt x="7406" y="6369"/>
                  </a:cubicBezTo>
                  <a:cubicBezTo>
                    <a:pt x="7406" y="6311"/>
                    <a:pt x="7406" y="6253"/>
                    <a:pt x="7391" y="6210"/>
                  </a:cubicBezTo>
                  <a:cubicBezTo>
                    <a:pt x="7355" y="6044"/>
                    <a:pt x="7320" y="5887"/>
                    <a:pt x="7284" y="5732"/>
                  </a:cubicBezTo>
                  <a:lnTo>
                    <a:pt x="7284" y="5732"/>
                  </a:lnTo>
                  <a:cubicBezTo>
                    <a:pt x="7291" y="5733"/>
                    <a:pt x="7298" y="5734"/>
                    <a:pt x="7305" y="5734"/>
                  </a:cubicBezTo>
                  <a:cubicBezTo>
                    <a:pt x="7321" y="5737"/>
                    <a:pt x="7338" y="5739"/>
                    <a:pt x="7354" y="5739"/>
                  </a:cubicBezTo>
                  <a:cubicBezTo>
                    <a:pt x="7478" y="5739"/>
                    <a:pt x="7582" y="5646"/>
                    <a:pt x="7608" y="5532"/>
                  </a:cubicBezTo>
                  <a:cubicBezTo>
                    <a:pt x="7622" y="5373"/>
                    <a:pt x="7622" y="5214"/>
                    <a:pt x="7593" y="5070"/>
                  </a:cubicBezTo>
                  <a:cubicBezTo>
                    <a:pt x="7593" y="5041"/>
                    <a:pt x="7593" y="4998"/>
                    <a:pt x="7593" y="4969"/>
                  </a:cubicBezTo>
                  <a:cubicBezTo>
                    <a:pt x="7593" y="4940"/>
                    <a:pt x="7608" y="4925"/>
                    <a:pt x="7608" y="4911"/>
                  </a:cubicBezTo>
                  <a:cubicBezTo>
                    <a:pt x="7610" y="4909"/>
                    <a:pt x="7615" y="4908"/>
                    <a:pt x="7622" y="4908"/>
                  </a:cubicBezTo>
                  <a:cubicBezTo>
                    <a:pt x="7645" y="4908"/>
                    <a:pt x="7688" y="4916"/>
                    <a:pt x="7733" y="4916"/>
                  </a:cubicBezTo>
                  <a:cubicBezTo>
                    <a:pt x="7766" y="4916"/>
                    <a:pt x="7799" y="4912"/>
                    <a:pt x="7824" y="4896"/>
                  </a:cubicBezTo>
                  <a:cubicBezTo>
                    <a:pt x="7969" y="4810"/>
                    <a:pt x="8055" y="4651"/>
                    <a:pt x="8026" y="4478"/>
                  </a:cubicBezTo>
                  <a:cubicBezTo>
                    <a:pt x="8012" y="4333"/>
                    <a:pt x="7969" y="4189"/>
                    <a:pt x="7940" y="4059"/>
                  </a:cubicBezTo>
                  <a:cubicBezTo>
                    <a:pt x="7925" y="4001"/>
                    <a:pt x="7940" y="3973"/>
                    <a:pt x="7997" y="3915"/>
                  </a:cubicBezTo>
                  <a:cubicBezTo>
                    <a:pt x="8041" y="3857"/>
                    <a:pt x="8070" y="3770"/>
                    <a:pt x="8084" y="3698"/>
                  </a:cubicBezTo>
                  <a:cubicBezTo>
                    <a:pt x="8098" y="3554"/>
                    <a:pt x="8055" y="3395"/>
                    <a:pt x="7954" y="3280"/>
                  </a:cubicBezTo>
                  <a:cubicBezTo>
                    <a:pt x="7877" y="3190"/>
                    <a:pt x="7800" y="3100"/>
                    <a:pt x="7702" y="3020"/>
                  </a:cubicBezTo>
                  <a:lnTo>
                    <a:pt x="7702" y="3020"/>
                  </a:lnTo>
                  <a:cubicBezTo>
                    <a:pt x="7838" y="2737"/>
                    <a:pt x="7761" y="2393"/>
                    <a:pt x="7514" y="2195"/>
                  </a:cubicBezTo>
                  <a:lnTo>
                    <a:pt x="7514" y="2195"/>
                  </a:lnTo>
                  <a:cubicBezTo>
                    <a:pt x="7573" y="2063"/>
                    <a:pt x="7608" y="1921"/>
                    <a:pt x="7608" y="1778"/>
                  </a:cubicBezTo>
                  <a:lnTo>
                    <a:pt x="7608" y="1721"/>
                  </a:lnTo>
                  <a:lnTo>
                    <a:pt x="7564" y="1721"/>
                  </a:lnTo>
                  <a:cubicBezTo>
                    <a:pt x="7534" y="1727"/>
                    <a:pt x="7502" y="1730"/>
                    <a:pt x="7469" y="1730"/>
                  </a:cubicBezTo>
                  <a:cubicBezTo>
                    <a:pt x="7423" y="1730"/>
                    <a:pt x="7376" y="1723"/>
                    <a:pt x="7333" y="1706"/>
                  </a:cubicBezTo>
                  <a:cubicBezTo>
                    <a:pt x="7276" y="1677"/>
                    <a:pt x="7247" y="1605"/>
                    <a:pt x="7247" y="1547"/>
                  </a:cubicBezTo>
                  <a:cubicBezTo>
                    <a:pt x="7247" y="1475"/>
                    <a:pt x="7261" y="1389"/>
                    <a:pt x="7261" y="1302"/>
                  </a:cubicBezTo>
                  <a:cubicBezTo>
                    <a:pt x="7276" y="1215"/>
                    <a:pt x="7247" y="1129"/>
                    <a:pt x="7203" y="1057"/>
                  </a:cubicBezTo>
                  <a:cubicBezTo>
                    <a:pt x="7129" y="921"/>
                    <a:pt x="6992" y="848"/>
                    <a:pt x="6845" y="848"/>
                  </a:cubicBezTo>
                  <a:cubicBezTo>
                    <a:pt x="6820" y="848"/>
                    <a:pt x="6795" y="850"/>
                    <a:pt x="6770" y="855"/>
                  </a:cubicBezTo>
                  <a:cubicBezTo>
                    <a:pt x="6745" y="865"/>
                    <a:pt x="6719" y="870"/>
                    <a:pt x="6695" y="870"/>
                  </a:cubicBezTo>
                  <a:cubicBezTo>
                    <a:pt x="6651" y="870"/>
                    <a:pt x="6611" y="854"/>
                    <a:pt x="6583" y="826"/>
                  </a:cubicBezTo>
                  <a:cubicBezTo>
                    <a:pt x="6539" y="768"/>
                    <a:pt x="6511" y="696"/>
                    <a:pt x="6482" y="638"/>
                  </a:cubicBezTo>
                  <a:cubicBezTo>
                    <a:pt x="6438" y="566"/>
                    <a:pt x="6381" y="523"/>
                    <a:pt x="6294" y="494"/>
                  </a:cubicBezTo>
                  <a:cubicBezTo>
                    <a:pt x="6275" y="490"/>
                    <a:pt x="6254" y="488"/>
                    <a:pt x="6233" y="488"/>
                  </a:cubicBezTo>
                  <a:cubicBezTo>
                    <a:pt x="6176" y="488"/>
                    <a:pt x="6116" y="501"/>
                    <a:pt x="6063" y="523"/>
                  </a:cubicBezTo>
                  <a:cubicBezTo>
                    <a:pt x="5948" y="580"/>
                    <a:pt x="5818" y="624"/>
                    <a:pt x="5688" y="638"/>
                  </a:cubicBezTo>
                  <a:cubicBezTo>
                    <a:pt x="5644" y="624"/>
                    <a:pt x="5587" y="595"/>
                    <a:pt x="5572" y="551"/>
                  </a:cubicBezTo>
                  <a:cubicBezTo>
                    <a:pt x="5543" y="494"/>
                    <a:pt x="5543" y="436"/>
                    <a:pt x="5572" y="378"/>
                  </a:cubicBezTo>
                  <a:cubicBezTo>
                    <a:pt x="5611" y="287"/>
                    <a:pt x="5697" y="220"/>
                    <a:pt x="5788" y="175"/>
                  </a:cubicBezTo>
                  <a:lnTo>
                    <a:pt x="5788" y="175"/>
                  </a:lnTo>
                  <a:cubicBezTo>
                    <a:pt x="5788" y="176"/>
                    <a:pt x="5788" y="176"/>
                    <a:pt x="5789" y="176"/>
                  </a:cubicBezTo>
                  <a:lnTo>
                    <a:pt x="5789" y="175"/>
                  </a:lnTo>
                  <a:lnTo>
                    <a:pt x="5789" y="175"/>
                  </a:lnTo>
                  <a:cubicBezTo>
                    <a:pt x="5798" y="170"/>
                    <a:pt x="5808" y="166"/>
                    <a:pt x="5818" y="162"/>
                  </a:cubicBezTo>
                  <a:lnTo>
                    <a:pt x="5875" y="133"/>
                  </a:lnTo>
                  <a:lnTo>
                    <a:pt x="5832" y="104"/>
                  </a:lnTo>
                  <a:cubicBezTo>
                    <a:pt x="5796" y="89"/>
                    <a:pt x="5760" y="82"/>
                    <a:pt x="5726" y="82"/>
                  </a:cubicBezTo>
                  <a:cubicBezTo>
                    <a:pt x="5691" y="82"/>
                    <a:pt x="5659" y="89"/>
                    <a:pt x="5630" y="104"/>
                  </a:cubicBezTo>
                  <a:cubicBezTo>
                    <a:pt x="5572" y="118"/>
                    <a:pt x="5515" y="147"/>
                    <a:pt x="5457" y="176"/>
                  </a:cubicBezTo>
                  <a:cubicBezTo>
                    <a:pt x="5371" y="237"/>
                    <a:pt x="5286" y="298"/>
                    <a:pt x="5209" y="298"/>
                  </a:cubicBezTo>
                  <a:cubicBezTo>
                    <a:pt x="5195" y="298"/>
                    <a:pt x="5181" y="296"/>
                    <a:pt x="5168" y="292"/>
                  </a:cubicBezTo>
                  <a:cubicBezTo>
                    <a:pt x="5067" y="263"/>
                    <a:pt x="5024" y="147"/>
                    <a:pt x="4937" y="89"/>
                  </a:cubicBezTo>
                  <a:cubicBezTo>
                    <a:pt x="4862" y="39"/>
                    <a:pt x="4765" y="0"/>
                    <a:pt x="4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6128051" y="461866"/>
              <a:ext cx="179400" cy="235723"/>
            </a:xfrm>
            <a:custGeom>
              <a:avLst/>
              <a:gdLst/>
              <a:ahLst/>
              <a:cxnLst/>
              <a:rect l="l" t="t" r="r" b="b"/>
              <a:pathLst>
                <a:path w="1978" h="2599" extrusionOk="0">
                  <a:moveTo>
                    <a:pt x="431" y="0"/>
                  </a:moveTo>
                  <a:cubicBezTo>
                    <a:pt x="265" y="0"/>
                    <a:pt x="110" y="84"/>
                    <a:pt x="15" y="228"/>
                  </a:cubicBezTo>
                  <a:lnTo>
                    <a:pt x="43" y="545"/>
                  </a:lnTo>
                  <a:cubicBezTo>
                    <a:pt x="0" y="1079"/>
                    <a:pt x="404" y="1512"/>
                    <a:pt x="592" y="2003"/>
                  </a:cubicBezTo>
                  <a:cubicBezTo>
                    <a:pt x="679" y="2220"/>
                    <a:pt x="751" y="2480"/>
                    <a:pt x="953" y="2566"/>
                  </a:cubicBezTo>
                  <a:cubicBezTo>
                    <a:pt x="1011" y="2588"/>
                    <a:pt x="1072" y="2599"/>
                    <a:pt x="1133" y="2599"/>
                  </a:cubicBezTo>
                  <a:cubicBezTo>
                    <a:pt x="1195" y="2599"/>
                    <a:pt x="1256" y="2588"/>
                    <a:pt x="1314" y="2566"/>
                  </a:cubicBezTo>
                  <a:cubicBezTo>
                    <a:pt x="1761" y="2407"/>
                    <a:pt x="1978" y="1859"/>
                    <a:pt x="1877" y="1397"/>
                  </a:cubicBezTo>
                  <a:cubicBezTo>
                    <a:pt x="1776" y="935"/>
                    <a:pt x="1444" y="560"/>
                    <a:pt x="1054" y="271"/>
                  </a:cubicBezTo>
                  <a:cubicBezTo>
                    <a:pt x="910" y="141"/>
                    <a:pt x="736" y="54"/>
                    <a:pt x="534" y="11"/>
                  </a:cubicBezTo>
                  <a:cubicBezTo>
                    <a:pt x="500" y="4"/>
                    <a:pt x="465" y="0"/>
                    <a:pt x="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5585945" y="424226"/>
              <a:ext cx="743810" cy="625269"/>
            </a:xfrm>
            <a:custGeom>
              <a:avLst/>
              <a:gdLst/>
              <a:ahLst/>
              <a:cxnLst/>
              <a:rect l="l" t="t" r="r" b="b"/>
              <a:pathLst>
                <a:path w="8201" h="6894" extrusionOk="0">
                  <a:moveTo>
                    <a:pt x="4097" y="0"/>
                  </a:moveTo>
                  <a:cubicBezTo>
                    <a:pt x="3882" y="0"/>
                    <a:pt x="3665" y="34"/>
                    <a:pt x="3465" y="94"/>
                  </a:cubicBezTo>
                  <a:cubicBezTo>
                    <a:pt x="3321" y="152"/>
                    <a:pt x="3162" y="195"/>
                    <a:pt x="3003" y="210"/>
                  </a:cubicBezTo>
                  <a:cubicBezTo>
                    <a:pt x="2888" y="195"/>
                    <a:pt x="2772" y="181"/>
                    <a:pt x="2657" y="166"/>
                  </a:cubicBezTo>
                  <a:cubicBezTo>
                    <a:pt x="2604" y="159"/>
                    <a:pt x="2551" y="156"/>
                    <a:pt x="2499" y="156"/>
                  </a:cubicBezTo>
                  <a:cubicBezTo>
                    <a:pt x="1909" y="156"/>
                    <a:pt x="1367" y="591"/>
                    <a:pt x="1141" y="1148"/>
                  </a:cubicBezTo>
                  <a:cubicBezTo>
                    <a:pt x="1112" y="1235"/>
                    <a:pt x="1069" y="1336"/>
                    <a:pt x="1011" y="1422"/>
                  </a:cubicBezTo>
                  <a:cubicBezTo>
                    <a:pt x="925" y="1523"/>
                    <a:pt x="809" y="1610"/>
                    <a:pt x="694" y="1682"/>
                  </a:cubicBezTo>
                  <a:cubicBezTo>
                    <a:pt x="463" y="1870"/>
                    <a:pt x="333" y="2144"/>
                    <a:pt x="318" y="2433"/>
                  </a:cubicBezTo>
                  <a:cubicBezTo>
                    <a:pt x="318" y="2693"/>
                    <a:pt x="391" y="2952"/>
                    <a:pt x="290" y="3169"/>
                  </a:cubicBezTo>
                  <a:cubicBezTo>
                    <a:pt x="246" y="3284"/>
                    <a:pt x="145" y="3385"/>
                    <a:pt x="116" y="3501"/>
                  </a:cubicBezTo>
                  <a:cubicBezTo>
                    <a:pt x="1" y="3847"/>
                    <a:pt x="376" y="4179"/>
                    <a:pt x="318" y="4540"/>
                  </a:cubicBezTo>
                  <a:cubicBezTo>
                    <a:pt x="304" y="4612"/>
                    <a:pt x="275" y="4685"/>
                    <a:pt x="261" y="4757"/>
                  </a:cubicBezTo>
                  <a:cubicBezTo>
                    <a:pt x="217" y="4901"/>
                    <a:pt x="232" y="5060"/>
                    <a:pt x="304" y="5190"/>
                  </a:cubicBezTo>
                  <a:cubicBezTo>
                    <a:pt x="362" y="5291"/>
                    <a:pt x="419" y="5392"/>
                    <a:pt x="448" y="5507"/>
                  </a:cubicBezTo>
                  <a:cubicBezTo>
                    <a:pt x="434" y="5594"/>
                    <a:pt x="419" y="5681"/>
                    <a:pt x="391" y="5767"/>
                  </a:cubicBezTo>
                  <a:cubicBezTo>
                    <a:pt x="347" y="5984"/>
                    <a:pt x="824" y="6792"/>
                    <a:pt x="1011" y="6893"/>
                  </a:cubicBezTo>
                  <a:lnTo>
                    <a:pt x="6468" y="6864"/>
                  </a:lnTo>
                  <a:cubicBezTo>
                    <a:pt x="6887" y="6763"/>
                    <a:pt x="7190" y="6417"/>
                    <a:pt x="7233" y="5984"/>
                  </a:cubicBezTo>
                  <a:cubicBezTo>
                    <a:pt x="7233" y="5912"/>
                    <a:pt x="7247" y="5839"/>
                    <a:pt x="7291" y="5782"/>
                  </a:cubicBezTo>
                  <a:cubicBezTo>
                    <a:pt x="7334" y="5738"/>
                    <a:pt x="7377" y="5710"/>
                    <a:pt x="7435" y="5681"/>
                  </a:cubicBezTo>
                  <a:cubicBezTo>
                    <a:pt x="7782" y="5493"/>
                    <a:pt x="7825" y="5002"/>
                    <a:pt x="7782" y="4598"/>
                  </a:cubicBezTo>
                  <a:cubicBezTo>
                    <a:pt x="7767" y="4540"/>
                    <a:pt x="7767" y="4483"/>
                    <a:pt x="7782" y="4439"/>
                  </a:cubicBezTo>
                  <a:cubicBezTo>
                    <a:pt x="7810" y="4353"/>
                    <a:pt x="7839" y="4295"/>
                    <a:pt x="7897" y="4237"/>
                  </a:cubicBezTo>
                  <a:cubicBezTo>
                    <a:pt x="8200" y="3819"/>
                    <a:pt x="8142" y="3241"/>
                    <a:pt x="7782" y="2880"/>
                  </a:cubicBezTo>
                  <a:cubicBezTo>
                    <a:pt x="7969" y="2635"/>
                    <a:pt x="7897" y="2259"/>
                    <a:pt x="7695" y="2029"/>
                  </a:cubicBezTo>
                  <a:cubicBezTo>
                    <a:pt x="7478" y="1812"/>
                    <a:pt x="7219" y="1639"/>
                    <a:pt x="6930" y="1538"/>
                  </a:cubicBezTo>
                  <a:cubicBezTo>
                    <a:pt x="6755" y="901"/>
                    <a:pt x="6182" y="481"/>
                    <a:pt x="5554" y="481"/>
                  </a:cubicBezTo>
                  <a:cubicBezTo>
                    <a:pt x="5455" y="481"/>
                    <a:pt x="5355" y="491"/>
                    <a:pt x="5255" y="513"/>
                  </a:cubicBezTo>
                  <a:cubicBezTo>
                    <a:pt x="5001" y="150"/>
                    <a:pt x="4553" y="0"/>
                    <a:pt x="40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a:off x="5637009" y="551023"/>
              <a:ext cx="521239" cy="838861"/>
            </a:xfrm>
            <a:custGeom>
              <a:avLst/>
              <a:gdLst/>
              <a:ahLst/>
              <a:cxnLst/>
              <a:rect l="l" t="t" r="r" b="b"/>
              <a:pathLst>
                <a:path w="5747" h="9249" extrusionOk="0">
                  <a:moveTo>
                    <a:pt x="2570" y="0"/>
                  </a:moveTo>
                  <a:cubicBezTo>
                    <a:pt x="2191" y="0"/>
                    <a:pt x="1819" y="102"/>
                    <a:pt x="1488" y="299"/>
                  </a:cubicBezTo>
                  <a:cubicBezTo>
                    <a:pt x="1185" y="371"/>
                    <a:pt x="102" y="1396"/>
                    <a:pt x="59" y="2493"/>
                  </a:cubicBezTo>
                  <a:cubicBezTo>
                    <a:pt x="1" y="3705"/>
                    <a:pt x="1" y="5192"/>
                    <a:pt x="160" y="6102"/>
                  </a:cubicBezTo>
                  <a:cubicBezTo>
                    <a:pt x="492" y="7920"/>
                    <a:pt x="1906" y="8108"/>
                    <a:pt x="1906" y="8108"/>
                  </a:cubicBezTo>
                  <a:lnTo>
                    <a:pt x="1906" y="9133"/>
                  </a:lnTo>
                  <a:lnTo>
                    <a:pt x="5732" y="9248"/>
                  </a:lnTo>
                  <a:lnTo>
                    <a:pt x="5746" y="2854"/>
                  </a:lnTo>
                  <a:cubicBezTo>
                    <a:pt x="5717" y="1785"/>
                    <a:pt x="5111" y="804"/>
                    <a:pt x="4158" y="327"/>
                  </a:cubicBezTo>
                  <a:cubicBezTo>
                    <a:pt x="3725" y="125"/>
                    <a:pt x="3249" y="10"/>
                    <a:pt x="2772" y="10"/>
                  </a:cubicBezTo>
                  <a:cubicBezTo>
                    <a:pt x="2705" y="3"/>
                    <a:pt x="2637" y="0"/>
                    <a:pt x="257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a:off x="5705123" y="883072"/>
              <a:ext cx="41993" cy="40814"/>
            </a:xfrm>
            <a:custGeom>
              <a:avLst/>
              <a:gdLst/>
              <a:ahLst/>
              <a:cxnLst/>
              <a:rect l="l" t="t" r="r" b="b"/>
              <a:pathLst>
                <a:path w="463" h="450" extrusionOk="0">
                  <a:moveTo>
                    <a:pt x="231" y="1"/>
                  </a:moveTo>
                  <a:cubicBezTo>
                    <a:pt x="102" y="1"/>
                    <a:pt x="0" y="88"/>
                    <a:pt x="0" y="217"/>
                  </a:cubicBezTo>
                  <a:cubicBezTo>
                    <a:pt x="0" y="347"/>
                    <a:pt x="102" y="448"/>
                    <a:pt x="231" y="448"/>
                  </a:cubicBezTo>
                  <a:cubicBezTo>
                    <a:pt x="239" y="449"/>
                    <a:pt x="246" y="450"/>
                    <a:pt x="254" y="450"/>
                  </a:cubicBezTo>
                  <a:cubicBezTo>
                    <a:pt x="361" y="450"/>
                    <a:pt x="462" y="354"/>
                    <a:pt x="462" y="232"/>
                  </a:cubicBezTo>
                  <a:cubicBezTo>
                    <a:pt x="462" y="102"/>
                    <a:pt x="36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a:off x="5681542" y="817678"/>
              <a:ext cx="87795" cy="24035"/>
            </a:xfrm>
            <a:custGeom>
              <a:avLst/>
              <a:gdLst/>
              <a:ahLst/>
              <a:cxnLst/>
              <a:rect l="l" t="t" r="r" b="b"/>
              <a:pathLst>
                <a:path w="968" h="265" extrusionOk="0">
                  <a:moveTo>
                    <a:pt x="463" y="0"/>
                  </a:moveTo>
                  <a:cubicBezTo>
                    <a:pt x="333" y="0"/>
                    <a:pt x="217" y="43"/>
                    <a:pt x="102" y="130"/>
                  </a:cubicBezTo>
                  <a:cubicBezTo>
                    <a:pt x="29" y="202"/>
                    <a:pt x="1" y="260"/>
                    <a:pt x="15" y="260"/>
                  </a:cubicBezTo>
                  <a:cubicBezTo>
                    <a:pt x="19" y="263"/>
                    <a:pt x="25" y="264"/>
                    <a:pt x="32" y="264"/>
                  </a:cubicBezTo>
                  <a:cubicBezTo>
                    <a:pt x="94" y="264"/>
                    <a:pt x="256" y="158"/>
                    <a:pt x="477" y="145"/>
                  </a:cubicBezTo>
                  <a:cubicBezTo>
                    <a:pt x="708" y="145"/>
                    <a:pt x="870" y="236"/>
                    <a:pt x="924" y="236"/>
                  </a:cubicBezTo>
                  <a:cubicBezTo>
                    <a:pt x="931" y="236"/>
                    <a:pt x="936" y="234"/>
                    <a:pt x="939" y="231"/>
                  </a:cubicBezTo>
                  <a:cubicBezTo>
                    <a:pt x="968" y="202"/>
                    <a:pt x="924" y="159"/>
                    <a:pt x="838" y="101"/>
                  </a:cubicBezTo>
                  <a:cubicBezTo>
                    <a:pt x="737" y="29"/>
                    <a:pt x="607" y="0"/>
                    <a:pt x="4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5762717" y="828108"/>
              <a:ext cx="64214" cy="192551"/>
            </a:xfrm>
            <a:custGeom>
              <a:avLst/>
              <a:gdLst/>
              <a:ahLst/>
              <a:cxnLst/>
              <a:rect l="l" t="t" r="r" b="b"/>
              <a:pathLst>
                <a:path w="708" h="2123" extrusionOk="0">
                  <a:moveTo>
                    <a:pt x="708" y="1"/>
                  </a:moveTo>
                  <a:cubicBezTo>
                    <a:pt x="679" y="1"/>
                    <a:pt x="463" y="549"/>
                    <a:pt x="217" y="1257"/>
                  </a:cubicBezTo>
                  <a:lnTo>
                    <a:pt x="44" y="1762"/>
                  </a:lnTo>
                  <a:cubicBezTo>
                    <a:pt x="1" y="1834"/>
                    <a:pt x="1" y="1935"/>
                    <a:pt x="15" y="2007"/>
                  </a:cubicBezTo>
                  <a:cubicBezTo>
                    <a:pt x="44" y="2065"/>
                    <a:pt x="73" y="2094"/>
                    <a:pt x="131" y="2108"/>
                  </a:cubicBezTo>
                  <a:cubicBezTo>
                    <a:pt x="159" y="2108"/>
                    <a:pt x="203" y="2123"/>
                    <a:pt x="232" y="2123"/>
                  </a:cubicBezTo>
                  <a:cubicBezTo>
                    <a:pt x="376" y="2123"/>
                    <a:pt x="520" y="2123"/>
                    <a:pt x="650" y="2094"/>
                  </a:cubicBezTo>
                  <a:cubicBezTo>
                    <a:pt x="520" y="2065"/>
                    <a:pt x="376" y="2036"/>
                    <a:pt x="232" y="2036"/>
                  </a:cubicBezTo>
                  <a:cubicBezTo>
                    <a:pt x="174" y="2036"/>
                    <a:pt x="116" y="2022"/>
                    <a:pt x="102" y="1978"/>
                  </a:cubicBezTo>
                  <a:cubicBezTo>
                    <a:pt x="87" y="1906"/>
                    <a:pt x="102" y="1848"/>
                    <a:pt x="145" y="1791"/>
                  </a:cubicBezTo>
                  <a:cubicBezTo>
                    <a:pt x="188" y="1632"/>
                    <a:pt x="260" y="1459"/>
                    <a:pt x="318" y="1285"/>
                  </a:cubicBezTo>
                  <a:cubicBezTo>
                    <a:pt x="491" y="867"/>
                    <a:pt x="621" y="434"/>
                    <a:pt x="7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5808520" y="1222196"/>
              <a:ext cx="220032" cy="105663"/>
            </a:xfrm>
            <a:custGeom>
              <a:avLst/>
              <a:gdLst/>
              <a:ahLst/>
              <a:cxnLst/>
              <a:rect l="l" t="t" r="r" b="b"/>
              <a:pathLst>
                <a:path w="2426" h="1165" extrusionOk="0">
                  <a:moveTo>
                    <a:pt x="2426" y="1"/>
                  </a:moveTo>
                  <a:lnTo>
                    <a:pt x="2426" y="1"/>
                  </a:lnTo>
                  <a:cubicBezTo>
                    <a:pt x="1704" y="463"/>
                    <a:pt x="867" y="708"/>
                    <a:pt x="1" y="708"/>
                  </a:cubicBezTo>
                  <a:lnTo>
                    <a:pt x="1" y="1156"/>
                  </a:lnTo>
                  <a:cubicBezTo>
                    <a:pt x="89" y="1162"/>
                    <a:pt x="174" y="1165"/>
                    <a:pt x="257" y="1165"/>
                  </a:cubicBezTo>
                  <a:cubicBezTo>
                    <a:pt x="1890" y="1165"/>
                    <a:pt x="2426" y="1"/>
                    <a:pt x="242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2"/>
            <p:cNvSpPr/>
            <p:nvPr/>
          </p:nvSpPr>
          <p:spPr>
            <a:xfrm>
              <a:off x="5688072" y="734870"/>
              <a:ext cx="87795" cy="26574"/>
            </a:xfrm>
            <a:custGeom>
              <a:avLst/>
              <a:gdLst/>
              <a:ahLst/>
              <a:cxnLst/>
              <a:rect l="l" t="t" r="r" b="b"/>
              <a:pathLst>
                <a:path w="968" h="293" extrusionOk="0">
                  <a:moveTo>
                    <a:pt x="455" y="1"/>
                  </a:moveTo>
                  <a:cubicBezTo>
                    <a:pt x="342" y="1"/>
                    <a:pt x="231" y="40"/>
                    <a:pt x="131" y="90"/>
                  </a:cubicBezTo>
                  <a:cubicBezTo>
                    <a:pt x="44" y="148"/>
                    <a:pt x="1" y="206"/>
                    <a:pt x="30" y="235"/>
                  </a:cubicBezTo>
                  <a:cubicBezTo>
                    <a:pt x="48" y="260"/>
                    <a:pt x="94" y="266"/>
                    <a:pt x="159" y="266"/>
                  </a:cubicBezTo>
                  <a:cubicBezTo>
                    <a:pt x="220" y="266"/>
                    <a:pt x="297" y="260"/>
                    <a:pt x="384" y="260"/>
                  </a:cubicBezTo>
                  <a:cubicBezTo>
                    <a:pt x="419" y="260"/>
                    <a:pt x="455" y="261"/>
                    <a:pt x="492" y="264"/>
                  </a:cubicBezTo>
                  <a:cubicBezTo>
                    <a:pt x="626" y="273"/>
                    <a:pt x="756" y="293"/>
                    <a:pt x="845" y="293"/>
                  </a:cubicBezTo>
                  <a:cubicBezTo>
                    <a:pt x="898" y="293"/>
                    <a:pt x="937" y="285"/>
                    <a:pt x="954" y="264"/>
                  </a:cubicBezTo>
                  <a:cubicBezTo>
                    <a:pt x="968" y="249"/>
                    <a:pt x="954" y="177"/>
                    <a:pt x="867" y="119"/>
                  </a:cubicBezTo>
                  <a:cubicBezTo>
                    <a:pt x="766" y="47"/>
                    <a:pt x="636" y="4"/>
                    <a:pt x="506" y="4"/>
                  </a:cubicBezTo>
                  <a:cubicBezTo>
                    <a:pt x="489" y="2"/>
                    <a:pt x="472" y="1"/>
                    <a:pt x="4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2"/>
            <p:cNvSpPr/>
            <p:nvPr/>
          </p:nvSpPr>
          <p:spPr>
            <a:xfrm>
              <a:off x="5912007" y="883072"/>
              <a:ext cx="43263" cy="40814"/>
            </a:xfrm>
            <a:custGeom>
              <a:avLst/>
              <a:gdLst/>
              <a:ahLst/>
              <a:cxnLst/>
              <a:rect l="l" t="t" r="r" b="b"/>
              <a:pathLst>
                <a:path w="477" h="450" extrusionOk="0">
                  <a:moveTo>
                    <a:pt x="231" y="1"/>
                  </a:moveTo>
                  <a:cubicBezTo>
                    <a:pt x="101" y="1"/>
                    <a:pt x="0" y="116"/>
                    <a:pt x="0" y="232"/>
                  </a:cubicBezTo>
                  <a:cubicBezTo>
                    <a:pt x="0" y="232"/>
                    <a:pt x="0" y="246"/>
                    <a:pt x="0" y="246"/>
                  </a:cubicBezTo>
                  <a:cubicBezTo>
                    <a:pt x="14" y="354"/>
                    <a:pt x="103" y="450"/>
                    <a:pt x="221" y="450"/>
                  </a:cubicBezTo>
                  <a:cubicBezTo>
                    <a:pt x="229" y="450"/>
                    <a:pt x="237" y="449"/>
                    <a:pt x="246" y="448"/>
                  </a:cubicBezTo>
                  <a:cubicBezTo>
                    <a:pt x="361" y="448"/>
                    <a:pt x="462" y="347"/>
                    <a:pt x="477" y="217"/>
                  </a:cubicBezTo>
                  <a:cubicBezTo>
                    <a:pt x="462" y="88"/>
                    <a:pt x="36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5909377" y="820308"/>
              <a:ext cx="87795" cy="22674"/>
            </a:xfrm>
            <a:custGeom>
              <a:avLst/>
              <a:gdLst/>
              <a:ahLst/>
              <a:cxnLst/>
              <a:rect l="l" t="t" r="r" b="b"/>
              <a:pathLst>
                <a:path w="968" h="250" extrusionOk="0">
                  <a:moveTo>
                    <a:pt x="506" y="0"/>
                  </a:moveTo>
                  <a:cubicBezTo>
                    <a:pt x="376" y="0"/>
                    <a:pt x="246" y="29"/>
                    <a:pt x="130" y="101"/>
                  </a:cubicBezTo>
                  <a:cubicBezTo>
                    <a:pt x="58" y="159"/>
                    <a:pt x="0" y="202"/>
                    <a:pt x="29" y="231"/>
                  </a:cubicBezTo>
                  <a:cubicBezTo>
                    <a:pt x="32" y="234"/>
                    <a:pt x="38" y="236"/>
                    <a:pt x="45" y="236"/>
                  </a:cubicBezTo>
                  <a:cubicBezTo>
                    <a:pt x="101" y="236"/>
                    <a:pt x="275" y="144"/>
                    <a:pt x="506" y="144"/>
                  </a:cubicBezTo>
                  <a:cubicBezTo>
                    <a:pt x="726" y="144"/>
                    <a:pt x="889" y="250"/>
                    <a:pt x="940" y="250"/>
                  </a:cubicBezTo>
                  <a:cubicBezTo>
                    <a:pt x="946" y="250"/>
                    <a:pt x="950" y="248"/>
                    <a:pt x="953" y="245"/>
                  </a:cubicBezTo>
                  <a:cubicBezTo>
                    <a:pt x="968" y="231"/>
                    <a:pt x="939" y="173"/>
                    <a:pt x="867" y="116"/>
                  </a:cubicBezTo>
                  <a:cubicBezTo>
                    <a:pt x="765" y="43"/>
                    <a:pt x="636" y="0"/>
                    <a:pt x="5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a:off x="5912007" y="741672"/>
              <a:ext cx="90425" cy="27300"/>
            </a:xfrm>
            <a:custGeom>
              <a:avLst/>
              <a:gdLst/>
              <a:ahLst/>
              <a:cxnLst/>
              <a:rect l="l" t="t" r="r" b="b"/>
              <a:pathLst>
                <a:path w="997" h="301" extrusionOk="0">
                  <a:moveTo>
                    <a:pt x="505" y="1"/>
                  </a:moveTo>
                  <a:cubicBezTo>
                    <a:pt x="376" y="1"/>
                    <a:pt x="246" y="30"/>
                    <a:pt x="116" y="88"/>
                  </a:cubicBezTo>
                  <a:cubicBezTo>
                    <a:pt x="29" y="145"/>
                    <a:pt x="0" y="203"/>
                    <a:pt x="29" y="232"/>
                  </a:cubicBezTo>
                  <a:cubicBezTo>
                    <a:pt x="48" y="257"/>
                    <a:pt x="94" y="263"/>
                    <a:pt x="160" y="263"/>
                  </a:cubicBezTo>
                  <a:cubicBezTo>
                    <a:pt x="221" y="263"/>
                    <a:pt x="301" y="258"/>
                    <a:pt x="392" y="258"/>
                  </a:cubicBezTo>
                  <a:cubicBezTo>
                    <a:pt x="428" y="258"/>
                    <a:pt x="466" y="258"/>
                    <a:pt x="505" y="261"/>
                  </a:cubicBezTo>
                  <a:cubicBezTo>
                    <a:pt x="662" y="271"/>
                    <a:pt x="799" y="300"/>
                    <a:pt x="889" y="300"/>
                  </a:cubicBezTo>
                  <a:cubicBezTo>
                    <a:pt x="931" y="300"/>
                    <a:pt x="963" y="294"/>
                    <a:pt x="982" y="275"/>
                  </a:cubicBezTo>
                  <a:cubicBezTo>
                    <a:pt x="996" y="246"/>
                    <a:pt x="967" y="189"/>
                    <a:pt x="895" y="131"/>
                  </a:cubicBezTo>
                  <a:cubicBezTo>
                    <a:pt x="780" y="44"/>
                    <a:pt x="650" y="1"/>
                    <a:pt x="5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a:off x="6137212" y="923252"/>
              <a:ext cx="121988" cy="173232"/>
            </a:xfrm>
            <a:custGeom>
              <a:avLst/>
              <a:gdLst/>
              <a:ahLst/>
              <a:cxnLst/>
              <a:rect l="l" t="t" r="r" b="b"/>
              <a:pathLst>
                <a:path w="1345" h="1910" extrusionOk="0">
                  <a:moveTo>
                    <a:pt x="520" y="0"/>
                  </a:moveTo>
                  <a:cubicBezTo>
                    <a:pt x="437" y="0"/>
                    <a:pt x="358" y="9"/>
                    <a:pt x="289" y="20"/>
                  </a:cubicBezTo>
                  <a:cubicBezTo>
                    <a:pt x="159" y="49"/>
                    <a:pt x="0" y="366"/>
                    <a:pt x="0" y="511"/>
                  </a:cubicBezTo>
                  <a:cubicBezTo>
                    <a:pt x="15" y="973"/>
                    <a:pt x="101" y="1839"/>
                    <a:pt x="101" y="1868"/>
                  </a:cubicBezTo>
                  <a:cubicBezTo>
                    <a:pt x="101" y="1881"/>
                    <a:pt x="215" y="1909"/>
                    <a:pt x="372" y="1909"/>
                  </a:cubicBezTo>
                  <a:cubicBezTo>
                    <a:pt x="739" y="1909"/>
                    <a:pt x="1344" y="1754"/>
                    <a:pt x="1314" y="886"/>
                  </a:cubicBezTo>
                  <a:cubicBezTo>
                    <a:pt x="1290" y="151"/>
                    <a:pt x="871" y="0"/>
                    <a:pt x="52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6175124" y="960348"/>
              <a:ext cx="51153" cy="98316"/>
            </a:xfrm>
            <a:custGeom>
              <a:avLst/>
              <a:gdLst/>
              <a:ahLst/>
              <a:cxnLst/>
              <a:rect l="l" t="t" r="r" b="b"/>
              <a:pathLst>
                <a:path w="564" h="1084" extrusionOk="0">
                  <a:moveTo>
                    <a:pt x="232" y="1"/>
                  </a:moveTo>
                  <a:cubicBezTo>
                    <a:pt x="188" y="1"/>
                    <a:pt x="145" y="15"/>
                    <a:pt x="116" y="44"/>
                  </a:cubicBezTo>
                  <a:cubicBezTo>
                    <a:pt x="87" y="58"/>
                    <a:pt x="73" y="87"/>
                    <a:pt x="73" y="116"/>
                  </a:cubicBezTo>
                  <a:cubicBezTo>
                    <a:pt x="59" y="174"/>
                    <a:pt x="73" y="188"/>
                    <a:pt x="87" y="188"/>
                  </a:cubicBezTo>
                  <a:cubicBezTo>
                    <a:pt x="102" y="188"/>
                    <a:pt x="87" y="174"/>
                    <a:pt x="102" y="131"/>
                  </a:cubicBezTo>
                  <a:cubicBezTo>
                    <a:pt x="114" y="95"/>
                    <a:pt x="155" y="69"/>
                    <a:pt x="193" y="69"/>
                  </a:cubicBezTo>
                  <a:cubicBezTo>
                    <a:pt x="202" y="69"/>
                    <a:pt x="210" y="70"/>
                    <a:pt x="217" y="73"/>
                  </a:cubicBezTo>
                  <a:cubicBezTo>
                    <a:pt x="304" y="87"/>
                    <a:pt x="362" y="145"/>
                    <a:pt x="391" y="232"/>
                  </a:cubicBezTo>
                  <a:cubicBezTo>
                    <a:pt x="434" y="318"/>
                    <a:pt x="463" y="434"/>
                    <a:pt x="463" y="535"/>
                  </a:cubicBezTo>
                  <a:cubicBezTo>
                    <a:pt x="477" y="737"/>
                    <a:pt x="391" y="910"/>
                    <a:pt x="232" y="1026"/>
                  </a:cubicBezTo>
                  <a:cubicBezTo>
                    <a:pt x="203" y="1033"/>
                    <a:pt x="174" y="1036"/>
                    <a:pt x="147" y="1036"/>
                  </a:cubicBezTo>
                  <a:cubicBezTo>
                    <a:pt x="120" y="1036"/>
                    <a:pt x="95" y="1033"/>
                    <a:pt x="73" y="1026"/>
                  </a:cubicBezTo>
                  <a:cubicBezTo>
                    <a:pt x="30" y="1011"/>
                    <a:pt x="15" y="997"/>
                    <a:pt x="15" y="997"/>
                  </a:cubicBezTo>
                  <a:lnTo>
                    <a:pt x="15" y="997"/>
                  </a:lnTo>
                  <a:cubicBezTo>
                    <a:pt x="1" y="997"/>
                    <a:pt x="15" y="1026"/>
                    <a:pt x="44" y="1040"/>
                  </a:cubicBezTo>
                  <a:cubicBezTo>
                    <a:pt x="91" y="1068"/>
                    <a:pt x="137" y="1084"/>
                    <a:pt x="180" y="1084"/>
                  </a:cubicBezTo>
                  <a:cubicBezTo>
                    <a:pt x="203" y="1084"/>
                    <a:pt x="226" y="1079"/>
                    <a:pt x="246" y="1069"/>
                  </a:cubicBezTo>
                  <a:cubicBezTo>
                    <a:pt x="448" y="968"/>
                    <a:pt x="564" y="751"/>
                    <a:pt x="549" y="535"/>
                  </a:cubicBezTo>
                  <a:cubicBezTo>
                    <a:pt x="549" y="405"/>
                    <a:pt x="520" y="289"/>
                    <a:pt x="463" y="188"/>
                  </a:cubicBezTo>
                  <a:cubicBezTo>
                    <a:pt x="419" y="87"/>
                    <a:pt x="333" y="30"/>
                    <a:pt x="23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5618688" y="498418"/>
              <a:ext cx="624634" cy="456299"/>
            </a:xfrm>
            <a:custGeom>
              <a:avLst/>
              <a:gdLst/>
              <a:ahLst/>
              <a:cxnLst/>
              <a:rect l="l" t="t" r="r" b="b"/>
              <a:pathLst>
                <a:path w="6887" h="5031" extrusionOk="0">
                  <a:moveTo>
                    <a:pt x="3254" y="0"/>
                  </a:moveTo>
                  <a:cubicBezTo>
                    <a:pt x="2706" y="0"/>
                    <a:pt x="2160" y="216"/>
                    <a:pt x="1661" y="460"/>
                  </a:cubicBezTo>
                  <a:cubicBezTo>
                    <a:pt x="1415" y="575"/>
                    <a:pt x="1199" y="705"/>
                    <a:pt x="997" y="879"/>
                  </a:cubicBezTo>
                  <a:cubicBezTo>
                    <a:pt x="766" y="1095"/>
                    <a:pt x="578" y="1355"/>
                    <a:pt x="448" y="1629"/>
                  </a:cubicBezTo>
                  <a:cubicBezTo>
                    <a:pt x="217" y="2033"/>
                    <a:pt x="73" y="2466"/>
                    <a:pt x="30" y="2914"/>
                  </a:cubicBezTo>
                  <a:lnTo>
                    <a:pt x="1" y="3116"/>
                  </a:lnTo>
                  <a:cubicBezTo>
                    <a:pt x="246" y="2986"/>
                    <a:pt x="405" y="2726"/>
                    <a:pt x="390" y="2438"/>
                  </a:cubicBezTo>
                  <a:lnTo>
                    <a:pt x="390" y="2438"/>
                  </a:lnTo>
                  <a:cubicBezTo>
                    <a:pt x="408" y="2444"/>
                    <a:pt x="425" y="2447"/>
                    <a:pt x="442" y="2447"/>
                  </a:cubicBezTo>
                  <a:cubicBezTo>
                    <a:pt x="583" y="2447"/>
                    <a:pt x="719" y="2249"/>
                    <a:pt x="809" y="2120"/>
                  </a:cubicBezTo>
                  <a:cubicBezTo>
                    <a:pt x="896" y="1990"/>
                    <a:pt x="1026" y="1903"/>
                    <a:pt x="1011" y="1730"/>
                  </a:cubicBezTo>
                  <a:cubicBezTo>
                    <a:pt x="997" y="1687"/>
                    <a:pt x="1011" y="1658"/>
                    <a:pt x="1011" y="1629"/>
                  </a:cubicBezTo>
                  <a:cubicBezTo>
                    <a:pt x="1055" y="1586"/>
                    <a:pt x="1098" y="1557"/>
                    <a:pt x="1156" y="1543"/>
                  </a:cubicBezTo>
                  <a:cubicBezTo>
                    <a:pt x="1430" y="1456"/>
                    <a:pt x="1632" y="1225"/>
                    <a:pt x="1690" y="951"/>
                  </a:cubicBezTo>
                  <a:cubicBezTo>
                    <a:pt x="1894" y="1037"/>
                    <a:pt x="2106" y="1083"/>
                    <a:pt x="2326" y="1083"/>
                  </a:cubicBezTo>
                  <a:cubicBezTo>
                    <a:pt x="2402" y="1083"/>
                    <a:pt x="2478" y="1077"/>
                    <a:pt x="2556" y="1066"/>
                  </a:cubicBezTo>
                  <a:cubicBezTo>
                    <a:pt x="2688" y="1251"/>
                    <a:pt x="2895" y="1350"/>
                    <a:pt x="3105" y="1350"/>
                  </a:cubicBezTo>
                  <a:cubicBezTo>
                    <a:pt x="3240" y="1350"/>
                    <a:pt x="3376" y="1309"/>
                    <a:pt x="3494" y="1225"/>
                  </a:cubicBezTo>
                  <a:cubicBezTo>
                    <a:pt x="3566" y="1167"/>
                    <a:pt x="3638" y="1081"/>
                    <a:pt x="3682" y="994"/>
                  </a:cubicBezTo>
                  <a:cubicBezTo>
                    <a:pt x="3783" y="1138"/>
                    <a:pt x="3927" y="1254"/>
                    <a:pt x="4100" y="1283"/>
                  </a:cubicBezTo>
                  <a:cubicBezTo>
                    <a:pt x="4202" y="1300"/>
                    <a:pt x="4303" y="1307"/>
                    <a:pt x="4405" y="1307"/>
                  </a:cubicBezTo>
                  <a:cubicBezTo>
                    <a:pt x="4477" y="1307"/>
                    <a:pt x="4548" y="1303"/>
                    <a:pt x="4620" y="1297"/>
                  </a:cubicBezTo>
                  <a:lnTo>
                    <a:pt x="4620" y="1297"/>
                  </a:lnTo>
                  <a:cubicBezTo>
                    <a:pt x="4562" y="1644"/>
                    <a:pt x="4764" y="1990"/>
                    <a:pt x="5111" y="2091"/>
                  </a:cubicBezTo>
                  <a:cubicBezTo>
                    <a:pt x="5154" y="2106"/>
                    <a:pt x="5197" y="2120"/>
                    <a:pt x="5226" y="2163"/>
                  </a:cubicBezTo>
                  <a:cubicBezTo>
                    <a:pt x="5241" y="2207"/>
                    <a:pt x="5226" y="2250"/>
                    <a:pt x="5212" y="2293"/>
                  </a:cubicBezTo>
                  <a:cubicBezTo>
                    <a:pt x="5111" y="2596"/>
                    <a:pt x="5284" y="2914"/>
                    <a:pt x="5573" y="3001"/>
                  </a:cubicBezTo>
                  <a:lnTo>
                    <a:pt x="5602" y="3001"/>
                  </a:lnTo>
                  <a:cubicBezTo>
                    <a:pt x="5428" y="3159"/>
                    <a:pt x="5414" y="3434"/>
                    <a:pt x="5573" y="3592"/>
                  </a:cubicBezTo>
                  <a:cubicBezTo>
                    <a:pt x="5602" y="3621"/>
                    <a:pt x="5631" y="3636"/>
                    <a:pt x="5659" y="3665"/>
                  </a:cubicBezTo>
                  <a:cubicBezTo>
                    <a:pt x="5703" y="3693"/>
                    <a:pt x="5760" y="3722"/>
                    <a:pt x="5746" y="3766"/>
                  </a:cubicBezTo>
                  <a:cubicBezTo>
                    <a:pt x="5746" y="3794"/>
                    <a:pt x="5746" y="3809"/>
                    <a:pt x="5732" y="3823"/>
                  </a:cubicBezTo>
                  <a:cubicBezTo>
                    <a:pt x="5631" y="3939"/>
                    <a:pt x="5573" y="4083"/>
                    <a:pt x="5544" y="4242"/>
                  </a:cubicBezTo>
                  <a:cubicBezTo>
                    <a:pt x="5529" y="4401"/>
                    <a:pt x="5645" y="4545"/>
                    <a:pt x="5804" y="4560"/>
                  </a:cubicBezTo>
                  <a:cubicBezTo>
                    <a:pt x="5717" y="4632"/>
                    <a:pt x="5659" y="4733"/>
                    <a:pt x="5645" y="4848"/>
                  </a:cubicBezTo>
                  <a:cubicBezTo>
                    <a:pt x="5645" y="4934"/>
                    <a:pt x="5729" y="5031"/>
                    <a:pt x="5816" y="5031"/>
                  </a:cubicBezTo>
                  <a:cubicBezTo>
                    <a:pt x="5831" y="5031"/>
                    <a:pt x="5847" y="5028"/>
                    <a:pt x="5862" y="5021"/>
                  </a:cubicBezTo>
                  <a:cubicBezTo>
                    <a:pt x="5905" y="5007"/>
                    <a:pt x="6526" y="4863"/>
                    <a:pt x="6554" y="4834"/>
                  </a:cubicBezTo>
                  <a:cubicBezTo>
                    <a:pt x="6886" y="4343"/>
                    <a:pt x="6439" y="3823"/>
                    <a:pt x="6381" y="3231"/>
                  </a:cubicBezTo>
                  <a:cubicBezTo>
                    <a:pt x="6323" y="2640"/>
                    <a:pt x="6121" y="2077"/>
                    <a:pt x="5804" y="1571"/>
                  </a:cubicBezTo>
                  <a:cubicBezTo>
                    <a:pt x="5674" y="1355"/>
                    <a:pt x="5529" y="1153"/>
                    <a:pt x="5356" y="980"/>
                  </a:cubicBezTo>
                  <a:cubicBezTo>
                    <a:pt x="5140" y="792"/>
                    <a:pt x="4909" y="633"/>
                    <a:pt x="4649" y="489"/>
                  </a:cubicBezTo>
                  <a:cubicBezTo>
                    <a:pt x="4346" y="287"/>
                    <a:pt x="3999" y="142"/>
                    <a:pt x="3653" y="41"/>
                  </a:cubicBezTo>
                  <a:cubicBezTo>
                    <a:pt x="3520" y="13"/>
                    <a:pt x="3387" y="0"/>
                    <a:pt x="32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5596467" y="424316"/>
              <a:ext cx="724129" cy="526952"/>
            </a:xfrm>
            <a:custGeom>
              <a:avLst/>
              <a:gdLst/>
              <a:ahLst/>
              <a:cxnLst/>
              <a:rect l="l" t="t" r="r" b="b"/>
              <a:pathLst>
                <a:path w="7984" h="5810" extrusionOk="0">
                  <a:moveTo>
                    <a:pt x="24" y="3444"/>
                  </a:moveTo>
                  <a:cubicBezTo>
                    <a:pt x="15" y="3460"/>
                    <a:pt x="8" y="3478"/>
                    <a:pt x="0" y="3500"/>
                  </a:cubicBezTo>
                  <a:cubicBezTo>
                    <a:pt x="0" y="3500"/>
                    <a:pt x="0" y="3514"/>
                    <a:pt x="0" y="3514"/>
                  </a:cubicBezTo>
                  <a:cubicBezTo>
                    <a:pt x="8" y="3493"/>
                    <a:pt x="15" y="3467"/>
                    <a:pt x="24" y="3444"/>
                  </a:cubicBezTo>
                  <a:close/>
                  <a:moveTo>
                    <a:pt x="3984" y="1"/>
                  </a:moveTo>
                  <a:cubicBezTo>
                    <a:pt x="3901" y="1"/>
                    <a:pt x="3817" y="11"/>
                    <a:pt x="3725" y="21"/>
                  </a:cubicBezTo>
                  <a:cubicBezTo>
                    <a:pt x="3609" y="35"/>
                    <a:pt x="3494" y="50"/>
                    <a:pt x="3378" y="93"/>
                  </a:cubicBezTo>
                  <a:cubicBezTo>
                    <a:pt x="3263" y="122"/>
                    <a:pt x="3162" y="165"/>
                    <a:pt x="3046" y="180"/>
                  </a:cubicBezTo>
                  <a:cubicBezTo>
                    <a:pt x="2988" y="194"/>
                    <a:pt x="2934" y="201"/>
                    <a:pt x="2880" y="201"/>
                  </a:cubicBezTo>
                  <a:cubicBezTo>
                    <a:pt x="2826" y="201"/>
                    <a:pt x="2772" y="194"/>
                    <a:pt x="2714" y="180"/>
                  </a:cubicBezTo>
                  <a:cubicBezTo>
                    <a:pt x="2656" y="180"/>
                    <a:pt x="2599" y="165"/>
                    <a:pt x="2555" y="165"/>
                  </a:cubicBezTo>
                  <a:lnTo>
                    <a:pt x="2382" y="165"/>
                  </a:lnTo>
                  <a:cubicBezTo>
                    <a:pt x="2267" y="165"/>
                    <a:pt x="2166" y="180"/>
                    <a:pt x="2050" y="209"/>
                  </a:cubicBezTo>
                  <a:cubicBezTo>
                    <a:pt x="1949" y="238"/>
                    <a:pt x="1848" y="266"/>
                    <a:pt x="1761" y="324"/>
                  </a:cubicBezTo>
                  <a:cubicBezTo>
                    <a:pt x="1574" y="425"/>
                    <a:pt x="1415" y="555"/>
                    <a:pt x="1285" y="699"/>
                  </a:cubicBezTo>
                  <a:cubicBezTo>
                    <a:pt x="1155" y="844"/>
                    <a:pt x="1054" y="1017"/>
                    <a:pt x="996" y="1190"/>
                  </a:cubicBezTo>
                  <a:cubicBezTo>
                    <a:pt x="967" y="1277"/>
                    <a:pt x="924" y="1349"/>
                    <a:pt x="881" y="1436"/>
                  </a:cubicBezTo>
                  <a:cubicBezTo>
                    <a:pt x="838" y="1493"/>
                    <a:pt x="765" y="1551"/>
                    <a:pt x="708" y="1594"/>
                  </a:cubicBezTo>
                  <a:cubicBezTo>
                    <a:pt x="635" y="1638"/>
                    <a:pt x="563" y="1696"/>
                    <a:pt x="506" y="1753"/>
                  </a:cubicBezTo>
                  <a:cubicBezTo>
                    <a:pt x="347" y="1898"/>
                    <a:pt x="246" y="2100"/>
                    <a:pt x="202" y="2316"/>
                  </a:cubicBezTo>
                  <a:cubicBezTo>
                    <a:pt x="188" y="2446"/>
                    <a:pt x="188" y="2562"/>
                    <a:pt x="202" y="2677"/>
                  </a:cubicBezTo>
                  <a:cubicBezTo>
                    <a:pt x="217" y="2778"/>
                    <a:pt x="217" y="2894"/>
                    <a:pt x="217" y="2995"/>
                  </a:cubicBezTo>
                  <a:cubicBezTo>
                    <a:pt x="217" y="3067"/>
                    <a:pt x="188" y="3153"/>
                    <a:pt x="159" y="3226"/>
                  </a:cubicBezTo>
                  <a:cubicBezTo>
                    <a:pt x="116" y="3283"/>
                    <a:pt x="87" y="3341"/>
                    <a:pt x="58" y="3384"/>
                  </a:cubicBezTo>
                  <a:cubicBezTo>
                    <a:pt x="44" y="3399"/>
                    <a:pt x="33" y="3421"/>
                    <a:pt x="24" y="3444"/>
                  </a:cubicBezTo>
                  <a:lnTo>
                    <a:pt x="24" y="3444"/>
                  </a:lnTo>
                  <a:cubicBezTo>
                    <a:pt x="33" y="3428"/>
                    <a:pt x="44" y="3413"/>
                    <a:pt x="58" y="3399"/>
                  </a:cubicBezTo>
                  <a:cubicBezTo>
                    <a:pt x="87" y="3356"/>
                    <a:pt x="116" y="3312"/>
                    <a:pt x="159" y="3255"/>
                  </a:cubicBezTo>
                  <a:cubicBezTo>
                    <a:pt x="188" y="3168"/>
                    <a:pt x="217" y="3096"/>
                    <a:pt x="217" y="3009"/>
                  </a:cubicBezTo>
                  <a:cubicBezTo>
                    <a:pt x="231" y="2908"/>
                    <a:pt x="231" y="2807"/>
                    <a:pt x="217" y="2706"/>
                  </a:cubicBezTo>
                  <a:cubicBezTo>
                    <a:pt x="202" y="2576"/>
                    <a:pt x="202" y="2461"/>
                    <a:pt x="217" y="2345"/>
                  </a:cubicBezTo>
                  <a:cubicBezTo>
                    <a:pt x="246" y="2201"/>
                    <a:pt x="289" y="2071"/>
                    <a:pt x="376" y="1955"/>
                  </a:cubicBezTo>
                  <a:cubicBezTo>
                    <a:pt x="405" y="1883"/>
                    <a:pt x="462" y="1825"/>
                    <a:pt x="520" y="1768"/>
                  </a:cubicBezTo>
                  <a:cubicBezTo>
                    <a:pt x="578" y="1724"/>
                    <a:pt x="635" y="1667"/>
                    <a:pt x="708" y="1623"/>
                  </a:cubicBezTo>
                  <a:cubicBezTo>
                    <a:pt x="780" y="1580"/>
                    <a:pt x="838" y="1522"/>
                    <a:pt x="895" y="1450"/>
                  </a:cubicBezTo>
                  <a:cubicBezTo>
                    <a:pt x="953" y="1378"/>
                    <a:pt x="982" y="1291"/>
                    <a:pt x="1011" y="1205"/>
                  </a:cubicBezTo>
                  <a:cubicBezTo>
                    <a:pt x="1155" y="844"/>
                    <a:pt x="1429" y="541"/>
                    <a:pt x="1761" y="353"/>
                  </a:cubicBezTo>
                  <a:cubicBezTo>
                    <a:pt x="1862" y="310"/>
                    <a:pt x="1964" y="266"/>
                    <a:pt x="2065" y="238"/>
                  </a:cubicBezTo>
                  <a:cubicBezTo>
                    <a:pt x="2166" y="209"/>
                    <a:pt x="2267" y="194"/>
                    <a:pt x="2382" y="194"/>
                  </a:cubicBezTo>
                  <a:cubicBezTo>
                    <a:pt x="2425" y="194"/>
                    <a:pt x="2483" y="209"/>
                    <a:pt x="2541" y="209"/>
                  </a:cubicBezTo>
                  <a:lnTo>
                    <a:pt x="2700" y="238"/>
                  </a:lnTo>
                  <a:cubicBezTo>
                    <a:pt x="2757" y="252"/>
                    <a:pt x="2815" y="252"/>
                    <a:pt x="2873" y="252"/>
                  </a:cubicBezTo>
                  <a:cubicBezTo>
                    <a:pt x="2931" y="252"/>
                    <a:pt x="3003" y="238"/>
                    <a:pt x="3061" y="223"/>
                  </a:cubicBezTo>
                  <a:cubicBezTo>
                    <a:pt x="3176" y="209"/>
                    <a:pt x="3277" y="165"/>
                    <a:pt x="3393" y="136"/>
                  </a:cubicBezTo>
                  <a:cubicBezTo>
                    <a:pt x="3508" y="93"/>
                    <a:pt x="3624" y="79"/>
                    <a:pt x="3739" y="64"/>
                  </a:cubicBezTo>
                  <a:cubicBezTo>
                    <a:pt x="3855" y="50"/>
                    <a:pt x="3984" y="50"/>
                    <a:pt x="4100" y="50"/>
                  </a:cubicBezTo>
                  <a:cubicBezTo>
                    <a:pt x="4215" y="64"/>
                    <a:pt x="4345" y="79"/>
                    <a:pt x="4461" y="108"/>
                  </a:cubicBezTo>
                  <a:cubicBezTo>
                    <a:pt x="4706" y="165"/>
                    <a:pt x="4923" y="310"/>
                    <a:pt x="5082" y="497"/>
                  </a:cubicBezTo>
                  <a:lnTo>
                    <a:pt x="5125" y="555"/>
                  </a:lnTo>
                  <a:lnTo>
                    <a:pt x="5125" y="570"/>
                  </a:lnTo>
                  <a:lnTo>
                    <a:pt x="5139" y="570"/>
                  </a:lnTo>
                  <a:cubicBezTo>
                    <a:pt x="5248" y="544"/>
                    <a:pt x="5357" y="531"/>
                    <a:pt x="5466" y="531"/>
                  </a:cubicBezTo>
                  <a:cubicBezTo>
                    <a:pt x="5719" y="531"/>
                    <a:pt x="5966" y="601"/>
                    <a:pt x="6179" y="743"/>
                  </a:cubicBezTo>
                  <a:cubicBezTo>
                    <a:pt x="6482" y="930"/>
                    <a:pt x="6698" y="1219"/>
                    <a:pt x="6785" y="1566"/>
                  </a:cubicBezTo>
                  <a:cubicBezTo>
                    <a:pt x="6929" y="1638"/>
                    <a:pt x="7074" y="1710"/>
                    <a:pt x="7218" y="1782"/>
                  </a:cubicBezTo>
                  <a:cubicBezTo>
                    <a:pt x="7362" y="1869"/>
                    <a:pt x="7478" y="1970"/>
                    <a:pt x="7579" y="2085"/>
                  </a:cubicBezTo>
                  <a:cubicBezTo>
                    <a:pt x="7680" y="2201"/>
                    <a:pt x="7723" y="2345"/>
                    <a:pt x="7752" y="2489"/>
                  </a:cubicBezTo>
                  <a:cubicBezTo>
                    <a:pt x="7767" y="2634"/>
                    <a:pt x="7723" y="2778"/>
                    <a:pt x="7651" y="2894"/>
                  </a:cubicBezTo>
                  <a:lnTo>
                    <a:pt x="7651" y="2908"/>
                  </a:lnTo>
                  <a:lnTo>
                    <a:pt x="7651" y="2923"/>
                  </a:lnTo>
                  <a:cubicBezTo>
                    <a:pt x="7810" y="3081"/>
                    <a:pt x="7911" y="3298"/>
                    <a:pt x="7940" y="3529"/>
                  </a:cubicBezTo>
                  <a:cubicBezTo>
                    <a:pt x="7969" y="3731"/>
                    <a:pt x="7925" y="3947"/>
                    <a:pt x="7824" y="4135"/>
                  </a:cubicBezTo>
                  <a:cubicBezTo>
                    <a:pt x="7810" y="4178"/>
                    <a:pt x="7781" y="4222"/>
                    <a:pt x="7752" y="4251"/>
                  </a:cubicBezTo>
                  <a:cubicBezTo>
                    <a:pt x="7723" y="4294"/>
                    <a:pt x="7694" y="4337"/>
                    <a:pt x="7666" y="4366"/>
                  </a:cubicBezTo>
                  <a:cubicBezTo>
                    <a:pt x="7651" y="4409"/>
                    <a:pt x="7622" y="4453"/>
                    <a:pt x="7622" y="4510"/>
                  </a:cubicBezTo>
                  <a:cubicBezTo>
                    <a:pt x="7622" y="4554"/>
                    <a:pt x="7622" y="4597"/>
                    <a:pt x="7622" y="4640"/>
                  </a:cubicBezTo>
                  <a:cubicBezTo>
                    <a:pt x="7637" y="4799"/>
                    <a:pt x="7637" y="4958"/>
                    <a:pt x="7622" y="5102"/>
                  </a:cubicBezTo>
                  <a:cubicBezTo>
                    <a:pt x="7608" y="5232"/>
                    <a:pt x="7579" y="5362"/>
                    <a:pt x="7521" y="5463"/>
                  </a:cubicBezTo>
                  <a:cubicBezTo>
                    <a:pt x="7478" y="5550"/>
                    <a:pt x="7406" y="5622"/>
                    <a:pt x="7334" y="5680"/>
                  </a:cubicBezTo>
                  <a:cubicBezTo>
                    <a:pt x="7420" y="5622"/>
                    <a:pt x="7478" y="5550"/>
                    <a:pt x="7536" y="5478"/>
                  </a:cubicBezTo>
                  <a:cubicBezTo>
                    <a:pt x="7593" y="5362"/>
                    <a:pt x="7637" y="5247"/>
                    <a:pt x="7637" y="5117"/>
                  </a:cubicBezTo>
                  <a:cubicBezTo>
                    <a:pt x="7666" y="4958"/>
                    <a:pt x="7666" y="4799"/>
                    <a:pt x="7637" y="4640"/>
                  </a:cubicBezTo>
                  <a:cubicBezTo>
                    <a:pt x="7637" y="4597"/>
                    <a:pt x="7637" y="4554"/>
                    <a:pt x="7637" y="4510"/>
                  </a:cubicBezTo>
                  <a:cubicBezTo>
                    <a:pt x="7651" y="4467"/>
                    <a:pt x="7666" y="4424"/>
                    <a:pt x="7680" y="4395"/>
                  </a:cubicBezTo>
                  <a:cubicBezTo>
                    <a:pt x="7709" y="4352"/>
                    <a:pt x="7738" y="4323"/>
                    <a:pt x="7767" y="4279"/>
                  </a:cubicBezTo>
                  <a:cubicBezTo>
                    <a:pt x="7795" y="4236"/>
                    <a:pt x="7824" y="4193"/>
                    <a:pt x="7853" y="4150"/>
                  </a:cubicBezTo>
                  <a:cubicBezTo>
                    <a:pt x="7954" y="3962"/>
                    <a:pt x="7983" y="3745"/>
                    <a:pt x="7969" y="3529"/>
                  </a:cubicBezTo>
                  <a:cubicBezTo>
                    <a:pt x="7940" y="3303"/>
                    <a:pt x="7843" y="3077"/>
                    <a:pt x="7677" y="2905"/>
                  </a:cubicBezTo>
                  <a:lnTo>
                    <a:pt x="7677" y="2905"/>
                  </a:lnTo>
                  <a:cubicBezTo>
                    <a:pt x="7756" y="2780"/>
                    <a:pt x="7794" y="2642"/>
                    <a:pt x="7767" y="2504"/>
                  </a:cubicBezTo>
                  <a:cubicBezTo>
                    <a:pt x="7752" y="2345"/>
                    <a:pt x="7694" y="2201"/>
                    <a:pt x="7608" y="2071"/>
                  </a:cubicBezTo>
                  <a:cubicBezTo>
                    <a:pt x="7507" y="1941"/>
                    <a:pt x="7377" y="1840"/>
                    <a:pt x="7247" y="1768"/>
                  </a:cubicBezTo>
                  <a:cubicBezTo>
                    <a:pt x="7106" y="1683"/>
                    <a:pt x="6965" y="1613"/>
                    <a:pt x="6811" y="1542"/>
                  </a:cubicBezTo>
                  <a:lnTo>
                    <a:pt x="6811" y="1542"/>
                  </a:lnTo>
                  <a:cubicBezTo>
                    <a:pt x="6634" y="911"/>
                    <a:pt x="6052" y="494"/>
                    <a:pt x="5415" y="494"/>
                  </a:cubicBezTo>
                  <a:cubicBezTo>
                    <a:pt x="5322" y="494"/>
                    <a:pt x="5228" y="503"/>
                    <a:pt x="5134" y="521"/>
                  </a:cubicBezTo>
                  <a:lnTo>
                    <a:pt x="5134" y="521"/>
                  </a:lnTo>
                  <a:lnTo>
                    <a:pt x="5082" y="468"/>
                  </a:lnTo>
                  <a:cubicBezTo>
                    <a:pt x="4923" y="266"/>
                    <a:pt x="4706" y="122"/>
                    <a:pt x="4446" y="64"/>
                  </a:cubicBezTo>
                  <a:cubicBezTo>
                    <a:pt x="4331" y="35"/>
                    <a:pt x="4215" y="7"/>
                    <a:pt x="4086" y="7"/>
                  </a:cubicBezTo>
                  <a:cubicBezTo>
                    <a:pt x="4052" y="2"/>
                    <a:pt x="4018" y="1"/>
                    <a:pt x="3984" y="1"/>
                  </a:cubicBezTo>
                  <a:close/>
                  <a:moveTo>
                    <a:pt x="7189" y="5766"/>
                  </a:moveTo>
                  <a:cubicBezTo>
                    <a:pt x="7175" y="5766"/>
                    <a:pt x="7160" y="5781"/>
                    <a:pt x="7146" y="5810"/>
                  </a:cubicBezTo>
                  <a:cubicBezTo>
                    <a:pt x="7160" y="5795"/>
                    <a:pt x="7175" y="5781"/>
                    <a:pt x="7189" y="57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5842623" y="434293"/>
              <a:ext cx="166339" cy="112465"/>
            </a:xfrm>
            <a:custGeom>
              <a:avLst/>
              <a:gdLst/>
              <a:ahLst/>
              <a:cxnLst/>
              <a:rect l="l" t="t" r="r" b="b"/>
              <a:pathLst>
                <a:path w="1834" h="1240" extrusionOk="0">
                  <a:moveTo>
                    <a:pt x="1371" y="1"/>
                  </a:moveTo>
                  <a:cubicBezTo>
                    <a:pt x="1265" y="1"/>
                    <a:pt x="1160" y="28"/>
                    <a:pt x="1054" y="70"/>
                  </a:cubicBezTo>
                  <a:cubicBezTo>
                    <a:pt x="895" y="142"/>
                    <a:pt x="765" y="272"/>
                    <a:pt x="679" y="431"/>
                  </a:cubicBezTo>
                  <a:cubicBezTo>
                    <a:pt x="650" y="474"/>
                    <a:pt x="635" y="532"/>
                    <a:pt x="621" y="589"/>
                  </a:cubicBezTo>
                  <a:cubicBezTo>
                    <a:pt x="598" y="623"/>
                    <a:pt x="602" y="666"/>
                    <a:pt x="619" y="711"/>
                  </a:cubicBezTo>
                  <a:lnTo>
                    <a:pt x="619" y="711"/>
                  </a:lnTo>
                  <a:cubicBezTo>
                    <a:pt x="586" y="703"/>
                    <a:pt x="552" y="699"/>
                    <a:pt x="518" y="699"/>
                  </a:cubicBezTo>
                  <a:cubicBezTo>
                    <a:pt x="423" y="699"/>
                    <a:pt x="324" y="728"/>
                    <a:pt x="246" y="777"/>
                  </a:cubicBezTo>
                  <a:cubicBezTo>
                    <a:pt x="145" y="835"/>
                    <a:pt x="72" y="921"/>
                    <a:pt x="29" y="1037"/>
                  </a:cubicBezTo>
                  <a:cubicBezTo>
                    <a:pt x="0" y="1095"/>
                    <a:pt x="0" y="1167"/>
                    <a:pt x="0" y="1239"/>
                  </a:cubicBezTo>
                  <a:cubicBezTo>
                    <a:pt x="0" y="1167"/>
                    <a:pt x="15" y="1109"/>
                    <a:pt x="43" y="1037"/>
                  </a:cubicBezTo>
                  <a:cubicBezTo>
                    <a:pt x="87" y="936"/>
                    <a:pt x="159" y="864"/>
                    <a:pt x="246" y="806"/>
                  </a:cubicBezTo>
                  <a:cubicBezTo>
                    <a:pt x="324" y="757"/>
                    <a:pt x="417" y="734"/>
                    <a:pt x="509" y="734"/>
                  </a:cubicBezTo>
                  <a:cubicBezTo>
                    <a:pt x="552" y="734"/>
                    <a:pt x="594" y="739"/>
                    <a:pt x="635" y="748"/>
                  </a:cubicBezTo>
                  <a:lnTo>
                    <a:pt x="679" y="763"/>
                  </a:lnTo>
                  <a:lnTo>
                    <a:pt x="679" y="763"/>
                  </a:lnTo>
                  <a:lnTo>
                    <a:pt x="650" y="719"/>
                  </a:lnTo>
                  <a:cubicBezTo>
                    <a:pt x="621" y="676"/>
                    <a:pt x="621" y="633"/>
                    <a:pt x="635" y="589"/>
                  </a:cubicBezTo>
                  <a:cubicBezTo>
                    <a:pt x="650" y="546"/>
                    <a:pt x="679" y="488"/>
                    <a:pt x="693" y="445"/>
                  </a:cubicBezTo>
                  <a:cubicBezTo>
                    <a:pt x="780" y="301"/>
                    <a:pt x="910" y="185"/>
                    <a:pt x="1054" y="99"/>
                  </a:cubicBezTo>
                  <a:cubicBezTo>
                    <a:pt x="1153" y="55"/>
                    <a:pt x="1261" y="36"/>
                    <a:pt x="1371" y="36"/>
                  </a:cubicBezTo>
                  <a:cubicBezTo>
                    <a:pt x="1404" y="36"/>
                    <a:pt x="1439" y="38"/>
                    <a:pt x="1473" y="41"/>
                  </a:cubicBezTo>
                  <a:cubicBezTo>
                    <a:pt x="1559" y="41"/>
                    <a:pt x="1646" y="70"/>
                    <a:pt x="1732" y="113"/>
                  </a:cubicBezTo>
                  <a:cubicBezTo>
                    <a:pt x="1805" y="142"/>
                    <a:pt x="1833" y="156"/>
                    <a:pt x="1833" y="156"/>
                  </a:cubicBezTo>
                  <a:cubicBezTo>
                    <a:pt x="1833" y="156"/>
                    <a:pt x="1833" y="142"/>
                    <a:pt x="1833" y="142"/>
                  </a:cubicBezTo>
                  <a:cubicBezTo>
                    <a:pt x="1805" y="113"/>
                    <a:pt x="1790" y="113"/>
                    <a:pt x="1761" y="99"/>
                  </a:cubicBezTo>
                  <a:cubicBezTo>
                    <a:pt x="1675" y="41"/>
                    <a:pt x="1588" y="12"/>
                    <a:pt x="1487" y="12"/>
                  </a:cubicBezTo>
                  <a:cubicBezTo>
                    <a:pt x="1448" y="4"/>
                    <a:pt x="1410" y="1"/>
                    <a:pt x="1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6045515" y="573970"/>
              <a:ext cx="150649" cy="43444"/>
            </a:xfrm>
            <a:custGeom>
              <a:avLst/>
              <a:gdLst/>
              <a:ahLst/>
              <a:cxnLst/>
              <a:rect l="l" t="t" r="r" b="b"/>
              <a:pathLst>
                <a:path w="1661" h="479" extrusionOk="0">
                  <a:moveTo>
                    <a:pt x="1656" y="0"/>
                  </a:moveTo>
                  <a:cubicBezTo>
                    <a:pt x="1633" y="0"/>
                    <a:pt x="1564" y="66"/>
                    <a:pt x="1459" y="132"/>
                  </a:cubicBezTo>
                  <a:cubicBezTo>
                    <a:pt x="1386" y="161"/>
                    <a:pt x="1314" y="190"/>
                    <a:pt x="1228" y="190"/>
                  </a:cubicBezTo>
                  <a:cubicBezTo>
                    <a:pt x="1210" y="192"/>
                    <a:pt x="1193" y="194"/>
                    <a:pt x="1176" y="194"/>
                  </a:cubicBezTo>
                  <a:cubicBezTo>
                    <a:pt x="1092" y="194"/>
                    <a:pt x="1011" y="166"/>
                    <a:pt x="939" y="118"/>
                  </a:cubicBezTo>
                  <a:lnTo>
                    <a:pt x="925" y="103"/>
                  </a:lnTo>
                  <a:lnTo>
                    <a:pt x="910" y="118"/>
                  </a:lnTo>
                  <a:lnTo>
                    <a:pt x="881" y="161"/>
                  </a:lnTo>
                  <a:lnTo>
                    <a:pt x="838" y="219"/>
                  </a:lnTo>
                  <a:cubicBezTo>
                    <a:pt x="751" y="291"/>
                    <a:pt x="665" y="363"/>
                    <a:pt x="549" y="406"/>
                  </a:cubicBezTo>
                  <a:cubicBezTo>
                    <a:pt x="463" y="435"/>
                    <a:pt x="362" y="450"/>
                    <a:pt x="261" y="450"/>
                  </a:cubicBezTo>
                  <a:cubicBezTo>
                    <a:pt x="174" y="450"/>
                    <a:pt x="87" y="435"/>
                    <a:pt x="1" y="406"/>
                  </a:cubicBezTo>
                  <a:lnTo>
                    <a:pt x="1" y="406"/>
                  </a:lnTo>
                  <a:cubicBezTo>
                    <a:pt x="30" y="421"/>
                    <a:pt x="44" y="435"/>
                    <a:pt x="73" y="435"/>
                  </a:cubicBezTo>
                  <a:cubicBezTo>
                    <a:pt x="131" y="464"/>
                    <a:pt x="203" y="479"/>
                    <a:pt x="261" y="479"/>
                  </a:cubicBezTo>
                  <a:cubicBezTo>
                    <a:pt x="362" y="479"/>
                    <a:pt x="463" y="464"/>
                    <a:pt x="564" y="435"/>
                  </a:cubicBezTo>
                  <a:cubicBezTo>
                    <a:pt x="679" y="392"/>
                    <a:pt x="780" y="334"/>
                    <a:pt x="867" y="233"/>
                  </a:cubicBezTo>
                  <a:lnTo>
                    <a:pt x="910" y="190"/>
                  </a:lnTo>
                  <a:lnTo>
                    <a:pt x="932" y="147"/>
                  </a:lnTo>
                  <a:lnTo>
                    <a:pt x="932" y="147"/>
                  </a:lnTo>
                  <a:cubicBezTo>
                    <a:pt x="1009" y="197"/>
                    <a:pt x="1086" y="222"/>
                    <a:pt x="1171" y="222"/>
                  </a:cubicBezTo>
                  <a:cubicBezTo>
                    <a:pt x="1190" y="222"/>
                    <a:pt x="1208" y="221"/>
                    <a:pt x="1228" y="219"/>
                  </a:cubicBezTo>
                  <a:cubicBezTo>
                    <a:pt x="1314" y="219"/>
                    <a:pt x="1401" y="190"/>
                    <a:pt x="1473" y="147"/>
                  </a:cubicBezTo>
                  <a:cubicBezTo>
                    <a:pt x="1516" y="118"/>
                    <a:pt x="1574" y="74"/>
                    <a:pt x="1617" y="46"/>
                  </a:cubicBezTo>
                  <a:cubicBezTo>
                    <a:pt x="1632" y="31"/>
                    <a:pt x="1646" y="17"/>
                    <a:pt x="1661" y="2"/>
                  </a:cubicBezTo>
                  <a:cubicBezTo>
                    <a:pt x="1659" y="1"/>
                    <a:pt x="1658" y="0"/>
                    <a:pt x="1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6082158" y="668387"/>
              <a:ext cx="174230" cy="30293"/>
            </a:xfrm>
            <a:custGeom>
              <a:avLst/>
              <a:gdLst/>
              <a:ahLst/>
              <a:cxnLst/>
              <a:rect l="l" t="t" r="r" b="b"/>
              <a:pathLst>
                <a:path w="1921" h="334" extrusionOk="0">
                  <a:moveTo>
                    <a:pt x="997" y="1"/>
                  </a:moveTo>
                  <a:lnTo>
                    <a:pt x="982" y="15"/>
                  </a:lnTo>
                  <a:cubicBezTo>
                    <a:pt x="867" y="102"/>
                    <a:pt x="752" y="188"/>
                    <a:pt x="622" y="246"/>
                  </a:cubicBezTo>
                  <a:cubicBezTo>
                    <a:pt x="535" y="278"/>
                    <a:pt x="448" y="295"/>
                    <a:pt x="368" y="295"/>
                  </a:cubicBezTo>
                  <a:cubicBezTo>
                    <a:pt x="341" y="295"/>
                    <a:pt x="315" y="293"/>
                    <a:pt x="290" y="289"/>
                  </a:cubicBezTo>
                  <a:cubicBezTo>
                    <a:pt x="203" y="289"/>
                    <a:pt x="131" y="260"/>
                    <a:pt x="73" y="217"/>
                  </a:cubicBezTo>
                  <a:cubicBezTo>
                    <a:pt x="30" y="189"/>
                    <a:pt x="2" y="160"/>
                    <a:pt x="1" y="159"/>
                  </a:cubicBezTo>
                  <a:lnTo>
                    <a:pt x="1" y="159"/>
                  </a:lnTo>
                  <a:lnTo>
                    <a:pt x="15" y="174"/>
                  </a:lnTo>
                  <a:cubicBezTo>
                    <a:pt x="30" y="203"/>
                    <a:pt x="44" y="217"/>
                    <a:pt x="59" y="232"/>
                  </a:cubicBezTo>
                  <a:cubicBezTo>
                    <a:pt x="131" y="275"/>
                    <a:pt x="203" y="304"/>
                    <a:pt x="275" y="318"/>
                  </a:cubicBezTo>
                  <a:cubicBezTo>
                    <a:pt x="304" y="322"/>
                    <a:pt x="334" y="324"/>
                    <a:pt x="364" y="324"/>
                  </a:cubicBezTo>
                  <a:cubicBezTo>
                    <a:pt x="454" y="324"/>
                    <a:pt x="546" y="307"/>
                    <a:pt x="622" y="275"/>
                  </a:cubicBezTo>
                  <a:cubicBezTo>
                    <a:pt x="755" y="222"/>
                    <a:pt x="863" y="156"/>
                    <a:pt x="959" y="67"/>
                  </a:cubicBezTo>
                  <a:lnTo>
                    <a:pt x="959" y="67"/>
                  </a:lnTo>
                  <a:cubicBezTo>
                    <a:pt x="1003" y="135"/>
                    <a:pt x="1072" y="189"/>
                    <a:pt x="1141" y="217"/>
                  </a:cubicBezTo>
                  <a:cubicBezTo>
                    <a:pt x="1199" y="246"/>
                    <a:pt x="1271" y="275"/>
                    <a:pt x="1343" y="289"/>
                  </a:cubicBezTo>
                  <a:cubicBezTo>
                    <a:pt x="1418" y="317"/>
                    <a:pt x="1493" y="333"/>
                    <a:pt x="1571" y="333"/>
                  </a:cubicBezTo>
                  <a:cubicBezTo>
                    <a:pt x="1614" y="333"/>
                    <a:pt x="1658" y="328"/>
                    <a:pt x="1704" y="318"/>
                  </a:cubicBezTo>
                  <a:cubicBezTo>
                    <a:pt x="1776" y="304"/>
                    <a:pt x="1849" y="246"/>
                    <a:pt x="1892" y="188"/>
                  </a:cubicBezTo>
                  <a:cubicBezTo>
                    <a:pt x="1906" y="159"/>
                    <a:pt x="1921" y="145"/>
                    <a:pt x="1921" y="130"/>
                  </a:cubicBezTo>
                  <a:lnTo>
                    <a:pt x="1921" y="102"/>
                  </a:lnTo>
                  <a:cubicBezTo>
                    <a:pt x="1906" y="116"/>
                    <a:pt x="1906" y="145"/>
                    <a:pt x="1892" y="174"/>
                  </a:cubicBezTo>
                  <a:cubicBezTo>
                    <a:pt x="1834" y="232"/>
                    <a:pt x="1776" y="275"/>
                    <a:pt x="1690" y="289"/>
                  </a:cubicBezTo>
                  <a:cubicBezTo>
                    <a:pt x="1661" y="293"/>
                    <a:pt x="1632" y="295"/>
                    <a:pt x="1603" y="295"/>
                  </a:cubicBezTo>
                  <a:cubicBezTo>
                    <a:pt x="1517" y="295"/>
                    <a:pt x="1434" y="278"/>
                    <a:pt x="1358" y="246"/>
                  </a:cubicBezTo>
                  <a:cubicBezTo>
                    <a:pt x="1286" y="232"/>
                    <a:pt x="1228" y="203"/>
                    <a:pt x="1156" y="174"/>
                  </a:cubicBezTo>
                  <a:cubicBezTo>
                    <a:pt x="1098" y="145"/>
                    <a:pt x="1040" y="102"/>
                    <a:pt x="1011" y="44"/>
                  </a:cubicBezTo>
                  <a:lnTo>
                    <a:pt x="1011" y="29"/>
                  </a:lnTo>
                  <a:lnTo>
                    <a:pt x="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6245869" y="271670"/>
              <a:ext cx="123167" cy="244974"/>
            </a:xfrm>
            <a:custGeom>
              <a:avLst/>
              <a:gdLst/>
              <a:ahLst/>
              <a:cxnLst/>
              <a:rect l="l" t="t" r="r" b="b"/>
              <a:pathLst>
                <a:path w="1358" h="2701" extrusionOk="0">
                  <a:moveTo>
                    <a:pt x="1299" y="1"/>
                  </a:moveTo>
                  <a:cubicBezTo>
                    <a:pt x="1242" y="15"/>
                    <a:pt x="1184" y="58"/>
                    <a:pt x="1155" y="102"/>
                  </a:cubicBezTo>
                  <a:cubicBezTo>
                    <a:pt x="1198" y="58"/>
                    <a:pt x="1242" y="29"/>
                    <a:pt x="1299" y="15"/>
                  </a:cubicBezTo>
                  <a:cubicBezTo>
                    <a:pt x="1328" y="1"/>
                    <a:pt x="1357" y="1"/>
                    <a:pt x="1357" y="1"/>
                  </a:cubicBezTo>
                  <a:close/>
                  <a:moveTo>
                    <a:pt x="1155" y="102"/>
                  </a:moveTo>
                  <a:cubicBezTo>
                    <a:pt x="1083" y="159"/>
                    <a:pt x="1054" y="260"/>
                    <a:pt x="1054" y="347"/>
                  </a:cubicBezTo>
                  <a:cubicBezTo>
                    <a:pt x="1054" y="458"/>
                    <a:pt x="1067" y="569"/>
                    <a:pt x="1094" y="679"/>
                  </a:cubicBezTo>
                  <a:lnTo>
                    <a:pt x="1094" y="679"/>
                  </a:lnTo>
                  <a:cubicBezTo>
                    <a:pt x="941" y="682"/>
                    <a:pt x="789" y="726"/>
                    <a:pt x="664" y="823"/>
                  </a:cubicBezTo>
                  <a:cubicBezTo>
                    <a:pt x="592" y="867"/>
                    <a:pt x="534" y="939"/>
                    <a:pt x="491" y="1026"/>
                  </a:cubicBezTo>
                  <a:cubicBezTo>
                    <a:pt x="448" y="1098"/>
                    <a:pt x="419" y="1199"/>
                    <a:pt x="419" y="1285"/>
                  </a:cubicBezTo>
                  <a:cubicBezTo>
                    <a:pt x="419" y="1441"/>
                    <a:pt x="477" y="1584"/>
                    <a:pt x="583" y="1696"/>
                  </a:cubicBezTo>
                  <a:lnTo>
                    <a:pt x="583" y="1696"/>
                  </a:lnTo>
                  <a:cubicBezTo>
                    <a:pt x="415" y="1721"/>
                    <a:pt x="262" y="1804"/>
                    <a:pt x="145" y="1935"/>
                  </a:cubicBezTo>
                  <a:cubicBezTo>
                    <a:pt x="44" y="2036"/>
                    <a:pt x="0" y="2180"/>
                    <a:pt x="0" y="2339"/>
                  </a:cubicBezTo>
                  <a:cubicBezTo>
                    <a:pt x="0" y="2426"/>
                    <a:pt x="15" y="2527"/>
                    <a:pt x="58" y="2613"/>
                  </a:cubicBezTo>
                  <a:cubicBezTo>
                    <a:pt x="58" y="2642"/>
                    <a:pt x="72" y="2657"/>
                    <a:pt x="87" y="2686"/>
                  </a:cubicBezTo>
                  <a:cubicBezTo>
                    <a:pt x="101" y="2686"/>
                    <a:pt x="101" y="2700"/>
                    <a:pt x="101" y="2700"/>
                  </a:cubicBezTo>
                  <a:cubicBezTo>
                    <a:pt x="116" y="2700"/>
                    <a:pt x="87" y="2671"/>
                    <a:pt x="72" y="2613"/>
                  </a:cubicBezTo>
                  <a:cubicBezTo>
                    <a:pt x="29" y="2527"/>
                    <a:pt x="15" y="2426"/>
                    <a:pt x="15" y="2339"/>
                  </a:cubicBezTo>
                  <a:cubicBezTo>
                    <a:pt x="15" y="2195"/>
                    <a:pt x="72" y="2050"/>
                    <a:pt x="174" y="1949"/>
                  </a:cubicBezTo>
                  <a:cubicBezTo>
                    <a:pt x="286" y="1823"/>
                    <a:pt x="439" y="1738"/>
                    <a:pt x="607" y="1720"/>
                  </a:cubicBezTo>
                  <a:lnTo>
                    <a:pt x="607" y="1720"/>
                  </a:lnTo>
                  <a:cubicBezTo>
                    <a:pt x="611" y="1724"/>
                    <a:pt x="616" y="1729"/>
                    <a:pt x="621" y="1733"/>
                  </a:cubicBezTo>
                  <a:lnTo>
                    <a:pt x="626" y="1718"/>
                  </a:lnTo>
                  <a:lnTo>
                    <a:pt x="679" y="1718"/>
                  </a:lnTo>
                  <a:lnTo>
                    <a:pt x="635" y="1690"/>
                  </a:lnTo>
                  <a:cubicBezTo>
                    <a:pt x="520" y="1589"/>
                    <a:pt x="448" y="1444"/>
                    <a:pt x="448" y="1285"/>
                  </a:cubicBezTo>
                  <a:cubicBezTo>
                    <a:pt x="448" y="1112"/>
                    <a:pt x="534" y="939"/>
                    <a:pt x="679" y="838"/>
                  </a:cubicBezTo>
                  <a:cubicBezTo>
                    <a:pt x="794" y="751"/>
                    <a:pt x="953" y="694"/>
                    <a:pt x="1097" y="694"/>
                  </a:cubicBezTo>
                  <a:lnTo>
                    <a:pt x="1126" y="694"/>
                  </a:lnTo>
                  <a:lnTo>
                    <a:pt x="1126" y="679"/>
                  </a:lnTo>
                  <a:cubicBezTo>
                    <a:pt x="1083" y="564"/>
                    <a:pt x="1069" y="448"/>
                    <a:pt x="1069" y="347"/>
                  </a:cubicBezTo>
                  <a:cubicBezTo>
                    <a:pt x="1069" y="246"/>
                    <a:pt x="1097" y="174"/>
                    <a:pt x="1155" y="1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6274620" y="490345"/>
              <a:ext cx="301297" cy="45077"/>
            </a:xfrm>
            <a:custGeom>
              <a:avLst/>
              <a:gdLst/>
              <a:ahLst/>
              <a:cxnLst/>
              <a:rect l="l" t="t" r="r" b="b"/>
              <a:pathLst>
                <a:path w="3322" h="497" extrusionOk="0">
                  <a:moveTo>
                    <a:pt x="2166" y="0"/>
                  </a:moveTo>
                  <a:lnTo>
                    <a:pt x="2166" y="15"/>
                  </a:lnTo>
                  <a:cubicBezTo>
                    <a:pt x="2051" y="217"/>
                    <a:pt x="1863" y="347"/>
                    <a:pt x="1632" y="390"/>
                  </a:cubicBezTo>
                  <a:cubicBezTo>
                    <a:pt x="1600" y="396"/>
                    <a:pt x="1567" y="399"/>
                    <a:pt x="1535" y="399"/>
                  </a:cubicBezTo>
                  <a:cubicBezTo>
                    <a:pt x="1343" y="399"/>
                    <a:pt x="1155" y="296"/>
                    <a:pt x="1052" y="123"/>
                  </a:cubicBezTo>
                  <a:lnTo>
                    <a:pt x="1052" y="123"/>
                  </a:lnTo>
                  <a:cubicBezTo>
                    <a:pt x="1053" y="120"/>
                    <a:pt x="1054" y="118"/>
                    <a:pt x="1055" y="116"/>
                  </a:cubicBezTo>
                  <a:lnTo>
                    <a:pt x="1048" y="116"/>
                  </a:lnTo>
                  <a:cubicBezTo>
                    <a:pt x="1045" y="111"/>
                    <a:pt x="1043" y="106"/>
                    <a:pt x="1040" y="101"/>
                  </a:cubicBezTo>
                  <a:lnTo>
                    <a:pt x="1026" y="58"/>
                  </a:lnTo>
                  <a:lnTo>
                    <a:pt x="1011" y="101"/>
                  </a:lnTo>
                  <a:cubicBezTo>
                    <a:pt x="954" y="246"/>
                    <a:pt x="838" y="361"/>
                    <a:pt x="694" y="419"/>
                  </a:cubicBezTo>
                  <a:cubicBezTo>
                    <a:pt x="578" y="462"/>
                    <a:pt x="448" y="477"/>
                    <a:pt x="333" y="477"/>
                  </a:cubicBezTo>
                  <a:cubicBezTo>
                    <a:pt x="246" y="477"/>
                    <a:pt x="160" y="462"/>
                    <a:pt x="87" y="448"/>
                  </a:cubicBezTo>
                  <a:lnTo>
                    <a:pt x="1" y="448"/>
                  </a:lnTo>
                  <a:cubicBezTo>
                    <a:pt x="15" y="448"/>
                    <a:pt x="44" y="462"/>
                    <a:pt x="73" y="462"/>
                  </a:cubicBezTo>
                  <a:cubicBezTo>
                    <a:pt x="160" y="477"/>
                    <a:pt x="246" y="491"/>
                    <a:pt x="318" y="491"/>
                  </a:cubicBezTo>
                  <a:cubicBezTo>
                    <a:pt x="351" y="495"/>
                    <a:pt x="383" y="497"/>
                    <a:pt x="416" y="497"/>
                  </a:cubicBezTo>
                  <a:cubicBezTo>
                    <a:pt x="513" y="497"/>
                    <a:pt x="611" y="480"/>
                    <a:pt x="708" y="448"/>
                  </a:cubicBezTo>
                  <a:cubicBezTo>
                    <a:pt x="780" y="419"/>
                    <a:pt x="838" y="376"/>
                    <a:pt x="910" y="332"/>
                  </a:cubicBezTo>
                  <a:cubicBezTo>
                    <a:pt x="958" y="284"/>
                    <a:pt x="1006" y="227"/>
                    <a:pt x="1038" y="159"/>
                  </a:cubicBezTo>
                  <a:lnTo>
                    <a:pt x="1038" y="159"/>
                  </a:lnTo>
                  <a:cubicBezTo>
                    <a:pt x="1154" y="335"/>
                    <a:pt x="1342" y="442"/>
                    <a:pt x="1547" y="442"/>
                  </a:cubicBezTo>
                  <a:cubicBezTo>
                    <a:pt x="1580" y="442"/>
                    <a:pt x="1613" y="439"/>
                    <a:pt x="1647" y="433"/>
                  </a:cubicBezTo>
                  <a:cubicBezTo>
                    <a:pt x="1870" y="391"/>
                    <a:pt x="2067" y="254"/>
                    <a:pt x="2184" y="49"/>
                  </a:cubicBezTo>
                  <a:lnTo>
                    <a:pt x="2184" y="49"/>
                  </a:lnTo>
                  <a:cubicBezTo>
                    <a:pt x="2297" y="168"/>
                    <a:pt x="2434" y="249"/>
                    <a:pt x="2585" y="303"/>
                  </a:cubicBezTo>
                  <a:cubicBezTo>
                    <a:pt x="2680" y="325"/>
                    <a:pt x="2775" y="338"/>
                    <a:pt x="2876" y="338"/>
                  </a:cubicBezTo>
                  <a:cubicBezTo>
                    <a:pt x="2913" y="338"/>
                    <a:pt x="2950" y="336"/>
                    <a:pt x="2989" y="332"/>
                  </a:cubicBezTo>
                  <a:cubicBezTo>
                    <a:pt x="3076" y="332"/>
                    <a:pt x="3148" y="303"/>
                    <a:pt x="3234" y="275"/>
                  </a:cubicBezTo>
                  <a:cubicBezTo>
                    <a:pt x="3263" y="260"/>
                    <a:pt x="3278" y="246"/>
                    <a:pt x="3292" y="246"/>
                  </a:cubicBezTo>
                  <a:lnTo>
                    <a:pt x="3321" y="231"/>
                  </a:lnTo>
                  <a:lnTo>
                    <a:pt x="3321" y="231"/>
                  </a:lnTo>
                  <a:cubicBezTo>
                    <a:pt x="3206" y="275"/>
                    <a:pt x="3090" y="303"/>
                    <a:pt x="2975" y="318"/>
                  </a:cubicBezTo>
                  <a:cubicBezTo>
                    <a:pt x="2942" y="322"/>
                    <a:pt x="2910" y="323"/>
                    <a:pt x="2877" y="323"/>
                  </a:cubicBezTo>
                  <a:cubicBezTo>
                    <a:pt x="2781" y="323"/>
                    <a:pt x="2686" y="307"/>
                    <a:pt x="2599" y="275"/>
                  </a:cubicBezTo>
                  <a:cubicBezTo>
                    <a:pt x="2440" y="231"/>
                    <a:pt x="2296" y="130"/>
                    <a:pt x="2195" y="15"/>
                  </a:cubicBezTo>
                  <a:lnTo>
                    <a:pt x="21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6289041" y="583312"/>
              <a:ext cx="171600" cy="101400"/>
            </a:xfrm>
            <a:custGeom>
              <a:avLst/>
              <a:gdLst/>
              <a:ahLst/>
              <a:cxnLst/>
              <a:rect l="l" t="t" r="r" b="b"/>
              <a:pathLst>
                <a:path w="1892" h="1118" extrusionOk="0">
                  <a:moveTo>
                    <a:pt x="1892" y="1054"/>
                  </a:moveTo>
                  <a:lnTo>
                    <a:pt x="1892" y="1054"/>
                  </a:lnTo>
                  <a:cubicBezTo>
                    <a:pt x="1877" y="1083"/>
                    <a:pt x="1848" y="1097"/>
                    <a:pt x="1805" y="1112"/>
                  </a:cubicBezTo>
                  <a:cubicBezTo>
                    <a:pt x="1834" y="1112"/>
                    <a:pt x="1863" y="1097"/>
                    <a:pt x="1877" y="1083"/>
                  </a:cubicBezTo>
                  <a:lnTo>
                    <a:pt x="1892" y="1054"/>
                  </a:lnTo>
                  <a:close/>
                  <a:moveTo>
                    <a:pt x="1" y="0"/>
                  </a:moveTo>
                  <a:lnTo>
                    <a:pt x="1" y="0"/>
                  </a:lnTo>
                  <a:cubicBezTo>
                    <a:pt x="15" y="29"/>
                    <a:pt x="30" y="58"/>
                    <a:pt x="58" y="87"/>
                  </a:cubicBezTo>
                  <a:cubicBezTo>
                    <a:pt x="116" y="159"/>
                    <a:pt x="174" y="217"/>
                    <a:pt x="261" y="260"/>
                  </a:cubicBezTo>
                  <a:cubicBezTo>
                    <a:pt x="376" y="347"/>
                    <a:pt x="506" y="404"/>
                    <a:pt x="636" y="419"/>
                  </a:cubicBezTo>
                  <a:cubicBezTo>
                    <a:pt x="681" y="426"/>
                    <a:pt x="725" y="430"/>
                    <a:pt x="770" y="430"/>
                  </a:cubicBezTo>
                  <a:cubicBezTo>
                    <a:pt x="885" y="430"/>
                    <a:pt x="998" y="406"/>
                    <a:pt x="1106" y="362"/>
                  </a:cubicBezTo>
                  <a:lnTo>
                    <a:pt x="1106" y="362"/>
                  </a:lnTo>
                  <a:cubicBezTo>
                    <a:pt x="1071" y="664"/>
                    <a:pt x="1242" y="958"/>
                    <a:pt x="1531" y="1068"/>
                  </a:cubicBezTo>
                  <a:cubicBezTo>
                    <a:pt x="1596" y="1101"/>
                    <a:pt x="1669" y="1117"/>
                    <a:pt x="1738" y="1117"/>
                  </a:cubicBezTo>
                  <a:cubicBezTo>
                    <a:pt x="1761" y="1117"/>
                    <a:pt x="1783" y="1115"/>
                    <a:pt x="1805" y="1112"/>
                  </a:cubicBezTo>
                  <a:cubicBezTo>
                    <a:pt x="1718" y="1112"/>
                    <a:pt x="1632" y="1097"/>
                    <a:pt x="1545" y="1054"/>
                  </a:cubicBezTo>
                  <a:cubicBezTo>
                    <a:pt x="1257" y="939"/>
                    <a:pt x="1098" y="635"/>
                    <a:pt x="1156" y="332"/>
                  </a:cubicBezTo>
                  <a:lnTo>
                    <a:pt x="1156" y="303"/>
                  </a:lnTo>
                  <a:lnTo>
                    <a:pt x="1112" y="318"/>
                  </a:lnTo>
                  <a:cubicBezTo>
                    <a:pt x="1112" y="318"/>
                    <a:pt x="1112" y="318"/>
                    <a:pt x="1112" y="318"/>
                  </a:cubicBezTo>
                  <a:lnTo>
                    <a:pt x="1112" y="318"/>
                  </a:lnTo>
                  <a:cubicBezTo>
                    <a:pt x="1005" y="371"/>
                    <a:pt x="890" y="401"/>
                    <a:pt x="767" y="401"/>
                  </a:cubicBezTo>
                  <a:cubicBezTo>
                    <a:pt x="724" y="401"/>
                    <a:pt x="681" y="397"/>
                    <a:pt x="636" y="390"/>
                  </a:cubicBezTo>
                  <a:cubicBezTo>
                    <a:pt x="506" y="376"/>
                    <a:pt x="376" y="318"/>
                    <a:pt x="275" y="246"/>
                  </a:cubicBezTo>
                  <a:cubicBezTo>
                    <a:pt x="174" y="173"/>
                    <a:pt x="73" y="10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2"/>
            <p:cNvSpPr/>
            <p:nvPr/>
          </p:nvSpPr>
          <p:spPr>
            <a:xfrm>
              <a:off x="6116260" y="280831"/>
              <a:ext cx="96956" cy="188651"/>
            </a:xfrm>
            <a:custGeom>
              <a:avLst/>
              <a:gdLst/>
              <a:ahLst/>
              <a:cxnLst/>
              <a:rect l="l" t="t" r="r" b="b"/>
              <a:pathLst>
                <a:path w="1069" h="2080" extrusionOk="0">
                  <a:moveTo>
                    <a:pt x="58" y="1"/>
                  </a:moveTo>
                  <a:cubicBezTo>
                    <a:pt x="52" y="26"/>
                    <a:pt x="47" y="52"/>
                    <a:pt x="43" y="77"/>
                  </a:cubicBezTo>
                  <a:lnTo>
                    <a:pt x="43" y="77"/>
                  </a:lnTo>
                  <a:cubicBezTo>
                    <a:pt x="51" y="62"/>
                    <a:pt x="58" y="49"/>
                    <a:pt x="58" y="30"/>
                  </a:cubicBezTo>
                  <a:cubicBezTo>
                    <a:pt x="58" y="15"/>
                    <a:pt x="58" y="1"/>
                    <a:pt x="58" y="1"/>
                  </a:cubicBezTo>
                  <a:close/>
                  <a:moveTo>
                    <a:pt x="43" y="77"/>
                  </a:moveTo>
                  <a:cubicBezTo>
                    <a:pt x="38" y="85"/>
                    <a:pt x="34" y="92"/>
                    <a:pt x="29" y="102"/>
                  </a:cubicBezTo>
                  <a:cubicBezTo>
                    <a:pt x="15" y="203"/>
                    <a:pt x="0" y="289"/>
                    <a:pt x="0" y="390"/>
                  </a:cubicBezTo>
                  <a:cubicBezTo>
                    <a:pt x="15" y="535"/>
                    <a:pt x="58" y="679"/>
                    <a:pt x="130" y="795"/>
                  </a:cubicBezTo>
                  <a:cubicBezTo>
                    <a:pt x="231" y="953"/>
                    <a:pt x="361" y="1069"/>
                    <a:pt x="534" y="1141"/>
                  </a:cubicBezTo>
                  <a:cubicBezTo>
                    <a:pt x="615" y="1182"/>
                    <a:pt x="709" y="1197"/>
                    <a:pt x="803" y="1210"/>
                  </a:cubicBezTo>
                  <a:lnTo>
                    <a:pt x="803" y="1210"/>
                  </a:lnTo>
                  <a:cubicBezTo>
                    <a:pt x="778" y="1333"/>
                    <a:pt x="766" y="1468"/>
                    <a:pt x="780" y="1603"/>
                  </a:cubicBezTo>
                  <a:cubicBezTo>
                    <a:pt x="794" y="1704"/>
                    <a:pt x="823" y="1820"/>
                    <a:pt x="866" y="1921"/>
                  </a:cubicBezTo>
                  <a:cubicBezTo>
                    <a:pt x="881" y="1964"/>
                    <a:pt x="910" y="1993"/>
                    <a:pt x="924" y="2036"/>
                  </a:cubicBezTo>
                  <a:cubicBezTo>
                    <a:pt x="938" y="2065"/>
                    <a:pt x="967" y="2079"/>
                    <a:pt x="1011" y="2079"/>
                  </a:cubicBezTo>
                  <a:cubicBezTo>
                    <a:pt x="1025" y="2079"/>
                    <a:pt x="1054" y="2079"/>
                    <a:pt x="1068" y="2065"/>
                  </a:cubicBezTo>
                  <a:cubicBezTo>
                    <a:pt x="1068" y="2036"/>
                    <a:pt x="1068" y="2036"/>
                    <a:pt x="1068" y="2036"/>
                  </a:cubicBezTo>
                  <a:cubicBezTo>
                    <a:pt x="1054" y="2036"/>
                    <a:pt x="1054" y="2050"/>
                    <a:pt x="1054" y="2050"/>
                  </a:cubicBezTo>
                  <a:cubicBezTo>
                    <a:pt x="1044" y="2061"/>
                    <a:pt x="1034" y="2071"/>
                    <a:pt x="1018" y="2071"/>
                  </a:cubicBezTo>
                  <a:cubicBezTo>
                    <a:pt x="1012" y="2071"/>
                    <a:pt x="1005" y="2069"/>
                    <a:pt x="996" y="2065"/>
                  </a:cubicBezTo>
                  <a:cubicBezTo>
                    <a:pt x="967" y="2065"/>
                    <a:pt x="953" y="2050"/>
                    <a:pt x="938" y="2022"/>
                  </a:cubicBezTo>
                  <a:cubicBezTo>
                    <a:pt x="910" y="1978"/>
                    <a:pt x="895" y="1949"/>
                    <a:pt x="881" y="1906"/>
                  </a:cubicBezTo>
                  <a:cubicBezTo>
                    <a:pt x="780" y="1690"/>
                    <a:pt x="765" y="1430"/>
                    <a:pt x="837" y="1184"/>
                  </a:cubicBezTo>
                  <a:lnTo>
                    <a:pt x="837" y="1170"/>
                  </a:lnTo>
                  <a:lnTo>
                    <a:pt x="823" y="1170"/>
                  </a:lnTo>
                  <a:cubicBezTo>
                    <a:pt x="722" y="1155"/>
                    <a:pt x="621" y="1141"/>
                    <a:pt x="534" y="1098"/>
                  </a:cubicBezTo>
                  <a:cubicBezTo>
                    <a:pt x="376" y="1040"/>
                    <a:pt x="246" y="925"/>
                    <a:pt x="145" y="780"/>
                  </a:cubicBezTo>
                  <a:cubicBezTo>
                    <a:pt x="72" y="665"/>
                    <a:pt x="29" y="520"/>
                    <a:pt x="15" y="390"/>
                  </a:cubicBezTo>
                  <a:cubicBezTo>
                    <a:pt x="15" y="286"/>
                    <a:pt x="24" y="182"/>
                    <a:pt x="43" y="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2"/>
            <p:cNvSpPr/>
            <p:nvPr/>
          </p:nvSpPr>
          <p:spPr>
            <a:xfrm>
              <a:off x="5795459" y="1346635"/>
              <a:ext cx="365330" cy="234181"/>
            </a:xfrm>
            <a:custGeom>
              <a:avLst/>
              <a:gdLst/>
              <a:ahLst/>
              <a:cxnLst/>
              <a:rect l="l" t="t" r="r" b="b"/>
              <a:pathLst>
                <a:path w="4028" h="2582" extrusionOk="0">
                  <a:moveTo>
                    <a:pt x="3220" y="0"/>
                  </a:moveTo>
                  <a:lnTo>
                    <a:pt x="188" y="260"/>
                  </a:lnTo>
                  <a:cubicBezTo>
                    <a:pt x="188" y="260"/>
                    <a:pt x="1" y="2396"/>
                    <a:pt x="1675" y="2570"/>
                  </a:cubicBezTo>
                  <a:cubicBezTo>
                    <a:pt x="1757" y="2577"/>
                    <a:pt x="1837" y="2581"/>
                    <a:pt x="1915" y="2581"/>
                  </a:cubicBezTo>
                  <a:cubicBezTo>
                    <a:pt x="3413" y="2581"/>
                    <a:pt x="4014" y="1178"/>
                    <a:pt x="4028" y="505"/>
                  </a:cubicBezTo>
                  <a:lnTo>
                    <a:pt x="3220"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a:off x="5826841" y="1042430"/>
              <a:ext cx="73465" cy="57049"/>
            </a:xfrm>
            <a:custGeom>
              <a:avLst/>
              <a:gdLst/>
              <a:ahLst/>
              <a:cxnLst/>
              <a:rect l="l" t="t" r="r" b="b"/>
              <a:pathLst>
                <a:path w="810" h="629" extrusionOk="0">
                  <a:moveTo>
                    <a:pt x="309" y="1"/>
                  </a:moveTo>
                  <a:cubicBezTo>
                    <a:pt x="157" y="1"/>
                    <a:pt x="27" y="110"/>
                    <a:pt x="1" y="265"/>
                  </a:cubicBezTo>
                  <a:cubicBezTo>
                    <a:pt x="1" y="294"/>
                    <a:pt x="1" y="323"/>
                    <a:pt x="1" y="337"/>
                  </a:cubicBezTo>
                  <a:cubicBezTo>
                    <a:pt x="1" y="366"/>
                    <a:pt x="1" y="380"/>
                    <a:pt x="1" y="395"/>
                  </a:cubicBezTo>
                  <a:cubicBezTo>
                    <a:pt x="15" y="409"/>
                    <a:pt x="15" y="409"/>
                    <a:pt x="15" y="409"/>
                  </a:cubicBezTo>
                  <a:cubicBezTo>
                    <a:pt x="15" y="409"/>
                    <a:pt x="15" y="409"/>
                    <a:pt x="30" y="424"/>
                  </a:cubicBezTo>
                  <a:cubicBezTo>
                    <a:pt x="145" y="510"/>
                    <a:pt x="261" y="583"/>
                    <a:pt x="391" y="611"/>
                  </a:cubicBezTo>
                  <a:cubicBezTo>
                    <a:pt x="425" y="623"/>
                    <a:pt x="460" y="628"/>
                    <a:pt x="494" y="628"/>
                  </a:cubicBezTo>
                  <a:cubicBezTo>
                    <a:pt x="592" y="628"/>
                    <a:pt x="688" y="585"/>
                    <a:pt x="752" y="510"/>
                  </a:cubicBezTo>
                  <a:cubicBezTo>
                    <a:pt x="809" y="409"/>
                    <a:pt x="795" y="279"/>
                    <a:pt x="708" y="193"/>
                  </a:cubicBezTo>
                  <a:cubicBezTo>
                    <a:pt x="636" y="92"/>
                    <a:pt x="521" y="34"/>
                    <a:pt x="391" y="5"/>
                  </a:cubicBezTo>
                  <a:lnTo>
                    <a:pt x="362" y="5"/>
                  </a:lnTo>
                  <a:cubicBezTo>
                    <a:pt x="344" y="2"/>
                    <a:pt x="326" y="1"/>
                    <a:pt x="30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5813780" y="1052044"/>
              <a:ext cx="94325" cy="38002"/>
            </a:xfrm>
            <a:custGeom>
              <a:avLst/>
              <a:gdLst/>
              <a:ahLst/>
              <a:cxnLst/>
              <a:rect l="l" t="t" r="r" b="b"/>
              <a:pathLst>
                <a:path w="1040" h="419" extrusionOk="0">
                  <a:moveTo>
                    <a:pt x="1040" y="0"/>
                  </a:moveTo>
                  <a:lnTo>
                    <a:pt x="1040" y="0"/>
                  </a:lnTo>
                  <a:cubicBezTo>
                    <a:pt x="852" y="15"/>
                    <a:pt x="665" y="72"/>
                    <a:pt x="506" y="159"/>
                  </a:cubicBezTo>
                  <a:cubicBezTo>
                    <a:pt x="318" y="217"/>
                    <a:pt x="159" y="303"/>
                    <a:pt x="1" y="419"/>
                  </a:cubicBezTo>
                  <a:cubicBezTo>
                    <a:pt x="188" y="390"/>
                    <a:pt x="376" y="332"/>
                    <a:pt x="549" y="246"/>
                  </a:cubicBezTo>
                  <a:cubicBezTo>
                    <a:pt x="722" y="188"/>
                    <a:pt x="896" y="101"/>
                    <a:pt x="10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5545403" y="1341374"/>
              <a:ext cx="1095898" cy="1453337"/>
            </a:xfrm>
            <a:custGeom>
              <a:avLst/>
              <a:gdLst/>
              <a:ahLst/>
              <a:cxnLst/>
              <a:rect l="l" t="t" r="r" b="b"/>
              <a:pathLst>
                <a:path w="12083" h="16024" extrusionOk="0">
                  <a:moveTo>
                    <a:pt x="6756" y="0"/>
                  </a:moveTo>
                  <a:cubicBezTo>
                    <a:pt x="6252" y="832"/>
                    <a:pt x="5390" y="1293"/>
                    <a:pt x="4586" y="1293"/>
                  </a:cubicBezTo>
                  <a:cubicBezTo>
                    <a:pt x="3869" y="1293"/>
                    <a:pt x="3200" y="926"/>
                    <a:pt x="2873" y="130"/>
                  </a:cubicBezTo>
                  <a:lnTo>
                    <a:pt x="534" y="910"/>
                  </a:lnTo>
                  <a:lnTo>
                    <a:pt x="0" y="2108"/>
                  </a:lnTo>
                  <a:lnTo>
                    <a:pt x="866" y="13368"/>
                  </a:lnTo>
                  <a:lnTo>
                    <a:pt x="1285" y="13685"/>
                  </a:lnTo>
                  <a:lnTo>
                    <a:pt x="6323" y="16024"/>
                  </a:lnTo>
                  <a:lnTo>
                    <a:pt x="12083" y="14941"/>
                  </a:lnTo>
                  <a:lnTo>
                    <a:pt x="9932" y="10683"/>
                  </a:lnTo>
                  <a:lnTo>
                    <a:pt x="11101" y="4071"/>
                  </a:lnTo>
                  <a:lnTo>
                    <a:pt x="9542" y="953"/>
                  </a:lnTo>
                  <a:lnTo>
                    <a:pt x="67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5055721" y="1423819"/>
              <a:ext cx="557790" cy="989419"/>
            </a:xfrm>
            <a:custGeom>
              <a:avLst/>
              <a:gdLst/>
              <a:ahLst/>
              <a:cxnLst/>
              <a:rect l="l" t="t" r="r" b="b"/>
              <a:pathLst>
                <a:path w="6150" h="10909" extrusionOk="0">
                  <a:moveTo>
                    <a:pt x="5933" y="1"/>
                  </a:moveTo>
                  <a:cubicBezTo>
                    <a:pt x="5933" y="1"/>
                    <a:pt x="4086" y="780"/>
                    <a:pt x="3884" y="2830"/>
                  </a:cubicBezTo>
                  <a:cubicBezTo>
                    <a:pt x="3811" y="3610"/>
                    <a:pt x="3248" y="7320"/>
                    <a:pt x="3248" y="7320"/>
                  </a:cubicBezTo>
                  <a:lnTo>
                    <a:pt x="636" y="7016"/>
                  </a:lnTo>
                  <a:lnTo>
                    <a:pt x="0" y="9110"/>
                  </a:lnTo>
                  <a:cubicBezTo>
                    <a:pt x="0" y="9110"/>
                    <a:pt x="2931" y="10640"/>
                    <a:pt x="3840" y="10827"/>
                  </a:cubicBezTo>
                  <a:cubicBezTo>
                    <a:pt x="4097" y="10884"/>
                    <a:pt x="4331" y="10908"/>
                    <a:pt x="4544" y="10908"/>
                  </a:cubicBezTo>
                  <a:cubicBezTo>
                    <a:pt x="5626" y="10908"/>
                    <a:pt x="6150" y="10293"/>
                    <a:pt x="6150" y="10293"/>
                  </a:cubicBezTo>
                  <a:lnTo>
                    <a:pt x="5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5544043" y="1650386"/>
              <a:ext cx="79995" cy="903438"/>
            </a:xfrm>
            <a:custGeom>
              <a:avLst/>
              <a:gdLst/>
              <a:ahLst/>
              <a:cxnLst/>
              <a:rect l="l" t="t" r="r" b="b"/>
              <a:pathLst>
                <a:path w="882" h="9961" extrusionOk="0">
                  <a:moveTo>
                    <a:pt x="59" y="0"/>
                  </a:moveTo>
                  <a:cubicBezTo>
                    <a:pt x="44" y="43"/>
                    <a:pt x="44" y="72"/>
                    <a:pt x="44" y="101"/>
                  </a:cubicBezTo>
                  <a:cubicBezTo>
                    <a:pt x="30" y="188"/>
                    <a:pt x="30" y="274"/>
                    <a:pt x="15" y="404"/>
                  </a:cubicBezTo>
                  <a:cubicBezTo>
                    <a:pt x="15" y="520"/>
                    <a:pt x="1" y="679"/>
                    <a:pt x="1" y="866"/>
                  </a:cubicBezTo>
                  <a:cubicBezTo>
                    <a:pt x="1" y="1039"/>
                    <a:pt x="1" y="1242"/>
                    <a:pt x="1" y="1473"/>
                  </a:cubicBezTo>
                  <a:cubicBezTo>
                    <a:pt x="1" y="1704"/>
                    <a:pt x="15" y="1949"/>
                    <a:pt x="30" y="2209"/>
                  </a:cubicBezTo>
                  <a:cubicBezTo>
                    <a:pt x="30" y="2483"/>
                    <a:pt x="59" y="2757"/>
                    <a:pt x="73" y="3060"/>
                  </a:cubicBezTo>
                  <a:cubicBezTo>
                    <a:pt x="131" y="3652"/>
                    <a:pt x="203" y="4316"/>
                    <a:pt x="290" y="4995"/>
                  </a:cubicBezTo>
                  <a:cubicBezTo>
                    <a:pt x="477" y="6366"/>
                    <a:pt x="650" y="7593"/>
                    <a:pt x="752" y="8503"/>
                  </a:cubicBezTo>
                  <a:cubicBezTo>
                    <a:pt x="766" y="8719"/>
                    <a:pt x="795" y="8921"/>
                    <a:pt x="809" y="9109"/>
                  </a:cubicBezTo>
                  <a:cubicBezTo>
                    <a:pt x="824" y="9282"/>
                    <a:pt x="838" y="9441"/>
                    <a:pt x="838" y="9571"/>
                  </a:cubicBezTo>
                  <a:lnTo>
                    <a:pt x="867" y="9860"/>
                  </a:lnTo>
                  <a:cubicBezTo>
                    <a:pt x="867" y="9888"/>
                    <a:pt x="867" y="9917"/>
                    <a:pt x="881" y="9961"/>
                  </a:cubicBezTo>
                  <a:cubicBezTo>
                    <a:pt x="881" y="9917"/>
                    <a:pt x="881" y="9888"/>
                    <a:pt x="881" y="9860"/>
                  </a:cubicBezTo>
                  <a:cubicBezTo>
                    <a:pt x="867" y="9787"/>
                    <a:pt x="867" y="9686"/>
                    <a:pt x="867" y="9571"/>
                  </a:cubicBezTo>
                  <a:cubicBezTo>
                    <a:pt x="867" y="9441"/>
                    <a:pt x="853" y="9282"/>
                    <a:pt x="838" y="9109"/>
                  </a:cubicBezTo>
                  <a:cubicBezTo>
                    <a:pt x="838" y="8921"/>
                    <a:pt x="824" y="8719"/>
                    <a:pt x="795" y="8488"/>
                  </a:cubicBezTo>
                  <a:cubicBezTo>
                    <a:pt x="723" y="7593"/>
                    <a:pt x="535" y="6352"/>
                    <a:pt x="362" y="4980"/>
                  </a:cubicBezTo>
                  <a:cubicBezTo>
                    <a:pt x="275" y="4302"/>
                    <a:pt x="203" y="3652"/>
                    <a:pt x="145" y="3060"/>
                  </a:cubicBezTo>
                  <a:cubicBezTo>
                    <a:pt x="116" y="2743"/>
                    <a:pt x="102" y="2469"/>
                    <a:pt x="73" y="2209"/>
                  </a:cubicBezTo>
                  <a:cubicBezTo>
                    <a:pt x="59" y="1949"/>
                    <a:pt x="44" y="1689"/>
                    <a:pt x="44" y="1473"/>
                  </a:cubicBezTo>
                  <a:cubicBezTo>
                    <a:pt x="44" y="1242"/>
                    <a:pt x="59" y="1039"/>
                    <a:pt x="44" y="866"/>
                  </a:cubicBezTo>
                  <a:cubicBezTo>
                    <a:pt x="30" y="679"/>
                    <a:pt x="44" y="520"/>
                    <a:pt x="44" y="404"/>
                  </a:cubicBezTo>
                  <a:cubicBezTo>
                    <a:pt x="59" y="274"/>
                    <a:pt x="59" y="188"/>
                    <a:pt x="59" y="116"/>
                  </a:cubicBezTo>
                  <a:cubicBezTo>
                    <a:pt x="59" y="72"/>
                    <a:pt x="59" y="43"/>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2"/>
            <p:cNvSpPr/>
            <p:nvPr/>
          </p:nvSpPr>
          <p:spPr>
            <a:xfrm>
              <a:off x="5102885" y="1623539"/>
              <a:ext cx="680866" cy="608217"/>
            </a:xfrm>
            <a:custGeom>
              <a:avLst/>
              <a:gdLst/>
              <a:ahLst/>
              <a:cxnLst/>
              <a:rect l="l" t="t" r="r" b="b"/>
              <a:pathLst>
                <a:path w="7507" h="6706" extrusionOk="0">
                  <a:moveTo>
                    <a:pt x="1045" y="1"/>
                  </a:moveTo>
                  <a:cubicBezTo>
                    <a:pt x="713" y="1"/>
                    <a:pt x="0" y="700"/>
                    <a:pt x="0" y="700"/>
                  </a:cubicBezTo>
                  <a:lnTo>
                    <a:pt x="0" y="1307"/>
                  </a:lnTo>
                  <a:cubicBezTo>
                    <a:pt x="0" y="1307"/>
                    <a:pt x="1213" y="2664"/>
                    <a:pt x="1386" y="3111"/>
                  </a:cubicBezTo>
                  <a:cubicBezTo>
                    <a:pt x="1545" y="3559"/>
                    <a:pt x="2642" y="4295"/>
                    <a:pt x="2786" y="4425"/>
                  </a:cubicBezTo>
                  <a:cubicBezTo>
                    <a:pt x="2931" y="4569"/>
                    <a:pt x="6583" y="6705"/>
                    <a:pt x="6583" y="6705"/>
                  </a:cubicBezTo>
                  <a:lnTo>
                    <a:pt x="7507" y="4425"/>
                  </a:lnTo>
                  <a:cubicBezTo>
                    <a:pt x="7507" y="4425"/>
                    <a:pt x="5009" y="3587"/>
                    <a:pt x="4721" y="3472"/>
                  </a:cubicBezTo>
                  <a:cubicBezTo>
                    <a:pt x="4432" y="3385"/>
                    <a:pt x="4172" y="3241"/>
                    <a:pt x="3955" y="3039"/>
                  </a:cubicBezTo>
                  <a:cubicBezTo>
                    <a:pt x="3753" y="2822"/>
                    <a:pt x="3205" y="1566"/>
                    <a:pt x="2974" y="1191"/>
                  </a:cubicBezTo>
                  <a:cubicBezTo>
                    <a:pt x="2786" y="886"/>
                    <a:pt x="2560" y="858"/>
                    <a:pt x="2482" y="858"/>
                  </a:cubicBezTo>
                  <a:cubicBezTo>
                    <a:pt x="2464" y="858"/>
                    <a:pt x="2454" y="859"/>
                    <a:pt x="2454" y="859"/>
                  </a:cubicBezTo>
                  <a:cubicBezTo>
                    <a:pt x="2368" y="671"/>
                    <a:pt x="2252" y="513"/>
                    <a:pt x="2137" y="354"/>
                  </a:cubicBezTo>
                  <a:cubicBezTo>
                    <a:pt x="2079" y="291"/>
                    <a:pt x="2007" y="270"/>
                    <a:pt x="1936" y="270"/>
                  </a:cubicBezTo>
                  <a:cubicBezTo>
                    <a:pt x="1795" y="270"/>
                    <a:pt x="1660" y="354"/>
                    <a:pt x="1660" y="354"/>
                  </a:cubicBezTo>
                  <a:cubicBezTo>
                    <a:pt x="1501" y="195"/>
                    <a:pt x="1299" y="80"/>
                    <a:pt x="1097" y="7"/>
                  </a:cubicBezTo>
                  <a:cubicBezTo>
                    <a:pt x="1081" y="3"/>
                    <a:pt x="1064" y="1"/>
                    <a:pt x="104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2"/>
            <p:cNvSpPr/>
            <p:nvPr/>
          </p:nvSpPr>
          <p:spPr>
            <a:xfrm>
              <a:off x="5237663" y="1718410"/>
              <a:ext cx="83895" cy="134958"/>
            </a:xfrm>
            <a:custGeom>
              <a:avLst/>
              <a:gdLst/>
              <a:ahLst/>
              <a:cxnLst/>
              <a:rect l="l" t="t" r="r" b="b"/>
              <a:pathLst>
                <a:path w="925" h="1488" extrusionOk="0">
                  <a:moveTo>
                    <a:pt x="651" y="1"/>
                  </a:moveTo>
                  <a:cubicBezTo>
                    <a:pt x="651" y="1"/>
                    <a:pt x="622" y="44"/>
                    <a:pt x="564" y="87"/>
                  </a:cubicBezTo>
                  <a:cubicBezTo>
                    <a:pt x="477" y="131"/>
                    <a:pt x="376" y="188"/>
                    <a:pt x="275" y="232"/>
                  </a:cubicBezTo>
                  <a:cubicBezTo>
                    <a:pt x="203" y="261"/>
                    <a:pt x="131" y="304"/>
                    <a:pt x="88" y="362"/>
                  </a:cubicBezTo>
                  <a:cubicBezTo>
                    <a:pt x="30" y="434"/>
                    <a:pt x="1" y="535"/>
                    <a:pt x="15" y="636"/>
                  </a:cubicBezTo>
                  <a:cubicBezTo>
                    <a:pt x="44" y="809"/>
                    <a:pt x="59" y="1011"/>
                    <a:pt x="88" y="1213"/>
                  </a:cubicBezTo>
                  <a:cubicBezTo>
                    <a:pt x="102" y="1286"/>
                    <a:pt x="116" y="1343"/>
                    <a:pt x="145" y="1401"/>
                  </a:cubicBezTo>
                  <a:cubicBezTo>
                    <a:pt x="174" y="1459"/>
                    <a:pt x="246" y="1488"/>
                    <a:pt x="319" y="1488"/>
                  </a:cubicBezTo>
                  <a:cubicBezTo>
                    <a:pt x="376" y="1488"/>
                    <a:pt x="434" y="1459"/>
                    <a:pt x="477" y="1415"/>
                  </a:cubicBezTo>
                  <a:cubicBezTo>
                    <a:pt x="506" y="1372"/>
                    <a:pt x="550" y="1329"/>
                    <a:pt x="578" y="1286"/>
                  </a:cubicBezTo>
                  <a:cubicBezTo>
                    <a:pt x="664" y="1144"/>
                    <a:pt x="707" y="974"/>
                    <a:pt x="695" y="804"/>
                  </a:cubicBezTo>
                  <a:lnTo>
                    <a:pt x="695" y="804"/>
                  </a:lnTo>
                  <a:cubicBezTo>
                    <a:pt x="774" y="773"/>
                    <a:pt x="841" y="717"/>
                    <a:pt x="882" y="636"/>
                  </a:cubicBezTo>
                  <a:cubicBezTo>
                    <a:pt x="925" y="593"/>
                    <a:pt x="925" y="549"/>
                    <a:pt x="925" y="549"/>
                  </a:cubicBezTo>
                  <a:lnTo>
                    <a:pt x="925" y="549"/>
                  </a:lnTo>
                  <a:cubicBezTo>
                    <a:pt x="925" y="549"/>
                    <a:pt x="910" y="578"/>
                    <a:pt x="867" y="636"/>
                  </a:cubicBezTo>
                  <a:cubicBezTo>
                    <a:pt x="809" y="694"/>
                    <a:pt x="737" y="751"/>
                    <a:pt x="651" y="780"/>
                  </a:cubicBezTo>
                  <a:lnTo>
                    <a:pt x="636" y="780"/>
                  </a:lnTo>
                  <a:lnTo>
                    <a:pt x="636" y="795"/>
                  </a:lnTo>
                  <a:cubicBezTo>
                    <a:pt x="651" y="954"/>
                    <a:pt x="607" y="1112"/>
                    <a:pt x="521" y="1257"/>
                  </a:cubicBezTo>
                  <a:cubicBezTo>
                    <a:pt x="477" y="1329"/>
                    <a:pt x="405" y="1387"/>
                    <a:pt x="304" y="1415"/>
                  </a:cubicBezTo>
                  <a:cubicBezTo>
                    <a:pt x="299" y="1416"/>
                    <a:pt x="294" y="1417"/>
                    <a:pt x="290" y="1417"/>
                  </a:cubicBezTo>
                  <a:cubicBezTo>
                    <a:pt x="213" y="1417"/>
                    <a:pt x="173" y="1309"/>
                    <a:pt x="160" y="1213"/>
                  </a:cubicBezTo>
                  <a:cubicBezTo>
                    <a:pt x="131" y="997"/>
                    <a:pt x="102" y="809"/>
                    <a:pt x="88" y="621"/>
                  </a:cubicBezTo>
                  <a:cubicBezTo>
                    <a:pt x="73" y="549"/>
                    <a:pt x="88" y="463"/>
                    <a:pt x="131" y="405"/>
                  </a:cubicBezTo>
                  <a:cubicBezTo>
                    <a:pt x="174" y="347"/>
                    <a:pt x="232" y="304"/>
                    <a:pt x="290" y="275"/>
                  </a:cubicBezTo>
                  <a:cubicBezTo>
                    <a:pt x="391" y="232"/>
                    <a:pt x="492" y="174"/>
                    <a:pt x="578" y="102"/>
                  </a:cubicBezTo>
                  <a:cubicBezTo>
                    <a:pt x="636" y="44"/>
                    <a:pt x="651" y="15"/>
                    <a:pt x="65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5316298" y="1793055"/>
              <a:ext cx="28842" cy="37458"/>
            </a:xfrm>
            <a:custGeom>
              <a:avLst/>
              <a:gdLst/>
              <a:ahLst/>
              <a:cxnLst/>
              <a:rect l="l" t="t" r="r" b="b"/>
              <a:pathLst>
                <a:path w="318" h="413" extrusionOk="0">
                  <a:moveTo>
                    <a:pt x="15" y="1"/>
                  </a:moveTo>
                  <a:lnTo>
                    <a:pt x="15" y="1"/>
                  </a:lnTo>
                  <a:cubicBezTo>
                    <a:pt x="0" y="1"/>
                    <a:pt x="0" y="131"/>
                    <a:pt x="87" y="260"/>
                  </a:cubicBezTo>
                  <a:cubicBezTo>
                    <a:pt x="158" y="356"/>
                    <a:pt x="260" y="412"/>
                    <a:pt x="293" y="412"/>
                  </a:cubicBezTo>
                  <a:cubicBezTo>
                    <a:pt x="299" y="412"/>
                    <a:pt x="303" y="410"/>
                    <a:pt x="303" y="405"/>
                  </a:cubicBezTo>
                  <a:cubicBezTo>
                    <a:pt x="318" y="390"/>
                    <a:pt x="217" y="333"/>
                    <a:pt x="144" y="217"/>
                  </a:cubicBezTo>
                  <a:cubicBezTo>
                    <a:pt x="58" y="102"/>
                    <a:pt x="29" y="1"/>
                    <a:pt x="1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a:off x="5305777" y="1876861"/>
              <a:ext cx="32832" cy="86525"/>
            </a:xfrm>
            <a:custGeom>
              <a:avLst/>
              <a:gdLst/>
              <a:ahLst/>
              <a:cxnLst/>
              <a:rect l="l" t="t" r="r" b="b"/>
              <a:pathLst>
                <a:path w="362" h="954" extrusionOk="0">
                  <a:moveTo>
                    <a:pt x="15" y="0"/>
                  </a:moveTo>
                  <a:cubicBezTo>
                    <a:pt x="1" y="15"/>
                    <a:pt x="131" y="203"/>
                    <a:pt x="217" y="462"/>
                  </a:cubicBezTo>
                  <a:cubicBezTo>
                    <a:pt x="304" y="722"/>
                    <a:pt x="304" y="953"/>
                    <a:pt x="318" y="953"/>
                  </a:cubicBezTo>
                  <a:cubicBezTo>
                    <a:pt x="362" y="780"/>
                    <a:pt x="347" y="607"/>
                    <a:pt x="289" y="434"/>
                  </a:cubicBezTo>
                  <a:cubicBezTo>
                    <a:pt x="246" y="275"/>
                    <a:pt x="145" y="116"/>
                    <a:pt x="1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2"/>
            <p:cNvSpPr/>
            <p:nvPr/>
          </p:nvSpPr>
          <p:spPr>
            <a:xfrm>
              <a:off x="5172269" y="1660816"/>
              <a:ext cx="76005" cy="168153"/>
            </a:xfrm>
            <a:custGeom>
              <a:avLst/>
              <a:gdLst/>
              <a:ahLst/>
              <a:cxnLst/>
              <a:rect l="l" t="t" r="r" b="b"/>
              <a:pathLst>
                <a:path w="838" h="1854" extrusionOk="0">
                  <a:moveTo>
                    <a:pt x="837" y="1"/>
                  </a:moveTo>
                  <a:lnTo>
                    <a:pt x="837" y="1"/>
                  </a:lnTo>
                  <a:cubicBezTo>
                    <a:pt x="794" y="15"/>
                    <a:pt x="765" y="29"/>
                    <a:pt x="736" y="58"/>
                  </a:cubicBezTo>
                  <a:cubicBezTo>
                    <a:pt x="664" y="87"/>
                    <a:pt x="578" y="145"/>
                    <a:pt x="477" y="232"/>
                  </a:cubicBezTo>
                  <a:cubicBezTo>
                    <a:pt x="347" y="333"/>
                    <a:pt x="246" y="448"/>
                    <a:pt x="159" y="578"/>
                  </a:cubicBezTo>
                  <a:cubicBezTo>
                    <a:pt x="44" y="751"/>
                    <a:pt x="0" y="939"/>
                    <a:pt x="15" y="1141"/>
                  </a:cubicBezTo>
                  <a:cubicBezTo>
                    <a:pt x="29" y="1242"/>
                    <a:pt x="44" y="1343"/>
                    <a:pt x="72" y="1430"/>
                  </a:cubicBezTo>
                  <a:cubicBezTo>
                    <a:pt x="87" y="1531"/>
                    <a:pt x="130" y="1617"/>
                    <a:pt x="173" y="1704"/>
                  </a:cubicBezTo>
                  <a:cubicBezTo>
                    <a:pt x="217" y="1776"/>
                    <a:pt x="303" y="1834"/>
                    <a:pt x="390" y="1848"/>
                  </a:cubicBezTo>
                  <a:cubicBezTo>
                    <a:pt x="407" y="1852"/>
                    <a:pt x="425" y="1854"/>
                    <a:pt x="443" y="1854"/>
                  </a:cubicBezTo>
                  <a:cubicBezTo>
                    <a:pt x="501" y="1854"/>
                    <a:pt x="562" y="1835"/>
                    <a:pt x="607" y="1791"/>
                  </a:cubicBezTo>
                  <a:cubicBezTo>
                    <a:pt x="693" y="1733"/>
                    <a:pt x="765" y="1646"/>
                    <a:pt x="794" y="1545"/>
                  </a:cubicBezTo>
                  <a:cubicBezTo>
                    <a:pt x="837" y="1473"/>
                    <a:pt x="837" y="1430"/>
                    <a:pt x="837" y="1430"/>
                  </a:cubicBezTo>
                  <a:lnTo>
                    <a:pt x="837" y="1430"/>
                  </a:lnTo>
                  <a:cubicBezTo>
                    <a:pt x="809" y="1459"/>
                    <a:pt x="780" y="1487"/>
                    <a:pt x="765" y="1531"/>
                  </a:cubicBezTo>
                  <a:cubicBezTo>
                    <a:pt x="722" y="1617"/>
                    <a:pt x="664" y="1704"/>
                    <a:pt x="578" y="1762"/>
                  </a:cubicBezTo>
                  <a:cubicBezTo>
                    <a:pt x="520" y="1791"/>
                    <a:pt x="462" y="1805"/>
                    <a:pt x="390" y="1805"/>
                  </a:cubicBezTo>
                  <a:cubicBezTo>
                    <a:pt x="318" y="1776"/>
                    <a:pt x="260" y="1733"/>
                    <a:pt x="231" y="1675"/>
                  </a:cubicBezTo>
                  <a:cubicBezTo>
                    <a:pt x="188" y="1589"/>
                    <a:pt x="159" y="1502"/>
                    <a:pt x="145" y="1415"/>
                  </a:cubicBezTo>
                  <a:cubicBezTo>
                    <a:pt x="116" y="1329"/>
                    <a:pt x="101" y="1228"/>
                    <a:pt x="87" y="1141"/>
                  </a:cubicBezTo>
                  <a:cubicBezTo>
                    <a:pt x="72" y="953"/>
                    <a:pt x="116" y="766"/>
                    <a:pt x="217" y="621"/>
                  </a:cubicBezTo>
                  <a:cubicBezTo>
                    <a:pt x="289" y="491"/>
                    <a:pt x="390" y="376"/>
                    <a:pt x="505" y="275"/>
                  </a:cubicBezTo>
                  <a:cubicBezTo>
                    <a:pt x="708" y="102"/>
                    <a:pt x="837" y="15"/>
                    <a:pt x="83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a:off x="5647530" y="2066694"/>
              <a:ext cx="815733" cy="449134"/>
            </a:xfrm>
            <a:custGeom>
              <a:avLst/>
              <a:gdLst/>
              <a:ahLst/>
              <a:cxnLst/>
              <a:rect l="l" t="t" r="r" b="b"/>
              <a:pathLst>
                <a:path w="8994" h="4952" extrusionOk="0">
                  <a:moveTo>
                    <a:pt x="8994" y="1"/>
                  </a:moveTo>
                  <a:cubicBezTo>
                    <a:pt x="8243" y="1040"/>
                    <a:pt x="7420" y="2022"/>
                    <a:pt x="6496" y="2931"/>
                  </a:cubicBezTo>
                  <a:cubicBezTo>
                    <a:pt x="6280" y="3162"/>
                    <a:pt x="6020" y="3393"/>
                    <a:pt x="5702" y="3436"/>
                  </a:cubicBezTo>
                  <a:cubicBezTo>
                    <a:pt x="5653" y="3441"/>
                    <a:pt x="5605" y="3444"/>
                    <a:pt x="5557" y="3444"/>
                  </a:cubicBezTo>
                  <a:cubicBezTo>
                    <a:pt x="5321" y="3444"/>
                    <a:pt x="5095" y="3385"/>
                    <a:pt x="4879" y="3277"/>
                  </a:cubicBezTo>
                  <a:lnTo>
                    <a:pt x="361" y="1574"/>
                  </a:lnTo>
                  <a:lnTo>
                    <a:pt x="0" y="2065"/>
                  </a:lnTo>
                  <a:cubicBezTo>
                    <a:pt x="1559" y="3335"/>
                    <a:pt x="3494" y="4432"/>
                    <a:pt x="5399" y="4894"/>
                  </a:cubicBezTo>
                  <a:cubicBezTo>
                    <a:pt x="5573" y="4933"/>
                    <a:pt x="5747" y="4952"/>
                    <a:pt x="5920" y="4952"/>
                  </a:cubicBezTo>
                  <a:cubicBezTo>
                    <a:pt x="6394" y="4952"/>
                    <a:pt x="6855" y="4808"/>
                    <a:pt x="7247" y="4533"/>
                  </a:cubicBezTo>
                  <a:cubicBezTo>
                    <a:pt x="7651" y="4230"/>
                    <a:pt x="7896" y="3783"/>
                    <a:pt x="8099" y="3321"/>
                  </a:cubicBezTo>
                  <a:cubicBezTo>
                    <a:pt x="8561" y="2267"/>
                    <a:pt x="8864" y="1141"/>
                    <a:pt x="8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2"/>
            <p:cNvSpPr/>
            <p:nvPr/>
          </p:nvSpPr>
          <p:spPr>
            <a:xfrm>
              <a:off x="5582045" y="1426450"/>
              <a:ext cx="1059256" cy="1028691"/>
            </a:xfrm>
            <a:custGeom>
              <a:avLst/>
              <a:gdLst/>
              <a:ahLst/>
              <a:cxnLst/>
              <a:rect l="l" t="t" r="r" b="b"/>
              <a:pathLst>
                <a:path w="11679" h="11342" extrusionOk="0">
                  <a:moveTo>
                    <a:pt x="9138" y="1"/>
                  </a:moveTo>
                  <a:lnTo>
                    <a:pt x="8388" y="1444"/>
                  </a:lnTo>
                  <a:cubicBezTo>
                    <a:pt x="8272" y="1560"/>
                    <a:pt x="5659" y="7146"/>
                    <a:pt x="5659" y="7146"/>
                  </a:cubicBezTo>
                  <a:lnTo>
                    <a:pt x="578" y="6020"/>
                  </a:lnTo>
                  <a:lnTo>
                    <a:pt x="1" y="8806"/>
                  </a:lnTo>
                  <a:cubicBezTo>
                    <a:pt x="1" y="8806"/>
                    <a:pt x="4605" y="10856"/>
                    <a:pt x="5804" y="11217"/>
                  </a:cubicBezTo>
                  <a:cubicBezTo>
                    <a:pt x="6066" y="11295"/>
                    <a:pt x="6300" y="11342"/>
                    <a:pt x="6523" y="11342"/>
                  </a:cubicBezTo>
                  <a:cubicBezTo>
                    <a:pt x="6962" y="11342"/>
                    <a:pt x="7361" y="11161"/>
                    <a:pt x="7868" y="10683"/>
                  </a:cubicBezTo>
                  <a:cubicBezTo>
                    <a:pt x="8618" y="9961"/>
                    <a:pt x="10524" y="5327"/>
                    <a:pt x="10755" y="4403"/>
                  </a:cubicBezTo>
                  <a:cubicBezTo>
                    <a:pt x="10957" y="3508"/>
                    <a:pt x="11679" y="1156"/>
                    <a:pt x="9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2"/>
            <p:cNvSpPr/>
            <p:nvPr/>
          </p:nvSpPr>
          <p:spPr>
            <a:xfrm>
              <a:off x="4694378" y="1413843"/>
              <a:ext cx="591892" cy="583276"/>
            </a:xfrm>
            <a:custGeom>
              <a:avLst/>
              <a:gdLst/>
              <a:ahLst/>
              <a:cxnLst/>
              <a:rect l="l" t="t" r="r" b="b"/>
              <a:pathLst>
                <a:path w="6526" h="6431" extrusionOk="0">
                  <a:moveTo>
                    <a:pt x="3225" y="1"/>
                  </a:moveTo>
                  <a:cubicBezTo>
                    <a:pt x="3204" y="1"/>
                    <a:pt x="3182" y="4"/>
                    <a:pt x="3162" y="10"/>
                  </a:cubicBezTo>
                  <a:lnTo>
                    <a:pt x="289" y="804"/>
                  </a:lnTo>
                  <a:cubicBezTo>
                    <a:pt x="58" y="847"/>
                    <a:pt x="0" y="1222"/>
                    <a:pt x="101" y="1381"/>
                  </a:cubicBezTo>
                  <a:lnTo>
                    <a:pt x="3133" y="6217"/>
                  </a:lnTo>
                  <a:cubicBezTo>
                    <a:pt x="3240" y="6348"/>
                    <a:pt x="3407" y="6430"/>
                    <a:pt x="3575" y="6430"/>
                  </a:cubicBezTo>
                  <a:cubicBezTo>
                    <a:pt x="3611" y="6430"/>
                    <a:pt x="3646" y="6427"/>
                    <a:pt x="3681" y="6419"/>
                  </a:cubicBezTo>
                  <a:lnTo>
                    <a:pt x="6294" y="5611"/>
                  </a:lnTo>
                  <a:cubicBezTo>
                    <a:pt x="6438" y="5553"/>
                    <a:pt x="6525" y="5394"/>
                    <a:pt x="6467" y="5235"/>
                  </a:cubicBezTo>
                  <a:cubicBezTo>
                    <a:pt x="6453" y="5221"/>
                    <a:pt x="6453" y="5207"/>
                    <a:pt x="6438" y="5192"/>
                  </a:cubicBezTo>
                  <a:lnTo>
                    <a:pt x="3421" y="125"/>
                  </a:lnTo>
                  <a:cubicBezTo>
                    <a:pt x="3387" y="45"/>
                    <a:pt x="3307" y="1"/>
                    <a:pt x="3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2"/>
            <p:cNvSpPr/>
            <p:nvPr/>
          </p:nvSpPr>
          <p:spPr>
            <a:xfrm>
              <a:off x="4691748" y="1439057"/>
              <a:ext cx="582731" cy="475890"/>
            </a:xfrm>
            <a:custGeom>
              <a:avLst/>
              <a:gdLst/>
              <a:ahLst/>
              <a:cxnLst/>
              <a:rect l="l" t="t" r="r" b="b"/>
              <a:pathLst>
                <a:path w="6425" h="5247" extrusionOk="0">
                  <a:moveTo>
                    <a:pt x="3118" y="0"/>
                  </a:moveTo>
                  <a:cubicBezTo>
                    <a:pt x="3065" y="0"/>
                    <a:pt x="3013" y="14"/>
                    <a:pt x="2960" y="35"/>
                  </a:cubicBezTo>
                  <a:lnTo>
                    <a:pt x="2570" y="136"/>
                  </a:lnTo>
                  <a:lnTo>
                    <a:pt x="1242" y="511"/>
                  </a:lnTo>
                  <a:lnTo>
                    <a:pt x="332" y="786"/>
                  </a:lnTo>
                  <a:lnTo>
                    <a:pt x="87" y="858"/>
                  </a:lnTo>
                  <a:cubicBezTo>
                    <a:pt x="58" y="858"/>
                    <a:pt x="29" y="872"/>
                    <a:pt x="0" y="887"/>
                  </a:cubicBezTo>
                  <a:cubicBezTo>
                    <a:pt x="29" y="887"/>
                    <a:pt x="73" y="872"/>
                    <a:pt x="87" y="872"/>
                  </a:cubicBezTo>
                  <a:lnTo>
                    <a:pt x="347" y="800"/>
                  </a:lnTo>
                  <a:lnTo>
                    <a:pt x="1256" y="569"/>
                  </a:lnTo>
                  <a:lnTo>
                    <a:pt x="2599" y="208"/>
                  </a:lnTo>
                  <a:lnTo>
                    <a:pt x="2974" y="93"/>
                  </a:lnTo>
                  <a:cubicBezTo>
                    <a:pt x="3025" y="82"/>
                    <a:pt x="3069" y="72"/>
                    <a:pt x="3116" y="72"/>
                  </a:cubicBezTo>
                  <a:cubicBezTo>
                    <a:pt x="3135" y="72"/>
                    <a:pt x="3155" y="74"/>
                    <a:pt x="3176" y="78"/>
                  </a:cubicBezTo>
                  <a:cubicBezTo>
                    <a:pt x="3234" y="93"/>
                    <a:pt x="3292" y="136"/>
                    <a:pt x="3335" y="179"/>
                  </a:cubicBezTo>
                  <a:cubicBezTo>
                    <a:pt x="3508" y="454"/>
                    <a:pt x="3667" y="742"/>
                    <a:pt x="3855" y="1031"/>
                  </a:cubicBezTo>
                  <a:lnTo>
                    <a:pt x="5659" y="4019"/>
                  </a:lnTo>
                  <a:lnTo>
                    <a:pt x="6208" y="4929"/>
                  </a:lnTo>
                  <a:lnTo>
                    <a:pt x="6366" y="5174"/>
                  </a:lnTo>
                  <a:cubicBezTo>
                    <a:pt x="6381" y="5203"/>
                    <a:pt x="6395" y="5232"/>
                    <a:pt x="6424" y="5246"/>
                  </a:cubicBezTo>
                  <a:cubicBezTo>
                    <a:pt x="6410" y="5217"/>
                    <a:pt x="6395" y="5188"/>
                    <a:pt x="6366" y="5159"/>
                  </a:cubicBezTo>
                  <a:lnTo>
                    <a:pt x="6222" y="4914"/>
                  </a:lnTo>
                  <a:cubicBezTo>
                    <a:pt x="6092" y="4683"/>
                    <a:pt x="5905" y="4380"/>
                    <a:pt x="5688" y="3990"/>
                  </a:cubicBezTo>
                  <a:lnTo>
                    <a:pt x="3898" y="988"/>
                  </a:lnTo>
                  <a:cubicBezTo>
                    <a:pt x="3710" y="699"/>
                    <a:pt x="3552" y="410"/>
                    <a:pt x="3378" y="136"/>
                  </a:cubicBezTo>
                  <a:cubicBezTo>
                    <a:pt x="3321" y="78"/>
                    <a:pt x="3248" y="35"/>
                    <a:pt x="3176" y="6"/>
                  </a:cubicBezTo>
                  <a:cubicBezTo>
                    <a:pt x="3157" y="2"/>
                    <a:pt x="3138" y="0"/>
                    <a:pt x="3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2"/>
            <p:cNvSpPr/>
            <p:nvPr/>
          </p:nvSpPr>
          <p:spPr>
            <a:xfrm>
              <a:off x="4863259" y="1542998"/>
              <a:ext cx="28933" cy="28842"/>
            </a:xfrm>
            <a:custGeom>
              <a:avLst/>
              <a:gdLst/>
              <a:ahLst/>
              <a:cxnLst/>
              <a:rect l="l" t="t" r="r" b="b"/>
              <a:pathLst>
                <a:path w="319" h="318" extrusionOk="0">
                  <a:moveTo>
                    <a:pt x="159" y="0"/>
                  </a:moveTo>
                  <a:cubicBezTo>
                    <a:pt x="73" y="0"/>
                    <a:pt x="0" y="73"/>
                    <a:pt x="0" y="159"/>
                  </a:cubicBezTo>
                  <a:cubicBezTo>
                    <a:pt x="0" y="246"/>
                    <a:pt x="58" y="318"/>
                    <a:pt x="159" y="318"/>
                  </a:cubicBezTo>
                  <a:cubicBezTo>
                    <a:pt x="246" y="318"/>
                    <a:pt x="318" y="246"/>
                    <a:pt x="318" y="159"/>
                  </a:cubicBezTo>
                  <a:cubicBezTo>
                    <a:pt x="318" y="73"/>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2"/>
            <p:cNvSpPr/>
            <p:nvPr/>
          </p:nvSpPr>
          <p:spPr>
            <a:xfrm>
              <a:off x="4810926" y="1653016"/>
              <a:ext cx="382381" cy="597062"/>
            </a:xfrm>
            <a:custGeom>
              <a:avLst/>
              <a:gdLst/>
              <a:ahLst/>
              <a:cxnLst/>
              <a:rect l="l" t="t" r="r" b="b"/>
              <a:pathLst>
                <a:path w="4216" h="6583" extrusionOk="0">
                  <a:moveTo>
                    <a:pt x="982" y="0"/>
                  </a:moveTo>
                  <a:cubicBezTo>
                    <a:pt x="967" y="87"/>
                    <a:pt x="318" y="2064"/>
                    <a:pt x="217" y="2252"/>
                  </a:cubicBezTo>
                  <a:cubicBezTo>
                    <a:pt x="116" y="2454"/>
                    <a:pt x="217" y="2815"/>
                    <a:pt x="217" y="2815"/>
                  </a:cubicBezTo>
                  <a:cubicBezTo>
                    <a:pt x="217" y="2815"/>
                    <a:pt x="0" y="3291"/>
                    <a:pt x="346" y="3609"/>
                  </a:cubicBezTo>
                  <a:cubicBezTo>
                    <a:pt x="346" y="3609"/>
                    <a:pt x="375" y="4042"/>
                    <a:pt x="563" y="4114"/>
                  </a:cubicBezTo>
                  <a:cubicBezTo>
                    <a:pt x="693" y="4186"/>
                    <a:pt x="808" y="4273"/>
                    <a:pt x="895" y="4388"/>
                  </a:cubicBezTo>
                  <a:cubicBezTo>
                    <a:pt x="895" y="4388"/>
                    <a:pt x="1978" y="5861"/>
                    <a:pt x="2093" y="6005"/>
                  </a:cubicBezTo>
                  <a:cubicBezTo>
                    <a:pt x="2281" y="6207"/>
                    <a:pt x="2483" y="6395"/>
                    <a:pt x="2699" y="6583"/>
                  </a:cubicBezTo>
                  <a:cubicBezTo>
                    <a:pt x="2699" y="6583"/>
                    <a:pt x="4215" y="6034"/>
                    <a:pt x="3407" y="4590"/>
                  </a:cubicBezTo>
                  <a:lnTo>
                    <a:pt x="2959" y="4302"/>
                  </a:lnTo>
                  <a:lnTo>
                    <a:pt x="3104" y="3132"/>
                  </a:lnTo>
                  <a:cubicBezTo>
                    <a:pt x="3104" y="3132"/>
                    <a:pt x="3479" y="2844"/>
                    <a:pt x="3407" y="2642"/>
                  </a:cubicBezTo>
                  <a:cubicBezTo>
                    <a:pt x="3383" y="2570"/>
                    <a:pt x="3310" y="2519"/>
                    <a:pt x="3229" y="2519"/>
                  </a:cubicBezTo>
                  <a:cubicBezTo>
                    <a:pt x="3212" y="2519"/>
                    <a:pt x="3194" y="2521"/>
                    <a:pt x="3176" y="2526"/>
                  </a:cubicBezTo>
                  <a:cubicBezTo>
                    <a:pt x="3176" y="2526"/>
                    <a:pt x="3169" y="2526"/>
                    <a:pt x="3164" y="2531"/>
                  </a:cubicBezTo>
                  <a:lnTo>
                    <a:pt x="3164" y="2531"/>
                  </a:lnTo>
                  <a:cubicBezTo>
                    <a:pt x="3183" y="2469"/>
                    <a:pt x="3275" y="2117"/>
                    <a:pt x="2959" y="2064"/>
                  </a:cubicBezTo>
                  <a:lnTo>
                    <a:pt x="1617" y="2714"/>
                  </a:lnTo>
                  <a:cubicBezTo>
                    <a:pt x="1617" y="2714"/>
                    <a:pt x="2613" y="1718"/>
                    <a:pt x="2454" y="1429"/>
                  </a:cubicBezTo>
                  <a:cubicBezTo>
                    <a:pt x="2344" y="1221"/>
                    <a:pt x="2285" y="1196"/>
                    <a:pt x="2262" y="1196"/>
                  </a:cubicBezTo>
                  <a:cubicBezTo>
                    <a:pt x="2255" y="1196"/>
                    <a:pt x="2252" y="1198"/>
                    <a:pt x="2252" y="1198"/>
                  </a:cubicBezTo>
                  <a:lnTo>
                    <a:pt x="967" y="2281"/>
                  </a:lnTo>
                  <a:cubicBezTo>
                    <a:pt x="967" y="2281"/>
                    <a:pt x="1285" y="1097"/>
                    <a:pt x="1371" y="707"/>
                  </a:cubicBezTo>
                  <a:cubicBezTo>
                    <a:pt x="1530" y="0"/>
                    <a:pt x="982" y="0"/>
                    <a:pt x="9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2"/>
            <p:cNvSpPr/>
            <p:nvPr/>
          </p:nvSpPr>
          <p:spPr>
            <a:xfrm>
              <a:off x="4911692" y="1888652"/>
              <a:ext cx="184660" cy="115277"/>
            </a:xfrm>
            <a:custGeom>
              <a:avLst/>
              <a:gdLst/>
              <a:ahLst/>
              <a:cxnLst/>
              <a:rect l="l" t="t" r="r" b="b"/>
              <a:pathLst>
                <a:path w="2036" h="1271" extrusionOk="0">
                  <a:moveTo>
                    <a:pt x="2036" y="0"/>
                  </a:moveTo>
                  <a:lnTo>
                    <a:pt x="2036" y="0"/>
                  </a:lnTo>
                  <a:cubicBezTo>
                    <a:pt x="1935" y="73"/>
                    <a:pt x="1848" y="145"/>
                    <a:pt x="1762" y="217"/>
                  </a:cubicBezTo>
                  <a:cubicBezTo>
                    <a:pt x="1545" y="405"/>
                    <a:pt x="1314" y="578"/>
                    <a:pt x="1069" y="722"/>
                  </a:cubicBezTo>
                  <a:cubicBezTo>
                    <a:pt x="823" y="867"/>
                    <a:pt x="578" y="1011"/>
                    <a:pt x="318" y="1126"/>
                  </a:cubicBezTo>
                  <a:cubicBezTo>
                    <a:pt x="203" y="1170"/>
                    <a:pt x="102" y="1213"/>
                    <a:pt x="1" y="1271"/>
                  </a:cubicBezTo>
                  <a:cubicBezTo>
                    <a:pt x="116" y="1256"/>
                    <a:pt x="232" y="1213"/>
                    <a:pt x="333" y="1170"/>
                  </a:cubicBezTo>
                  <a:cubicBezTo>
                    <a:pt x="607" y="1069"/>
                    <a:pt x="867" y="939"/>
                    <a:pt x="1112" y="780"/>
                  </a:cubicBezTo>
                  <a:cubicBezTo>
                    <a:pt x="1343" y="636"/>
                    <a:pt x="1574" y="448"/>
                    <a:pt x="1791" y="260"/>
                  </a:cubicBezTo>
                  <a:cubicBezTo>
                    <a:pt x="1877" y="188"/>
                    <a:pt x="1964" y="101"/>
                    <a:pt x="203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2"/>
            <p:cNvSpPr/>
            <p:nvPr/>
          </p:nvSpPr>
          <p:spPr>
            <a:xfrm>
              <a:off x="4852738" y="1761673"/>
              <a:ext cx="162439" cy="128337"/>
            </a:xfrm>
            <a:custGeom>
              <a:avLst/>
              <a:gdLst/>
              <a:ahLst/>
              <a:cxnLst/>
              <a:rect l="l" t="t" r="r" b="b"/>
              <a:pathLst>
                <a:path w="1791" h="1415" extrusionOk="0">
                  <a:moveTo>
                    <a:pt x="1791" y="0"/>
                  </a:moveTo>
                  <a:lnTo>
                    <a:pt x="1791" y="0"/>
                  </a:lnTo>
                  <a:cubicBezTo>
                    <a:pt x="1704" y="58"/>
                    <a:pt x="1618" y="130"/>
                    <a:pt x="1531" y="217"/>
                  </a:cubicBezTo>
                  <a:cubicBezTo>
                    <a:pt x="1372" y="347"/>
                    <a:pt x="1156" y="534"/>
                    <a:pt x="910" y="722"/>
                  </a:cubicBezTo>
                  <a:cubicBezTo>
                    <a:pt x="665" y="924"/>
                    <a:pt x="434" y="1097"/>
                    <a:pt x="275" y="1213"/>
                  </a:cubicBezTo>
                  <a:cubicBezTo>
                    <a:pt x="174" y="1270"/>
                    <a:pt x="88" y="1343"/>
                    <a:pt x="1" y="1415"/>
                  </a:cubicBezTo>
                  <a:cubicBezTo>
                    <a:pt x="347" y="1242"/>
                    <a:pt x="665" y="1025"/>
                    <a:pt x="954" y="780"/>
                  </a:cubicBezTo>
                  <a:cubicBezTo>
                    <a:pt x="1199" y="578"/>
                    <a:pt x="1416" y="390"/>
                    <a:pt x="1560" y="246"/>
                  </a:cubicBezTo>
                  <a:cubicBezTo>
                    <a:pt x="1647" y="173"/>
                    <a:pt x="1733" y="87"/>
                    <a:pt x="17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2"/>
            <p:cNvSpPr/>
            <p:nvPr/>
          </p:nvSpPr>
          <p:spPr>
            <a:xfrm>
              <a:off x="4987607" y="1914501"/>
              <a:ext cx="110107" cy="130060"/>
            </a:xfrm>
            <a:custGeom>
              <a:avLst/>
              <a:gdLst/>
              <a:ahLst/>
              <a:cxnLst/>
              <a:rect l="l" t="t" r="r" b="b"/>
              <a:pathLst>
                <a:path w="1214" h="1434" extrusionOk="0">
                  <a:moveTo>
                    <a:pt x="1039" y="0"/>
                  </a:moveTo>
                  <a:cubicBezTo>
                    <a:pt x="1006" y="0"/>
                    <a:pt x="997" y="19"/>
                    <a:pt x="997" y="19"/>
                  </a:cubicBezTo>
                  <a:cubicBezTo>
                    <a:pt x="997" y="26"/>
                    <a:pt x="1004" y="26"/>
                    <a:pt x="1015" y="26"/>
                  </a:cubicBezTo>
                  <a:cubicBezTo>
                    <a:pt x="1026" y="26"/>
                    <a:pt x="1040" y="26"/>
                    <a:pt x="1055" y="33"/>
                  </a:cubicBezTo>
                  <a:cubicBezTo>
                    <a:pt x="1127" y="62"/>
                    <a:pt x="1156" y="120"/>
                    <a:pt x="1156" y="177"/>
                  </a:cubicBezTo>
                  <a:cubicBezTo>
                    <a:pt x="1141" y="278"/>
                    <a:pt x="1083" y="379"/>
                    <a:pt x="1011" y="437"/>
                  </a:cubicBezTo>
                  <a:cubicBezTo>
                    <a:pt x="925" y="538"/>
                    <a:pt x="838" y="625"/>
                    <a:pt x="737" y="726"/>
                  </a:cubicBezTo>
                  <a:cubicBezTo>
                    <a:pt x="362" y="1130"/>
                    <a:pt x="1" y="1419"/>
                    <a:pt x="15" y="1433"/>
                  </a:cubicBezTo>
                  <a:cubicBezTo>
                    <a:pt x="116" y="1390"/>
                    <a:pt x="188" y="1332"/>
                    <a:pt x="261" y="1274"/>
                  </a:cubicBezTo>
                  <a:cubicBezTo>
                    <a:pt x="448" y="1116"/>
                    <a:pt x="636" y="957"/>
                    <a:pt x="795" y="784"/>
                  </a:cubicBezTo>
                  <a:cubicBezTo>
                    <a:pt x="896" y="683"/>
                    <a:pt x="982" y="582"/>
                    <a:pt x="1069" y="480"/>
                  </a:cubicBezTo>
                  <a:cubicBezTo>
                    <a:pt x="1141" y="408"/>
                    <a:pt x="1199" y="293"/>
                    <a:pt x="1213" y="177"/>
                  </a:cubicBezTo>
                  <a:cubicBezTo>
                    <a:pt x="1213" y="105"/>
                    <a:pt x="1156" y="33"/>
                    <a:pt x="1069" y="4"/>
                  </a:cubicBezTo>
                  <a:cubicBezTo>
                    <a:pt x="1057" y="1"/>
                    <a:pt x="1048" y="0"/>
                    <a:pt x="103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2"/>
            <p:cNvSpPr/>
            <p:nvPr/>
          </p:nvSpPr>
          <p:spPr>
            <a:xfrm>
              <a:off x="5033500" y="2011277"/>
              <a:ext cx="34102" cy="26846"/>
            </a:xfrm>
            <a:custGeom>
              <a:avLst/>
              <a:gdLst/>
              <a:ahLst/>
              <a:cxnLst/>
              <a:rect l="l" t="t" r="r" b="b"/>
              <a:pathLst>
                <a:path w="376" h="296" extrusionOk="0">
                  <a:moveTo>
                    <a:pt x="14" y="1"/>
                  </a:moveTo>
                  <a:cubicBezTo>
                    <a:pt x="5" y="1"/>
                    <a:pt x="0" y="2"/>
                    <a:pt x="0" y="5"/>
                  </a:cubicBezTo>
                  <a:cubicBezTo>
                    <a:pt x="0" y="20"/>
                    <a:pt x="87" y="77"/>
                    <a:pt x="188" y="150"/>
                  </a:cubicBezTo>
                  <a:cubicBezTo>
                    <a:pt x="267" y="229"/>
                    <a:pt x="334" y="296"/>
                    <a:pt x="356" y="296"/>
                  </a:cubicBezTo>
                  <a:cubicBezTo>
                    <a:pt x="358" y="296"/>
                    <a:pt x="360" y="295"/>
                    <a:pt x="361" y="294"/>
                  </a:cubicBezTo>
                  <a:cubicBezTo>
                    <a:pt x="375" y="294"/>
                    <a:pt x="332" y="193"/>
                    <a:pt x="217" y="106"/>
                  </a:cubicBezTo>
                  <a:cubicBezTo>
                    <a:pt x="136" y="26"/>
                    <a:pt x="47" y="1"/>
                    <a:pt x="1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2"/>
            <p:cNvSpPr/>
            <p:nvPr/>
          </p:nvSpPr>
          <p:spPr>
            <a:xfrm>
              <a:off x="4988967" y="2112497"/>
              <a:ext cx="81265" cy="48523"/>
            </a:xfrm>
            <a:custGeom>
              <a:avLst/>
              <a:gdLst/>
              <a:ahLst/>
              <a:cxnLst/>
              <a:rect l="l" t="t" r="r" b="b"/>
              <a:pathLst>
                <a:path w="896" h="535" extrusionOk="0">
                  <a:moveTo>
                    <a:pt x="895" y="1"/>
                  </a:moveTo>
                  <a:lnTo>
                    <a:pt x="895" y="1"/>
                  </a:lnTo>
                  <a:cubicBezTo>
                    <a:pt x="881" y="1"/>
                    <a:pt x="866" y="59"/>
                    <a:pt x="809" y="145"/>
                  </a:cubicBezTo>
                  <a:cubicBezTo>
                    <a:pt x="691" y="355"/>
                    <a:pt x="466" y="481"/>
                    <a:pt x="231" y="481"/>
                  </a:cubicBezTo>
                  <a:cubicBezTo>
                    <a:pt x="207" y="481"/>
                    <a:pt x="183" y="480"/>
                    <a:pt x="159" y="477"/>
                  </a:cubicBezTo>
                  <a:cubicBezTo>
                    <a:pt x="101" y="463"/>
                    <a:pt x="58" y="448"/>
                    <a:pt x="0" y="448"/>
                  </a:cubicBezTo>
                  <a:cubicBezTo>
                    <a:pt x="0" y="463"/>
                    <a:pt x="44" y="492"/>
                    <a:pt x="159" y="521"/>
                  </a:cubicBezTo>
                  <a:cubicBezTo>
                    <a:pt x="202" y="530"/>
                    <a:pt x="247" y="535"/>
                    <a:pt x="293" y="535"/>
                  </a:cubicBezTo>
                  <a:cubicBezTo>
                    <a:pt x="384" y="535"/>
                    <a:pt x="477" y="516"/>
                    <a:pt x="563" y="477"/>
                  </a:cubicBezTo>
                  <a:cubicBezTo>
                    <a:pt x="693" y="405"/>
                    <a:pt x="794" y="304"/>
                    <a:pt x="852" y="174"/>
                  </a:cubicBezTo>
                  <a:cubicBezTo>
                    <a:pt x="895" y="73"/>
                    <a:pt x="895" y="1"/>
                    <a:pt x="89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2"/>
            <p:cNvSpPr/>
            <p:nvPr/>
          </p:nvSpPr>
          <p:spPr>
            <a:xfrm>
              <a:off x="4885480" y="1840219"/>
              <a:ext cx="195181" cy="87795"/>
            </a:xfrm>
            <a:custGeom>
              <a:avLst/>
              <a:gdLst/>
              <a:ahLst/>
              <a:cxnLst/>
              <a:rect l="l" t="t" r="r" b="b"/>
              <a:pathLst>
                <a:path w="2152" h="968" extrusionOk="0">
                  <a:moveTo>
                    <a:pt x="2152" y="0"/>
                  </a:moveTo>
                  <a:lnTo>
                    <a:pt x="2152" y="0"/>
                  </a:lnTo>
                  <a:cubicBezTo>
                    <a:pt x="2036" y="44"/>
                    <a:pt x="1935" y="87"/>
                    <a:pt x="1834" y="145"/>
                  </a:cubicBezTo>
                  <a:lnTo>
                    <a:pt x="1069" y="477"/>
                  </a:lnTo>
                  <a:lnTo>
                    <a:pt x="318" y="823"/>
                  </a:lnTo>
                  <a:cubicBezTo>
                    <a:pt x="203" y="866"/>
                    <a:pt x="102" y="910"/>
                    <a:pt x="1" y="967"/>
                  </a:cubicBezTo>
                  <a:cubicBezTo>
                    <a:pt x="116" y="953"/>
                    <a:pt x="232" y="910"/>
                    <a:pt x="333" y="866"/>
                  </a:cubicBezTo>
                  <a:cubicBezTo>
                    <a:pt x="535" y="794"/>
                    <a:pt x="809" y="679"/>
                    <a:pt x="1098" y="549"/>
                  </a:cubicBezTo>
                  <a:cubicBezTo>
                    <a:pt x="1401" y="419"/>
                    <a:pt x="1675" y="289"/>
                    <a:pt x="1849" y="188"/>
                  </a:cubicBezTo>
                  <a:cubicBezTo>
                    <a:pt x="1964" y="130"/>
                    <a:pt x="2065" y="72"/>
                    <a:pt x="215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2"/>
            <p:cNvSpPr/>
            <p:nvPr/>
          </p:nvSpPr>
          <p:spPr>
            <a:xfrm>
              <a:off x="5578145" y="1650386"/>
              <a:ext cx="933549" cy="809203"/>
            </a:xfrm>
            <a:custGeom>
              <a:avLst/>
              <a:gdLst/>
              <a:ahLst/>
              <a:cxnLst/>
              <a:rect l="l" t="t" r="r" b="b"/>
              <a:pathLst>
                <a:path w="10293" h="8922" extrusionOk="0">
                  <a:moveTo>
                    <a:pt x="7925" y="0"/>
                  </a:moveTo>
                  <a:lnTo>
                    <a:pt x="7868" y="101"/>
                  </a:lnTo>
                  <a:cubicBezTo>
                    <a:pt x="7839" y="159"/>
                    <a:pt x="7795" y="231"/>
                    <a:pt x="7752" y="332"/>
                  </a:cubicBezTo>
                  <a:cubicBezTo>
                    <a:pt x="7637" y="549"/>
                    <a:pt x="7492" y="866"/>
                    <a:pt x="7290" y="1270"/>
                  </a:cubicBezTo>
                  <a:lnTo>
                    <a:pt x="5668" y="4658"/>
                  </a:lnTo>
                  <a:lnTo>
                    <a:pt x="607" y="3522"/>
                  </a:lnTo>
                  <a:lnTo>
                    <a:pt x="578" y="3508"/>
                  </a:lnTo>
                  <a:lnTo>
                    <a:pt x="578" y="3551"/>
                  </a:lnTo>
                  <a:cubicBezTo>
                    <a:pt x="390" y="4446"/>
                    <a:pt x="202" y="5385"/>
                    <a:pt x="0" y="6337"/>
                  </a:cubicBezTo>
                  <a:lnTo>
                    <a:pt x="0" y="6366"/>
                  </a:lnTo>
                  <a:lnTo>
                    <a:pt x="29" y="6381"/>
                  </a:lnTo>
                  <a:lnTo>
                    <a:pt x="433" y="6568"/>
                  </a:lnTo>
                  <a:cubicBezTo>
                    <a:pt x="2151" y="7319"/>
                    <a:pt x="3811" y="8041"/>
                    <a:pt x="5341" y="8618"/>
                  </a:cubicBezTo>
                  <a:cubicBezTo>
                    <a:pt x="5717" y="8777"/>
                    <a:pt x="6106" y="8878"/>
                    <a:pt x="6511" y="8921"/>
                  </a:cubicBezTo>
                  <a:cubicBezTo>
                    <a:pt x="6698" y="8921"/>
                    <a:pt x="6900" y="8892"/>
                    <a:pt x="7074" y="8820"/>
                  </a:cubicBezTo>
                  <a:cubicBezTo>
                    <a:pt x="7261" y="8762"/>
                    <a:pt x="7420" y="8661"/>
                    <a:pt x="7564" y="8546"/>
                  </a:cubicBezTo>
                  <a:cubicBezTo>
                    <a:pt x="7709" y="8445"/>
                    <a:pt x="7853" y="8329"/>
                    <a:pt x="7969" y="8185"/>
                  </a:cubicBezTo>
                  <a:cubicBezTo>
                    <a:pt x="8041" y="8127"/>
                    <a:pt x="8084" y="8055"/>
                    <a:pt x="8142" y="7983"/>
                  </a:cubicBezTo>
                  <a:cubicBezTo>
                    <a:pt x="8185" y="7911"/>
                    <a:pt x="8243" y="7839"/>
                    <a:pt x="8272" y="7766"/>
                  </a:cubicBezTo>
                  <a:cubicBezTo>
                    <a:pt x="8358" y="7622"/>
                    <a:pt x="8445" y="7478"/>
                    <a:pt x="8517" y="7333"/>
                  </a:cubicBezTo>
                  <a:cubicBezTo>
                    <a:pt x="8604" y="7189"/>
                    <a:pt x="8676" y="7045"/>
                    <a:pt x="8734" y="6915"/>
                  </a:cubicBezTo>
                  <a:cubicBezTo>
                    <a:pt x="9282" y="5789"/>
                    <a:pt x="9658" y="4865"/>
                    <a:pt x="9917" y="4215"/>
                  </a:cubicBezTo>
                  <a:cubicBezTo>
                    <a:pt x="10033" y="3898"/>
                    <a:pt x="10134" y="3652"/>
                    <a:pt x="10206" y="3479"/>
                  </a:cubicBezTo>
                  <a:lnTo>
                    <a:pt x="10278" y="3277"/>
                  </a:lnTo>
                  <a:lnTo>
                    <a:pt x="10293" y="3219"/>
                  </a:lnTo>
                  <a:lnTo>
                    <a:pt x="10293" y="3219"/>
                  </a:lnTo>
                  <a:cubicBezTo>
                    <a:pt x="10293" y="3219"/>
                    <a:pt x="10278" y="3234"/>
                    <a:pt x="10264" y="3277"/>
                  </a:cubicBezTo>
                  <a:lnTo>
                    <a:pt x="10192" y="3479"/>
                  </a:lnTo>
                  <a:lnTo>
                    <a:pt x="9889" y="4215"/>
                  </a:lnTo>
                  <a:cubicBezTo>
                    <a:pt x="9614" y="4850"/>
                    <a:pt x="9239" y="5774"/>
                    <a:pt x="8690" y="6886"/>
                  </a:cubicBezTo>
                  <a:cubicBezTo>
                    <a:pt x="8633" y="7030"/>
                    <a:pt x="8560" y="7160"/>
                    <a:pt x="8474" y="7304"/>
                  </a:cubicBezTo>
                  <a:cubicBezTo>
                    <a:pt x="8402" y="7449"/>
                    <a:pt x="8315" y="7593"/>
                    <a:pt x="8228" y="7738"/>
                  </a:cubicBezTo>
                  <a:cubicBezTo>
                    <a:pt x="8185" y="7810"/>
                    <a:pt x="8142" y="7882"/>
                    <a:pt x="8099" y="7954"/>
                  </a:cubicBezTo>
                  <a:cubicBezTo>
                    <a:pt x="8041" y="8026"/>
                    <a:pt x="7997" y="8084"/>
                    <a:pt x="7940" y="8156"/>
                  </a:cubicBezTo>
                  <a:cubicBezTo>
                    <a:pt x="7810" y="8286"/>
                    <a:pt x="7680" y="8402"/>
                    <a:pt x="7536" y="8503"/>
                  </a:cubicBezTo>
                  <a:cubicBezTo>
                    <a:pt x="7261" y="8722"/>
                    <a:pt x="6922" y="8850"/>
                    <a:pt x="6567" y="8850"/>
                  </a:cubicBezTo>
                  <a:cubicBezTo>
                    <a:pt x="6548" y="8850"/>
                    <a:pt x="6530" y="8850"/>
                    <a:pt x="6511" y="8849"/>
                  </a:cubicBezTo>
                  <a:cubicBezTo>
                    <a:pt x="6106" y="8806"/>
                    <a:pt x="5731" y="8719"/>
                    <a:pt x="5370" y="8560"/>
                  </a:cubicBezTo>
                  <a:cubicBezTo>
                    <a:pt x="3840" y="7968"/>
                    <a:pt x="2180" y="7247"/>
                    <a:pt x="448" y="6496"/>
                  </a:cubicBezTo>
                  <a:lnTo>
                    <a:pt x="77" y="6331"/>
                  </a:lnTo>
                  <a:lnTo>
                    <a:pt x="77" y="6331"/>
                  </a:lnTo>
                  <a:cubicBezTo>
                    <a:pt x="274" y="5384"/>
                    <a:pt x="458" y="4479"/>
                    <a:pt x="642" y="3588"/>
                  </a:cubicBezTo>
                  <a:lnTo>
                    <a:pt x="642" y="3588"/>
                  </a:lnTo>
                  <a:lnTo>
                    <a:pt x="5688" y="4706"/>
                  </a:lnTo>
                  <a:lnTo>
                    <a:pt x="5717" y="4706"/>
                  </a:lnTo>
                  <a:lnTo>
                    <a:pt x="5717" y="4692"/>
                  </a:lnTo>
                  <a:cubicBezTo>
                    <a:pt x="6395" y="3263"/>
                    <a:pt x="6944" y="2093"/>
                    <a:pt x="7333" y="1285"/>
                  </a:cubicBezTo>
                  <a:lnTo>
                    <a:pt x="7781" y="332"/>
                  </a:lnTo>
                  <a:cubicBezTo>
                    <a:pt x="7824" y="231"/>
                    <a:pt x="7868" y="144"/>
                    <a:pt x="7882" y="87"/>
                  </a:cubicBezTo>
                  <a:cubicBezTo>
                    <a:pt x="7911" y="43"/>
                    <a:pt x="7925" y="0"/>
                    <a:pt x="7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2"/>
            <p:cNvSpPr/>
            <p:nvPr/>
          </p:nvSpPr>
          <p:spPr>
            <a:xfrm>
              <a:off x="6118891" y="2418878"/>
              <a:ext cx="357439" cy="141216"/>
            </a:xfrm>
            <a:custGeom>
              <a:avLst/>
              <a:gdLst/>
              <a:ahLst/>
              <a:cxnLst/>
              <a:rect l="l" t="t" r="r" b="b"/>
              <a:pathLst>
                <a:path w="3941" h="1557" extrusionOk="0">
                  <a:moveTo>
                    <a:pt x="3941" y="1"/>
                  </a:moveTo>
                  <a:lnTo>
                    <a:pt x="3941" y="1"/>
                  </a:lnTo>
                  <a:cubicBezTo>
                    <a:pt x="3898" y="30"/>
                    <a:pt x="3840" y="58"/>
                    <a:pt x="3797" y="87"/>
                  </a:cubicBezTo>
                  <a:cubicBezTo>
                    <a:pt x="3710" y="160"/>
                    <a:pt x="3580" y="246"/>
                    <a:pt x="3421" y="347"/>
                  </a:cubicBezTo>
                  <a:cubicBezTo>
                    <a:pt x="3003" y="621"/>
                    <a:pt x="2541" y="852"/>
                    <a:pt x="2079" y="1040"/>
                  </a:cubicBezTo>
                  <a:cubicBezTo>
                    <a:pt x="1602" y="1228"/>
                    <a:pt x="1112" y="1358"/>
                    <a:pt x="621" y="1444"/>
                  </a:cubicBezTo>
                  <a:cubicBezTo>
                    <a:pt x="433" y="1488"/>
                    <a:pt x="274" y="1502"/>
                    <a:pt x="159" y="1516"/>
                  </a:cubicBezTo>
                  <a:cubicBezTo>
                    <a:pt x="116" y="1516"/>
                    <a:pt x="58" y="1531"/>
                    <a:pt x="0" y="1545"/>
                  </a:cubicBezTo>
                  <a:cubicBezTo>
                    <a:pt x="29" y="1553"/>
                    <a:pt x="58" y="1556"/>
                    <a:pt x="87" y="1556"/>
                  </a:cubicBezTo>
                  <a:cubicBezTo>
                    <a:pt x="116" y="1556"/>
                    <a:pt x="144" y="1553"/>
                    <a:pt x="173" y="1545"/>
                  </a:cubicBezTo>
                  <a:cubicBezTo>
                    <a:pt x="274" y="1545"/>
                    <a:pt x="433" y="1531"/>
                    <a:pt x="621" y="1502"/>
                  </a:cubicBezTo>
                  <a:cubicBezTo>
                    <a:pt x="1646" y="1343"/>
                    <a:pt x="2598" y="968"/>
                    <a:pt x="3450" y="390"/>
                  </a:cubicBezTo>
                  <a:cubicBezTo>
                    <a:pt x="3609" y="289"/>
                    <a:pt x="3739" y="188"/>
                    <a:pt x="3825" y="116"/>
                  </a:cubicBezTo>
                  <a:cubicBezTo>
                    <a:pt x="3869" y="87"/>
                    <a:pt x="3912" y="44"/>
                    <a:pt x="3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2"/>
            <p:cNvSpPr/>
            <p:nvPr/>
          </p:nvSpPr>
          <p:spPr>
            <a:xfrm>
              <a:off x="5351580" y="2079483"/>
              <a:ext cx="106207" cy="245246"/>
            </a:xfrm>
            <a:custGeom>
              <a:avLst/>
              <a:gdLst/>
              <a:ahLst/>
              <a:cxnLst/>
              <a:rect l="l" t="t" r="r" b="b"/>
              <a:pathLst>
                <a:path w="1171" h="2704" extrusionOk="0">
                  <a:moveTo>
                    <a:pt x="10" y="0"/>
                  </a:moveTo>
                  <a:cubicBezTo>
                    <a:pt x="6" y="0"/>
                    <a:pt x="3" y="1"/>
                    <a:pt x="1" y="4"/>
                  </a:cubicBezTo>
                  <a:cubicBezTo>
                    <a:pt x="1" y="18"/>
                    <a:pt x="145" y="119"/>
                    <a:pt x="333" y="307"/>
                  </a:cubicBezTo>
                  <a:cubicBezTo>
                    <a:pt x="434" y="423"/>
                    <a:pt x="535" y="553"/>
                    <a:pt x="636" y="682"/>
                  </a:cubicBezTo>
                  <a:cubicBezTo>
                    <a:pt x="737" y="856"/>
                    <a:pt x="838" y="1029"/>
                    <a:pt x="910" y="1217"/>
                  </a:cubicBezTo>
                  <a:cubicBezTo>
                    <a:pt x="982" y="1390"/>
                    <a:pt x="1040" y="1577"/>
                    <a:pt x="1069" y="1780"/>
                  </a:cubicBezTo>
                  <a:cubicBezTo>
                    <a:pt x="1098" y="1938"/>
                    <a:pt x="1112" y="2097"/>
                    <a:pt x="1112" y="2256"/>
                  </a:cubicBezTo>
                  <a:cubicBezTo>
                    <a:pt x="1112" y="2530"/>
                    <a:pt x="1084" y="2703"/>
                    <a:pt x="1098" y="2703"/>
                  </a:cubicBezTo>
                  <a:cubicBezTo>
                    <a:pt x="1098" y="2703"/>
                    <a:pt x="1112" y="2675"/>
                    <a:pt x="1127" y="2602"/>
                  </a:cubicBezTo>
                  <a:cubicBezTo>
                    <a:pt x="1141" y="2559"/>
                    <a:pt x="1141" y="2501"/>
                    <a:pt x="1156" y="2458"/>
                  </a:cubicBezTo>
                  <a:cubicBezTo>
                    <a:pt x="1156" y="2400"/>
                    <a:pt x="1170" y="2328"/>
                    <a:pt x="1170" y="2270"/>
                  </a:cubicBezTo>
                  <a:cubicBezTo>
                    <a:pt x="1170" y="2097"/>
                    <a:pt x="1156" y="1938"/>
                    <a:pt x="1141" y="1780"/>
                  </a:cubicBezTo>
                  <a:cubicBezTo>
                    <a:pt x="1098" y="1577"/>
                    <a:pt x="1040" y="1375"/>
                    <a:pt x="968" y="1188"/>
                  </a:cubicBezTo>
                  <a:cubicBezTo>
                    <a:pt x="896" y="1000"/>
                    <a:pt x="795" y="827"/>
                    <a:pt x="679" y="654"/>
                  </a:cubicBezTo>
                  <a:cubicBezTo>
                    <a:pt x="593" y="524"/>
                    <a:pt x="477" y="394"/>
                    <a:pt x="362" y="278"/>
                  </a:cubicBezTo>
                  <a:cubicBezTo>
                    <a:pt x="318" y="235"/>
                    <a:pt x="275" y="192"/>
                    <a:pt x="217" y="148"/>
                  </a:cubicBezTo>
                  <a:cubicBezTo>
                    <a:pt x="189" y="119"/>
                    <a:pt x="145" y="91"/>
                    <a:pt x="102" y="62"/>
                  </a:cubicBezTo>
                  <a:cubicBezTo>
                    <a:pt x="54" y="26"/>
                    <a:pt x="26" y="0"/>
                    <a:pt x="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2"/>
            <p:cNvSpPr/>
            <p:nvPr/>
          </p:nvSpPr>
          <p:spPr>
            <a:xfrm>
              <a:off x="5375162" y="2087645"/>
              <a:ext cx="123167" cy="174230"/>
            </a:xfrm>
            <a:custGeom>
              <a:avLst/>
              <a:gdLst/>
              <a:ahLst/>
              <a:cxnLst/>
              <a:rect l="l" t="t" r="r" b="b"/>
              <a:pathLst>
                <a:path w="1358" h="1921" extrusionOk="0">
                  <a:moveTo>
                    <a:pt x="1" y="1"/>
                  </a:moveTo>
                  <a:lnTo>
                    <a:pt x="1" y="1"/>
                  </a:lnTo>
                  <a:cubicBezTo>
                    <a:pt x="1" y="15"/>
                    <a:pt x="116" y="87"/>
                    <a:pt x="289" y="217"/>
                  </a:cubicBezTo>
                  <a:cubicBezTo>
                    <a:pt x="751" y="564"/>
                    <a:pt x="1083" y="1040"/>
                    <a:pt x="1257" y="1588"/>
                  </a:cubicBezTo>
                  <a:cubicBezTo>
                    <a:pt x="1329" y="1791"/>
                    <a:pt x="1343" y="1920"/>
                    <a:pt x="1358" y="1920"/>
                  </a:cubicBezTo>
                  <a:cubicBezTo>
                    <a:pt x="1358" y="1892"/>
                    <a:pt x="1358" y="1863"/>
                    <a:pt x="1343" y="1834"/>
                  </a:cubicBezTo>
                  <a:cubicBezTo>
                    <a:pt x="1343" y="1747"/>
                    <a:pt x="1329" y="1661"/>
                    <a:pt x="1300" y="1574"/>
                  </a:cubicBezTo>
                  <a:cubicBezTo>
                    <a:pt x="1228" y="1285"/>
                    <a:pt x="1098" y="1025"/>
                    <a:pt x="939" y="780"/>
                  </a:cubicBezTo>
                  <a:cubicBezTo>
                    <a:pt x="766" y="549"/>
                    <a:pt x="564" y="333"/>
                    <a:pt x="318" y="174"/>
                  </a:cubicBezTo>
                  <a:cubicBezTo>
                    <a:pt x="246" y="116"/>
                    <a:pt x="174" y="73"/>
                    <a:pt x="87" y="44"/>
                  </a:cubicBezTo>
                  <a:cubicBezTo>
                    <a:pt x="73" y="29"/>
                    <a:pt x="30" y="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2"/>
            <p:cNvSpPr/>
            <p:nvPr/>
          </p:nvSpPr>
          <p:spPr>
            <a:xfrm>
              <a:off x="6247138" y="2468672"/>
              <a:ext cx="226653" cy="146749"/>
            </a:xfrm>
            <a:custGeom>
              <a:avLst/>
              <a:gdLst/>
              <a:ahLst/>
              <a:cxnLst/>
              <a:rect l="l" t="t" r="r" b="b"/>
              <a:pathLst>
                <a:path w="2499" h="1618" extrusionOk="0">
                  <a:moveTo>
                    <a:pt x="2498" y="0"/>
                  </a:moveTo>
                  <a:lnTo>
                    <a:pt x="2498" y="0"/>
                  </a:lnTo>
                  <a:cubicBezTo>
                    <a:pt x="2383" y="72"/>
                    <a:pt x="2253" y="159"/>
                    <a:pt x="2152" y="260"/>
                  </a:cubicBezTo>
                  <a:cubicBezTo>
                    <a:pt x="1935" y="419"/>
                    <a:pt x="1632" y="635"/>
                    <a:pt x="1285" y="866"/>
                  </a:cubicBezTo>
                  <a:cubicBezTo>
                    <a:pt x="953" y="1097"/>
                    <a:pt x="621" y="1285"/>
                    <a:pt x="390" y="1415"/>
                  </a:cubicBezTo>
                  <a:cubicBezTo>
                    <a:pt x="261" y="1473"/>
                    <a:pt x="131" y="1545"/>
                    <a:pt x="1" y="1617"/>
                  </a:cubicBezTo>
                  <a:cubicBezTo>
                    <a:pt x="44" y="1617"/>
                    <a:pt x="87" y="1603"/>
                    <a:pt x="116" y="1588"/>
                  </a:cubicBezTo>
                  <a:cubicBezTo>
                    <a:pt x="188" y="1559"/>
                    <a:pt x="289" y="1516"/>
                    <a:pt x="405" y="1458"/>
                  </a:cubicBezTo>
                  <a:cubicBezTo>
                    <a:pt x="723" y="1299"/>
                    <a:pt x="1040" y="1126"/>
                    <a:pt x="1329" y="939"/>
                  </a:cubicBezTo>
                  <a:cubicBezTo>
                    <a:pt x="1632" y="736"/>
                    <a:pt x="1906" y="534"/>
                    <a:pt x="2180" y="303"/>
                  </a:cubicBezTo>
                  <a:cubicBezTo>
                    <a:pt x="2282" y="217"/>
                    <a:pt x="2368" y="130"/>
                    <a:pt x="2426" y="87"/>
                  </a:cubicBezTo>
                  <a:cubicBezTo>
                    <a:pt x="2469" y="29"/>
                    <a:pt x="2498" y="0"/>
                    <a:pt x="2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2"/>
            <p:cNvSpPr/>
            <p:nvPr/>
          </p:nvSpPr>
          <p:spPr>
            <a:xfrm>
              <a:off x="4607942" y="3506904"/>
              <a:ext cx="591892" cy="645585"/>
            </a:xfrm>
            <a:custGeom>
              <a:avLst/>
              <a:gdLst/>
              <a:ahLst/>
              <a:cxnLst/>
              <a:rect l="l" t="t" r="r" b="b"/>
              <a:pathLst>
                <a:path w="6526" h="7118" extrusionOk="0">
                  <a:moveTo>
                    <a:pt x="3205" y="1"/>
                  </a:moveTo>
                  <a:lnTo>
                    <a:pt x="1" y="5212"/>
                  </a:lnTo>
                  <a:lnTo>
                    <a:pt x="2541" y="7117"/>
                  </a:lnTo>
                  <a:lnTo>
                    <a:pt x="6525" y="2238"/>
                  </a:lnTo>
                  <a:lnTo>
                    <a:pt x="3205"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2"/>
            <p:cNvSpPr/>
            <p:nvPr/>
          </p:nvSpPr>
          <p:spPr>
            <a:xfrm>
              <a:off x="4240069" y="3898633"/>
              <a:ext cx="636334" cy="400520"/>
            </a:xfrm>
            <a:custGeom>
              <a:avLst/>
              <a:gdLst/>
              <a:ahLst/>
              <a:cxnLst/>
              <a:rect l="l" t="t" r="r" b="b"/>
              <a:pathLst>
                <a:path w="7016" h="4416" extrusionOk="0">
                  <a:moveTo>
                    <a:pt x="599" y="1"/>
                  </a:moveTo>
                  <a:cubicBezTo>
                    <a:pt x="305" y="1"/>
                    <a:pt x="87" y="41"/>
                    <a:pt x="0" y="142"/>
                  </a:cubicBezTo>
                  <a:lnTo>
                    <a:pt x="5688" y="4415"/>
                  </a:lnTo>
                  <a:lnTo>
                    <a:pt x="7016" y="2466"/>
                  </a:lnTo>
                  <a:cubicBezTo>
                    <a:pt x="5861" y="2235"/>
                    <a:pt x="4865" y="1499"/>
                    <a:pt x="4287" y="474"/>
                  </a:cubicBezTo>
                  <a:lnTo>
                    <a:pt x="4158" y="647"/>
                  </a:lnTo>
                  <a:cubicBezTo>
                    <a:pt x="4158" y="647"/>
                    <a:pt x="1774"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2"/>
            <p:cNvSpPr/>
            <p:nvPr/>
          </p:nvSpPr>
          <p:spPr>
            <a:xfrm>
              <a:off x="4736281" y="4128282"/>
              <a:ext cx="55053" cy="49974"/>
            </a:xfrm>
            <a:custGeom>
              <a:avLst/>
              <a:gdLst/>
              <a:ahLst/>
              <a:cxnLst/>
              <a:rect l="l" t="t" r="r" b="b"/>
              <a:pathLst>
                <a:path w="607" h="551" extrusionOk="0">
                  <a:moveTo>
                    <a:pt x="306" y="0"/>
                  </a:moveTo>
                  <a:cubicBezTo>
                    <a:pt x="251" y="0"/>
                    <a:pt x="194" y="16"/>
                    <a:pt x="145" y="50"/>
                  </a:cubicBezTo>
                  <a:cubicBezTo>
                    <a:pt x="29" y="151"/>
                    <a:pt x="0" y="324"/>
                    <a:pt x="101" y="454"/>
                  </a:cubicBezTo>
                  <a:cubicBezTo>
                    <a:pt x="157" y="517"/>
                    <a:pt x="230" y="550"/>
                    <a:pt x="304" y="550"/>
                  </a:cubicBezTo>
                  <a:cubicBezTo>
                    <a:pt x="364" y="550"/>
                    <a:pt x="425" y="528"/>
                    <a:pt x="477" y="483"/>
                  </a:cubicBezTo>
                  <a:cubicBezTo>
                    <a:pt x="592" y="382"/>
                    <a:pt x="606" y="223"/>
                    <a:pt x="520" y="107"/>
                  </a:cubicBezTo>
                  <a:lnTo>
                    <a:pt x="520" y="107"/>
                  </a:lnTo>
                  <a:lnTo>
                    <a:pt x="534" y="122"/>
                  </a:lnTo>
                  <a:cubicBezTo>
                    <a:pt x="481" y="42"/>
                    <a:pt x="395"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2"/>
            <p:cNvSpPr/>
            <p:nvPr/>
          </p:nvSpPr>
          <p:spPr>
            <a:xfrm>
              <a:off x="4240069" y="3899902"/>
              <a:ext cx="544729" cy="399250"/>
            </a:xfrm>
            <a:custGeom>
              <a:avLst/>
              <a:gdLst/>
              <a:ahLst/>
              <a:cxnLst/>
              <a:rect l="l" t="t" r="r" b="b"/>
              <a:pathLst>
                <a:path w="6006" h="4402" extrusionOk="0">
                  <a:moveTo>
                    <a:pt x="301" y="0"/>
                  </a:moveTo>
                  <a:cubicBezTo>
                    <a:pt x="197" y="0"/>
                    <a:pt x="59" y="25"/>
                    <a:pt x="0" y="143"/>
                  </a:cubicBezTo>
                  <a:lnTo>
                    <a:pt x="5688" y="4401"/>
                  </a:lnTo>
                  <a:lnTo>
                    <a:pt x="6005" y="3925"/>
                  </a:lnTo>
                  <a:lnTo>
                    <a:pt x="433" y="13"/>
                  </a:lnTo>
                  <a:cubicBezTo>
                    <a:pt x="433" y="13"/>
                    <a:pt x="376"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2"/>
            <p:cNvSpPr/>
            <p:nvPr/>
          </p:nvSpPr>
          <p:spPr>
            <a:xfrm>
              <a:off x="4611842" y="3956861"/>
              <a:ext cx="36460" cy="64758"/>
            </a:xfrm>
            <a:custGeom>
              <a:avLst/>
              <a:gdLst/>
              <a:ahLst/>
              <a:cxnLst/>
              <a:rect l="l" t="t" r="r" b="b"/>
              <a:pathLst>
                <a:path w="402" h="714" extrusionOk="0">
                  <a:moveTo>
                    <a:pt x="38" y="0"/>
                  </a:moveTo>
                  <a:cubicBezTo>
                    <a:pt x="33" y="0"/>
                    <a:pt x="30" y="2"/>
                    <a:pt x="30" y="5"/>
                  </a:cubicBezTo>
                  <a:cubicBezTo>
                    <a:pt x="1" y="34"/>
                    <a:pt x="131" y="150"/>
                    <a:pt x="203" y="337"/>
                  </a:cubicBezTo>
                  <a:cubicBezTo>
                    <a:pt x="275" y="539"/>
                    <a:pt x="261" y="698"/>
                    <a:pt x="290" y="713"/>
                  </a:cubicBezTo>
                  <a:cubicBezTo>
                    <a:pt x="291" y="713"/>
                    <a:pt x="293" y="713"/>
                    <a:pt x="294" y="713"/>
                  </a:cubicBezTo>
                  <a:cubicBezTo>
                    <a:pt x="338" y="713"/>
                    <a:pt x="402" y="531"/>
                    <a:pt x="318" y="294"/>
                  </a:cubicBezTo>
                  <a:cubicBezTo>
                    <a:pt x="242" y="92"/>
                    <a:pt x="78" y="0"/>
                    <a:pt x="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2"/>
            <p:cNvSpPr/>
            <p:nvPr/>
          </p:nvSpPr>
          <p:spPr>
            <a:xfrm>
              <a:off x="4539827" y="3938631"/>
              <a:ext cx="21042" cy="64667"/>
            </a:xfrm>
            <a:custGeom>
              <a:avLst/>
              <a:gdLst/>
              <a:ahLst/>
              <a:cxnLst/>
              <a:rect l="l" t="t" r="r" b="b"/>
              <a:pathLst>
                <a:path w="232" h="713" extrusionOk="0">
                  <a:moveTo>
                    <a:pt x="40" y="0"/>
                  </a:moveTo>
                  <a:cubicBezTo>
                    <a:pt x="36" y="0"/>
                    <a:pt x="32" y="2"/>
                    <a:pt x="30" y="4"/>
                  </a:cubicBezTo>
                  <a:cubicBezTo>
                    <a:pt x="1" y="33"/>
                    <a:pt x="87" y="163"/>
                    <a:pt x="102" y="351"/>
                  </a:cubicBezTo>
                  <a:cubicBezTo>
                    <a:pt x="102" y="538"/>
                    <a:pt x="30" y="683"/>
                    <a:pt x="59" y="712"/>
                  </a:cubicBezTo>
                  <a:cubicBezTo>
                    <a:pt x="60" y="712"/>
                    <a:pt x="62" y="713"/>
                    <a:pt x="63" y="713"/>
                  </a:cubicBezTo>
                  <a:cubicBezTo>
                    <a:pt x="100" y="713"/>
                    <a:pt x="231" y="571"/>
                    <a:pt x="217" y="351"/>
                  </a:cubicBezTo>
                  <a:cubicBezTo>
                    <a:pt x="204" y="128"/>
                    <a:pt x="84" y="0"/>
                    <a:pt x="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2"/>
            <p:cNvSpPr/>
            <p:nvPr/>
          </p:nvSpPr>
          <p:spPr>
            <a:xfrm>
              <a:off x="4461282" y="3923212"/>
              <a:ext cx="24851" cy="58137"/>
            </a:xfrm>
            <a:custGeom>
              <a:avLst/>
              <a:gdLst/>
              <a:ahLst/>
              <a:cxnLst/>
              <a:rect l="l" t="t" r="r" b="b"/>
              <a:pathLst>
                <a:path w="274" h="641" extrusionOk="0">
                  <a:moveTo>
                    <a:pt x="164" y="0"/>
                  </a:moveTo>
                  <a:cubicBezTo>
                    <a:pt x="162" y="0"/>
                    <a:pt x="161" y="0"/>
                    <a:pt x="160" y="1"/>
                  </a:cubicBezTo>
                  <a:cubicBezTo>
                    <a:pt x="131" y="15"/>
                    <a:pt x="160" y="145"/>
                    <a:pt x="116" y="319"/>
                  </a:cubicBezTo>
                  <a:cubicBezTo>
                    <a:pt x="73" y="492"/>
                    <a:pt x="1" y="607"/>
                    <a:pt x="30" y="636"/>
                  </a:cubicBezTo>
                  <a:cubicBezTo>
                    <a:pt x="31" y="639"/>
                    <a:pt x="34" y="641"/>
                    <a:pt x="38" y="641"/>
                  </a:cubicBezTo>
                  <a:cubicBezTo>
                    <a:pt x="72" y="641"/>
                    <a:pt x="193" y="529"/>
                    <a:pt x="232" y="348"/>
                  </a:cubicBezTo>
                  <a:cubicBezTo>
                    <a:pt x="273" y="154"/>
                    <a:pt x="196"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2"/>
            <p:cNvSpPr/>
            <p:nvPr/>
          </p:nvSpPr>
          <p:spPr>
            <a:xfrm>
              <a:off x="5496970" y="3921942"/>
              <a:ext cx="335218" cy="725399"/>
            </a:xfrm>
            <a:custGeom>
              <a:avLst/>
              <a:gdLst/>
              <a:ahLst/>
              <a:cxnLst/>
              <a:rect l="l" t="t" r="r" b="b"/>
              <a:pathLst>
                <a:path w="3696" h="7998" extrusionOk="0">
                  <a:moveTo>
                    <a:pt x="3696" y="1"/>
                  </a:moveTo>
                  <a:lnTo>
                    <a:pt x="0" y="102"/>
                  </a:lnTo>
                  <a:lnTo>
                    <a:pt x="101" y="7998"/>
                  </a:lnTo>
                  <a:lnTo>
                    <a:pt x="2757" y="7103"/>
                  </a:lnTo>
                  <a:lnTo>
                    <a:pt x="3696"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2"/>
            <p:cNvSpPr/>
            <p:nvPr/>
          </p:nvSpPr>
          <p:spPr>
            <a:xfrm>
              <a:off x="5415795" y="4522914"/>
              <a:ext cx="381020" cy="502192"/>
            </a:xfrm>
            <a:custGeom>
              <a:avLst/>
              <a:gdLst/>
              <a:ahLst/>
              <a:cxnLst/>
              <a:rect l="l" t="t" r="r" b="b"/>
              <a:pathLst>
                <a:path w="4201" h="5537" extrusionOk="0">
                  <a:moveTo>
                    <a:pt x="3667" y="0"/>
                  </a:moveTo>
                  <a:cubicBezTo>
                    <a:pt x="3667" y="0"/>
                    <a:pt x="2718" y="799"/>
                    <a:pt x="1822" y="799"/>
                  </a:cubicBezTo>
                  <a:cubicBezTo>
                    <a:pt x="1506" y="799"/>
                    <a:pt x="1198" y="700"/>
                    <a:pt x="939" y="434"/>
                  </a:cubicBezTo>
                  <a:lnTo>
                    <a:pt x="751" y="997"/>
                  </a:lnTo>
                  <a:lnTo>
                    <a:pt x="44" y="4923"/>
                  </a:lnTo>
                  <a:cubicBezTo>
                    <a:pt x="0" y="5183"/>
                    <a:pt x="159" y="5443"/>
                    <a:pt x="404" y="5515"/>
                  </a:cubicBezTo>
                  <a:cubicBezTo>
                    <a:pt x="457" y="5530"/>
                    <a:pt x="509" y="5537"/>
                    <a:pt x="560" y="5537"/>
                  </a:cubicBezTo>
                  <a:cubicBezTo>
                    <a:pt x="707" y="5537"/>
                    <a:pt x="846" y="5478"/>
                    <a:pt x="953" y="5370"/>
                  </a:cubicBezTo>
                  <a:cubicBezTo>
                    <a:pt x="1646" y="4591"/>
                    <a:pt x="4201" y="1718"/>
                    <a:pt x="4143" y="1357"/>
                  </a:cubicBezTo>
                  <a:lnTo>
                    <a:pt x="4057" y="419"/>
                  </a:lnTo>
                  <a:cubicBezTo>
                    <a:pt x="4028" y="217"/>
                    <a:pt x="3883" y="58"/>
                    <a:pt x="3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2"/>
            <p:cNvSpPr/>
            <p:nvPr/>
          </p:nvSpPr>
          <p:spPr>
            <a:xfrm>
              <a:off x="5458967" y="4617150"/>
              <a:ext cx="331318" cy="407867"/>
            </a:xfrm>
            <a:custGeom>
              <a:avLst/>
              <a:gdLst/>
              <a:ahLst/>
              <a:cxnLst/>
              <a:rect l="l" t="t" r="r" b="b"/>
              <a:pathLst>
                <a:path w="3653" h="4497" extrusionOk="0">
                  <a:moveTo>
                    <a:pt x="3609" y="1"/>
                  </a:moveTo>
                  <a:lnTo>
                    <a:pt x="1" y="4490"/>
                  </a:lnTo>
                  <a:cubicBezTo>
                    <a:pt x="26" y="4495"/>
                    <a:pt x="52" y="4497"/>
                    <a:pt x="77" y="4497"/>
                  </a:cubicBezTo>
                  <a:cubicBezTo>
                    <a:pt x="220" y="4497"/>
                    <a:pt x="350" y="4430"/>
                    <a:pt x="448" y="4331"/>
                  </a:cubicBezTo>
                  <a:cubicBezTo>
                    <a:pt x="2397" y="2152"/>
                    <a:pt x="3191" y="1127"/>
                    <a:pt x="3480" y="679"/>
                  </a:cubicBezTo>
                  <a:cubicBezTo>
                    <a:pt x="3595" y="549"/>
                    <a:pt x="3653" y="376"/>
                    <a:pt x="3624" y="203"/>
                  </a:cubicBezTo>
                  <a:lnTo>
                    <a:pt x="3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2"/>
            <p:cNvSpPr/>
            <p:nvPr/>
          </p:nvSpPr>
          <p:spPr>
            <a:xfrm>
              <a:off x="5716914" y="4559012"/>
              <a:ext cx="58953" cy="52877"/>
            </a:xfrm>
            <a:custGeom>
              <a:avLst/>
              <a:gdLst/>
              <a:ahLst/>
              <a:cxnLst/>
              <a:rect l="l" t="t" r="r" b="b"/>
              <a:pathLst>
                <a:path w="650" h="583" extrusionOk="0">
                  <a:moveTo>
                    <a:pt x="325" y="0"/>
                  </a:moveTo>
                  <a:cubicBezTo>
                    <a:pt x="268" y="0"/>
                    <a:pt x="209" y="17"/>
                    <a:pt x="159" y="50"/>
                  </a:cubicBezTo>
                  <a:cubicBezTo>
                    <a:pt x="150" y="60"/>
                    <a:pt x="140" y="69"/>
                    <a:pt x="130" y="79"/>
                  </a:cubicBezTo>
                  <a:lnTo>
                    <a:pt x="130" y="79"/>
                  </a:lnTo>
                  <a:cubicBezTo>
                    <a:pt x="15" y="180"/>
                    <a:pt x="0" y="353"/>
                    <a:pt x="87" y="483"/>
                  </a:cubicBezTo>
                  <a:cubicBezTo>
                    <a:pt x="145" y="549"/>
                    <a:pt x="226" y="582"/>
                    <a:pt x="309" y="582"/>
                  </a:cubicBezTo>
                  <a:cubicBezTo>
                    <a:pt x="372" y="582"/>
                    <a:pt x="435" y="563"/>
                    <a:pt x="491" y="526"/>
                  </a:cubicBezTo>
                  <a:cubicBezTo>
                    <a:pt x="621" y="440"/>
                    <a:pt x="650" y="252"/>
                    <a:pt x="563" y="122"/>
                  </a:cubicBezTo>
                  <a:cubicBezTo>
                    <a:pt x="510" y="42"/>
                    <a:pt x="418" y="0"/>
                    <a:pt x="3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2"/>
            <p:cNvSpPr/>
            <p:nvPr/>
          </p:nvSpPr>
          <p:spPr>
            <a:xfrm>
              <a:off x="5451077" y="4778232"/>
              <a:ext cx="97046" cy="44623"/>
            </a:xfrm>
            <a:custGeom>
              <a:avLst/>
              <a:gdLst/>
              <a:ahLst/>
              <a:cxnLst/>
              <a:rect l="l" t="t" r="r" b="b"/>
              <a:pathLst>
                <a:path w="1070" h="492" extrusionOk="0">
                  <a:moveTo>
                    <a:pt x="322" y="0"/>
                  </a:moveTo>
                  <a:cubicBezTo>
                    <a:pt x="272" y="0"/>
                    <a:pt x="222" y="5"/>
                    <a:pt x="174" y="15"/>
                  </a:cubicBezTo>
                  <a:cubicBezTo>
                    <a:pt x="59" y="44"/>
                    <a:pt x="1" y="87"/>
                    <a:pt x="1" y="101"/>
                  </a:cubicBezTo>
                  <a:cubicBezTo>
                    <a:pt x="45" y="98"/>
                    <a:pt x="90" y="96"/>
                    <a:pt x="136" y="96"/>
                  </a:cubicBezTo>
                  <a:cubicBezTo>
                    <a:pt x="283" y="96"/>
                    <a:pt x="435" y="115"/>
                    <a:pt x="578" y="159"/>
                  </a:cubicBezTo>
                  <a:cubicBezTo>
                    <a:pt x="752" y="246"/>
                    <a:pt x="925" y="361"/>
                    <a:pt x="1055" y="491"/>
                  </a:cubicBezTo>
                  <a:cubicBezTo>
                    <a:pt x="1069" y="491"/>
                    <a:pt x="1055" y="419"/>
                    <a:pt x="983" y="332"/>
                  </a:cubicBezTo>
                  <a:cubicBezTo>
                    <a:pt x="896" y="202"/>
                    <a:pt x="766" y="116"/>
                    <a:pt x="622" y="58"/>
                  </a:cubicBezTo>
                  <a:cubicBezTo>
                    <a:pt x="525" y="20"/>
                    <a:pt x="423"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2"/>
            <p:cNvSpPr/>
            <p:nvPr/>
          </p:nvSpPr>
          <p:spPr>
            <a:xfrm>
              <a:off x="5431758" y="4857956"/>
              <a:ext cx="90153" cy="27753"/>
            </a:xfrm>
            <a:custGeom>
              <a:avLst/>
              <a:gdLst/>
              <a:ahLst/>
              <a:cxnLst/>
              <a:rect l="l" t="t" r="r" b="b"/>
              <a:pathLst>
                <a:path w="994" h="306" extrusionOk="0">
                  <a:moveTo>
                    <a:pt x="364" y="0"/>
                  </a:moveTo>
                  <a:cubicBezTo>
                    <a:pt x="148" y="0"/>
                    <a:pt x="0" y="80"/>
                    <a:pt x="12" y="103"/>
                  </a:cubicBezTo>
                  <a:cubicBezTo>
                    <a:pt x="171" y="103"/>
                    <a:pt x="344" y="103"/>
                    <a:pt x="503" y="117"/>
                  </a:cubicBezTo>
                  <a:cubicBezTo>
                    <a:pt x="661" y="175"/>
                    <a:pt x="820" y="233"/>
                    <a:pt x="965" y="305"/>
                  </a:cubicBezTo>
                  <a:cubicBezTo>
                    <a:pt x="993" y="276"/>
                    <a:pt x="835" y="74"/>
                    <a:pt x="532" y="16"/>
                  </a:cubicBezTo>
                  <a:cubicBezTo>
                    <a:pt x="472" y="5"/>
                    <a:pt x="416" y="0"/>
                    <a:pt x="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2"/>
            <p:cNvSpPr/>
            <p:nvPr/>
          </p:nvSpPr>
          <p:spPr>
            <a:xfrm>
              <a:off x="5468128" y="4699051"/>
              <a:ext cx="132328" cy="43988"/>
            </a:xfrm>
            <a:custGeom>
              <a:avLst/>
              <a:gdLst/>
              <a:ahLst/>
              <a:cxnLst/>
              <a:rect l="l" t="t" r="r" b="b"/>
              <a:pathLst>
                <a:path w="1459" h="485" extrusionOk="0">
                  <a:moveTo>
                    <a:pt x="398" y="0"/>
                  </a:moveTo>
                  <a:cubicBezTo>
                    <a:pt x="264" y="0"/>
                    <a:pt x="131" y="22"/>
                    <a:pt x="1" y="65"/>
                  </a:cubicBezTo>
                  <a:cubicBezTo>
                    <a:pt x="15" y="94"/>
                    <a:pt x="362" y="51"/>
                    <a:pt x="766" y="166"/>
                  </a:cubicBezTo>
                  <a:cubicBezTo>
                    <a:pt x="1157" y="278"/>
                    <a:pt x="1413" y="484"/>
                    <a:pt x="1455" y="484"/>
                  </a:cubicBezTo>
                  <a:cubicBezTo>
                    <a:pt x="1457" y="484"/>
                    <a:pt x="1458" y="484"/>
                    <a:pt x="1459" y="484"/>
                  </a:cubicBezTo>
                  <a:cubicBezTo>
                    <a:pt x="1285" y="267"/>
                    <a:pt x="1054" y="123"/>
                    <a:pt x="795" y="65"/>
                  </a:cubicBezTo>
                  <a:cubicBezTo>
                    <a:pt x="665" y="22"/>
                    <a:pt x="53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2"/>
            <p:cNvSpPr/>
            <p:nvPr/>
          </p:nvSpPr>
          <p:spPr>
            <a:xfrm>
              <a:off x="5478649" y="4621776"/>
              <a:ext cx="119177" cy="19500"/>
            </a:xfrm>
            <a:custGeom>
              <a:avLst/>
              <a:gdLst/>
              <a:ahLst/>
              <a:cxnLst/>
              <a:rect l="l" t="t" r="r" b="b"/>
              <a:pathLst>
                <a:path w="1314" h="215" extrusionOk="0">
                  <a:moveTo>
                    <a:pt x="783" y="0"/>
                  </a:moveTo>
                  <a:cubicBezTo>
                    <a:pt x="743" y="0"/>
                    <a:pt x="704" y="3"/>
                    <a:pt x="664" y="8"/>
                  </a:cubicBezTo>
                  <a:cubicBezTo>
                    <a:pt x="274" y="22"/>
                    <a:pt x="0" y="181"/>
                    <a:pt x="15" y="210"/>
                  </a:cubicBezTo>
                  <a:cubicBezTo>
                    <a:pt x="16" y="213"/>
                    <a:pt x="22" y="215"/>
                    <a:pt x="31" y="215"/>
                  </a:cubicBezTo>
                  <a:cubicBezTo>
                    <a:pt x="98" y="215"/>
                    <a:pt x="348" y="134"/>
                    <a:pt x="664" y="109"/>
                  </a:cubicBezTo>
                  <a:cubicBezTo>
                    <a:pt x="692" y="108"/>
                    <a:pt x="720" y="107"/>
                    <a:pt x="747" y="107"/>
                  </a:cubicBezTo>
                  <a:cubicBezTo>
                    <a:pt x="1018" y="107"/>
                    <a:pt x="1235" y="158"/>
                    <a:pt x="1296" y="158"/>
                  </a:cubicBezTo>
                  <a:cubicBezTo>
                    <a:pt x="1308" y="158"/>
                    <a:pt x="1314" y="156"/>
                    <a:pt x="1314" y="152"/>
                  </a:cubicBezTo>
                  <a:cubicBezTo>
                    <a:pt x="1158" y="56"/>
                    <a:pt x="973" y="0"/>
                    <a:pt x="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2"/>
            <p:cNvSpPr/>
            <p:nvPr/>
          </p:nvSpPr>
          <p:spPr>
            <a:xfrm>
              <a:off x="5452437" y="4550668"/>
              <a:ext cx="138858" cy="82353"/>
            </a:xfrm>
            <a:custGeom>
              <a:avLst/>
              <a:gdLst/>
              <a:ahLst/>
              <a:cxnLst/>
              <a:rect l="l" t="t" r="r" b="b"/>
              <a:pathLst>
                <a:path w="1531" h="908" extrusionOk="0">
                  <a:moveTo>
                    <a:pt x="1291" y="93"/>
                  </a:moveTo>
                  <a:cubicBezTo>
                    <a:pt x="1327" y="93"/>
                    <a:pt x="1365" y="110"/>
                    <a:pt x="1386" y="142"/>
                  </a:cubicBezTo>
                  <a:cubicBezTo>
                    <a:pt x="1415" y="185"/>
                    <a:pt x="1415" y="243"/>
                    <a:pt x="1415" y="301"/>
                  </a:cubicBezTo>
                  <a:cubicBezTo>
                    <a:pt x="1365" y="537"/>
                    <a:pt x="1165" y="731"/>
                    <a:pt x="926" y="780"/>
                  </a:cubicBezTo>
                  <a:lnTo>
                    <a:pt x="926" y="780"/>
                  </a:lnTo>
                  <a:cubicBezTo>
                    <a:pt x="915" y="743"/>
                    <a:pt x="898" y="710"/>
                    <a:pt x="881" y="676"/>
                  </a:cubicBezTo>
                  <a:cubicBezTo>
                    <a:pt x="871" y="655"/>
                    <a:pt x="861" y="634"/>
                    <a:pt x="850" y="614"/>
                  </a:cubicBezTo>
                  <a:lnTo>
                    <a:pt x="850" y="614"/>
                  </a:lnTo>
                  <a:cubicBezTo>
                    <a:pt x="896" y="505"/>
                    <a:pt x="949" y="401"/>
                    <a:pt x="1011" y="301"/>
                  </a:cubicBezTo>
                  <a:cubicBezTo>
                    <a:pt x="1069" y="214"/>
                    <a:pt x="1155" y="142"/>
                    <a:pt x="1256" y="99"/>
                  </a:cubicBezTo>
                  <a:cubicBezTo>
                    <a:pt x="1267" y="95"/>
                    <a:pt x="1279" y="93"/>
                    <a:pt x="1291" y="93"/>
                  </a:cubicBezTo>
                  <a:close/>
                  <a:moveTo>
                    <a:pt x="214" y="165"/>
                  </a:moveTo>
                  <a:cubicBezTo>
                    <a:pt x="224" y="165"/>
                    <a:pt x="235" y="167"/>
                    <a:pt x="246" y="171"/>
                  </a:cubicBezTo>
                  <a:cubicBezTo>
                    <a:pt x="361" y="200"/>
                    <a:pt x="448" y="257"/>
                    <a:pt x="535" y="330"/>
                  </a:cubicBezTo>
                  <a:cubicBezTo>
                    <a:pt x="626" y="421"/>
                    <a:pt x="712" y="517"/>
                    <a:pt x="789" y="621"/>
                  </a:cubicBezTo>
                  <a:lnTo>
                    <a:pt x="789" y="621"/>
                  </a:lnTo>
                  <a:cubicBezTo>
                    <a:pt x="779" y="654"/>
                    <a:pt x="771" y="686"/>
                    <a:pt x="765" y="719"/>
                  </a:cubicBezTo>
                  <a:cubicBezTo>
                    <a:pt x="755" y="741"/>
                    <a:pt x="748" y="765"/>
                    <a:pt x="744" y="789"/>
                  </a:cubicBezTo>
                  <a:lnTo>
                    <a:pt x="744" y="789"/>
                  </a:lnTo>
                  <a:cubicBezTo>
                    <a:pt x="482" y="767"/>
                    <a:pt x="251" y="613"/>
                    <a:pt x="130" y="373"/>
                  </a:cubicBezTo>
                  <a:cubicBezTo>
                    <a:pt x="116" y="315"/>
                    <a:pt x="116" y="257"/>
                    <a:pt x="130" y="214"/>
                  </a:cubicBezTo>
                  <a:cubicBezTo>
                    <a:pt x="152" y="182"/>
                    <a:pt x="182" y="165"/>
                    <a:pt x="214" y="165"/>
                  </a:cubicBezTo>
                  <a:close/>
                  <a:moveTo>
                    <a:pt x="826" y="674"/>
                  </a:moveTo>
                  <a:cubicBezTo>
                    <a:pt x="851" y="710"/>
                    <a:pt x="875" y="747"/>
                    <a:pt x="896" y="785"/>
                  </a:cubicBezTo>
                  <a:lnTo>
                    <a:pt x="896" y="785"/>
                  </a:lnTo>
                  <a:cubicBezTo>
                    <a:pt x="868" y="789"/>
                    <a:pt x="838" y="792"/>
                    <a:pt x="809" y="792"/>
                  </a:cubicBezTo>
                  <a:cubicBezTo>
                    <a:pt x="801" y="792"/>
                    <a:pt x="793" y="791"/>
                    <a:pt x="785" y="791"/>
                  </a:cubicBezTo>
                  <a:lnTo>
                    <a:pt x="785" y="791"/>
                  </a:lnTo>
                  <a:cubicBezTo>
                    <a:pt x="798" y="752"/>
                    <a:pt x="812" y="713"/>
                    <a:pt x="826" y="674"/>
                  </a:cubicBezTo>
                  <a:close/>
                  <a:moveTo>
                    <a:pt x="1296" y="1"/>
                  </a:moveTo>
                  <a:cubicBezTo>
                    <a:pt x="1274" y="1"/>
                    <a:pt x="1251" y="4"/>
                    <a:pt x="1227" y="12"/>
                  </a:cubicBezTo>
                  <a:cubicBezTo>
                    <a:pt x="1112" y="55"/>
                    <a:pt x="1025" y="142"/>
                    <a:pt x="953" y="257"/>
                  </a:cubicBezTo>
                  <a:cubicBezTo>
                    <a:pt x="898" y="350"/>
                    <a:pt x="849" y="447"/>
                    <a:pt x="813" y="548"/>
                  </a:cubicBezTo>
                  <a:lnTo>
                    <a:pt x="813" y="548"/>
                  </a:lnTo>
                  <a:cubicBezTo>
                    <a:pt x="749" y="445"/>
                    <a:pt x="671" y="355"/>
                    <a:pt x="578" y="272"/>
                  </a:cubicBezTo>
                  <a:cubicBezTo>
                    <a:pt x="491" y="171"/>
                    <a:pt x="390" y="113"/>
                    <a:pt x="275" y="70"/>
                  </a:cubicBezTo>
                  <a:cubicBezTo>
                    <a:pt x="260" y="67"/>
                    <a:pt x="246" y="66"/>
                    <a:pt x="232" y="66"/>
                  </a:cubicBezTo>
                  <a:cubicBezTo>
                    <a:pt x="160" y="66"/>
                    <a:pt x="92" y="96"/>
                    <a:pt x="44" y="156"/>
                  </a:cubicBezTo>
                  <a:cubicBezTo>
                    <a:pt x="15" y="229"/>
                    <a:pt x="0" y="315"/>
                    <a:pt x="44" y="402"/>
                  </a:cubicBezTo>
                  <a:cubicBezTo>
                    <a:pt x="164" y="683"/>
                    <a:pt x="433" y="877"/>
                    <a:pt x="748" y="892"/>
                  </a:cubicBezTo>
                  <a:lnTo>
                    <a:pt x="748" y="892"/>
                  </a:lnTo>
                  <a:cubicBezTo>
                    <a:pt x="749" y="897"/>
                    <a:pt x="750" y="902"/>
                    <a:pt x="751" y="907"/>
                  </a:cubicBezTo>
                  <a:cubicBezTo>
                    <a:pt x="752" y="902"/>
                    <a:pt x="754" y="897"/>
                    <a:pt x="755" y="893"/>
                  </a:cubicBezTo>
                  <a:lnTo>
                    <a:pt x="755" y="893"/>
                  </a:lnTo>
                  <a:cubicBezTo>
                    <a:pt x="766" y="893"/>
                    <a:pt x="777" y="893"/>
                    <a:pt x="788" y="893"/>
                  </a:cubicBezTo>
                  <a:cubicBezTo>
                    <a:pt x="800" y="893"/>
                    <a:pt x="812" y="893"/>
                    <a:pt x="823" y="893"/>
                  </a:cubicBezTo>
                  <a:cubicBezTo>
                    <a:pt x="1170" y="893"/>
                    <a:pt x="1458" y="647"/>
                    <a:pt x="1516" y="301"/>
                  </a:cubicBezTo>
                  <a:cubicBezTo>
                    <a:pt x="1531" y="214"/>
                    <a:pt x="1502" y="142"/>
                    <a:pt x="1458" y="70"/>
                  </a:cubicBezTo>
                  <a:cubicBezTo>
                    <a:pt x="1416" y="28"/>
                    <a:pt x="1358" y="1"/>
                    <a:pt x="1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2"/>
            <p:cNvSpPr/>
            <p:nvPr/>
          </p:nvSpPr>
          <p:spPr>
            <a:xfrm>
              <a:off x="4734920" y="2491982"/>
              <a:ext cx="1974485" cy="1361914"/>
            </a:xfrm>
            <a:custGeom>
              <a:avLst/>
              <a:gdLst/>
              <a:ahLst/>
              <a:cxnLst/>
              <a:rect l="l" t="t" r="r" b="b"/>
              <a:pathLst>
                <a:path w="21770" h="15016" extrusionOk="0">
                  <a:moveTo>
                    <a:pt x="9432" y="0"/>
                  </a:moveTo>
                  <a:cubicBezTo>
                    <a:pt x="8986" y="0"/>
                    <a:pt x="8416" y="101"/>
                    <a:pt x="7810" y="465"/>
                  </a:cubicBezTo>
                  <a:cubicBezTo>
                    <a:pt x="6757" y="1086"/>
                    <a:pt x="1" y="12013"/>
                    <a:pt x="1" y="12013"/>
                  </a:cubicBezTo>
                  <a:lnTo>
                    <a:pt x="4375" y="15016"/>
                  </a:lnTo>
                  <a:lnTo>
                    <a:pt x="10365" y="6124"/>
                  </a:lnTo>
                  <a:lnTo>
                    <a:pt x="12819" y="8231"/>
                  </a:lnTo>
                  <a:cubicBezTo>
                    <a:pt x="12819" y="8231"/>
                    <a:pt x="15769" y="8835"/>
                    <a:pt x="17844" y="8835"/>
                  </a:cubicBezTo>
                  <a:cubicBezTo>
                    <a:pt x="18493" y="8835"/>
                    <a:pt x="19056" y="8776"/>
                    <a:pt x="19416" y="8621"/>
                  </a:cubicBezTo>
                  <a:cubicBezTo>
                    <a:pt x="20947" y="7957"/>
                    <a:pt x="21769" y="6239"/>
                    <a:pt x="21640" y="4767"/>
                  </a:cubicBezTo>
                  <a:cubicBezTo>
                    <a:pt x="21582" y="3901"/>
                    <a:pt x="21380" y="3049"/>
                    <a:pt x="21019" y="2255"/>
                  </a:cubicBezTo>
                  <a:cubicBezTo>
                    <a:pt x="20037" y="2409"/>
                    <a:pt x="19232" y="2678"/>
                    <a:pt x="18288" y="2678"/>
                  </a:cubicBezTo>
                  <a:cubicBezTo>
                    <a:pt x="17553" y="2678"/>
                    <a:pt x="16733" y="2515"/>
                    <a:pt x="15678" y="2010"/>
                  </a:cubicBezTo>
                  <a:lnTo>
                    <a:pt x="10365" y="162"/>
                  </a:lnTo>
                  <a:cubicBezTo>
                    <a:pt x="10365" y="162"/>
                    <a:pt x="9997" y="0"/>
                    <a:pt x="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2"/>
            <p:cNvSpPr/>
            <p:nvPr/>
          </p:nvSpPr>
          <p:spPr>
            <a:xfrm>
              <a:off x="5410534" y="2994001"/>
              <a:ext cx="487136" cy="1263235"/>
            </a:xfrm>
            <a:custGeom>
              <a:avLst/>
              <a:gdLst/>
              <a:ahLst/>
              <a:cxnLst/>
              <a:rect l="l" t="t" r="r" b="b"/>
              <a:pathLst>
                <a:path w="5371" h="13928" extrusionOk="0">
                  <a:moveTo>
                    <a:pt x="3032" y="0"/>
                  </a:moveTo>
                  <a:cubicBezTo>
                    <a:pt x="2173" y="0"/>
                    <a:pt x="1401" y="329"/>
                    <a:pt x="1401" y="329"/>
                  </a:cubicBezTo>
                  <a:cubicBezTo>
                    <a:pt x="1401" y="329"/>
                    <a:pt x="968" y="1137"/>
                    <a:pt x="520" y="2061"/>
                  </a:cubicBezTo>
                  <a:cubicBezTo>
                    <a:pt x="58" y="2999"/>
                    <a:pt x="0" y="5915"/>
                    <a:pt x="0" y="5915"/>
                  </a:cubicBezTo>
                  <a:lnTo>
                    <a:pt x="188" y="13797"/>
                  </a:lnTo>
                  <a:lnTo>
                    <a:pt x="4793" y="13927"/>
                  </a:lnTo>
                  <a:cubicBezTo>
                    <a:pt x="4793" y="13927"/>
                    <a:pt x="4909" y="11170"/>
                    <a:pt x="5038" y="8225"/>
                  </a:cubicBezTo>
                  <a:cubicBezTo>
                    <a:pt x="5183" y="5237"/>
                    <a:pt x="5370" y="2032"/>
                    <a:pt x="5082" y="1311"/>
                  </a:cubicBezTo>
                  <a:cubicBezTo>
                    <a:pt x="4669" y="272"/>
                    <a:pt x="3814" y="0"/>
                    <a:pt x="30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2"/>
            <p:cNvSpPr/>
            <p:nvPr/>
          </p:nvSpPr>
          <p:spPr>
            <a:xfrm>
              <a:off x="4731020" y="2693878"/>
              <a:ext cx="1030505" cy="1165281"/>
            </a:xfrm>
            <a:custGeom>
              <a:avLst/>
              <a:gdLst/>
              <a:ahLst/>
              <a:cxnLst/>
              <a:rect l="l" t="t" r="r" b="b"/>
              <a:pathLst>
                <a:path w="11362" h="12848" extrusionOk="0">
                  <a:moveTo>
                    <a:pt x="6049" y="520"/>
                  </a:moveTo>
                  <a:lnTo>
                    <a:pt x="6020" y="563"/>
                  </a:lnTo>
                  <a:cubicBezTo>
                    <a:pt x="6034" y="549"/>
                    <a:pt x="6049" y="534"/>
                    <a:pt x="6049" y="520"/>
                  </a:cubicBezTo>
                  <a:close/>
                  <a:moveTo>
                    <a:pt x="10408" y="0"/>
                  </a:moveTo>
                  <a:lnTo>
                    <a:pt x="10452" y="58"/>
                  </a:lnTo>
                  <a:cubicBezTo>
                    <a:pt x="10495" y="87"/>
                    <a:pt x="10553" y="145"/>
                    <a:pt x="10611" y="217"/>
                  </a:cubicBezTo>
                  <a:cubicBezTo>
                    <a:pt x="11130" y="780"/>
                    <a:pt x="11361" y="1545"/>
                    <a:pt x="11231" y="2310"/>
                  </a:cubicBezTo>
                  <a:cubicBezTo>
                    <a:pt x="11188" y="2584"/>
                    <a:pt x="11101" y="2873"/>
                    <a:pt x="10986" y="3133"/>
                  </a:cubicBezTo>
                  <a:cubicBezTo>
                    <a:pt x="10842" y="3421"/>
                    <a:pt x="10639" y="3681"/>
                    <a:pt x="10394" y="3883"/>
                  </a:cubicBezTo>
                  <a:lnTo>
                    <a:pt x="4403" y="12740"/>
                  </a:lnTo>
                  <a:lnTo>
                    <a:pt x="4403" y="12740"/>
                  </a:lnTo>
                  <a:lnTo>
                    <a:pt x="3941" y="12415"/>
                  </a:lnTo>
                  <a:lnTo>
                    <a:pt x="87" y="9778"/>
                  </a:lnTo>
                  <a:lnTo>
                    <a:pt x="87" y="9778"/>
                  </a:lnTo>
                  <a:cubicBezTo>
                    <a:pt x="1756" y="7060"/>
                    <a:pt x="3266" y="4759"/>
                    <a:pt x="4346" y="3118"/>
                  </a:cubicBezTo>
                  <a:lnTo>
                    <a:pt x="5601" y="1213"/>
                  </a:lnTo>
                  <a:lnTo>
                    <a:pt x="5933" y="693"/>
                  </a:lnTo>
                  <a:lnTo>
                    <a:pt x="5587" y="1198"/>
                  </a:lnTo>
                  <a:lnTo>
                    <a:pt x="4302" y="3089"/>
                  </a:lnTo>
                  <a:cubicBezTo>
                    <a:pt x="3220" y="4735"/>
                    <a:pt x="1704" y="7045"/>
                    <a:pt x="15" y="9773"/>
                  </a:cubicBezTo>
                  <a:lnTo>
                    <a:pt x="0" y="9802"/>
                  </a:lnTo>
                  <a:lnTo>
                    <a:pt x="29" y="9816"/>
                  </a:lnTo>
                  <a:lnTo>
                    <a:pt x="3898" y="12487"/>
                  </a:lnTo>
                  <a:lnTo>
                    <a:pt x="4389" y="12819"/>
                  </a:lnTo>
                  <a:lnTo>
                    <a:pt x="4418" y="12848"/>
                  </a:lnTo>
                  <a:lnTo>
                    <a:pt x="4432" y="12819"/>
                  </a:lnTo>
                  <a:lnTo>
                    <a:pt x="10423" y="3912"/>
                  </a:lnTo>
                  <a:cubicBezTo>
                    <a:pt x="10683" y="3710"/>
                    <a:pt x="10885" y="3450"/>
                    <a:pt x="11029" y="3147"/>
                  </a:cubicBezTo>
                  <a:cubicBezTo>
                    <a:pt x="11145" y="2873"/>
                    <a:pt x="11231" y="2599"/>
                    <a:pt x="11275" y="2310"/>
                  </a:cubicBezTo>
                  <a:cubicBezTo>
                    <a:pt x="11347" y="1848"/>
                    <a:pt x="11289" y="1372"/>
                    <a:pt x="11101" y="938"/>
                  </a:cubicBezTo>
                  <a:cubicBezTo>
                    <a:pt x="10986" y="664"/>
                    <a:pt x="10827" y="419"/>
                    <a:pt x="10625" y="202"/>
                  </a:cubicBezTo>
                  <a:cubicBezTo>
                    <a:pt x="10553" y="130"/>
                    <a:pt x="10481" y="58"/>
                    <a:pt x="10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2"/>
            <p:cNvSpPr/>
            <p:nvPr/>
          </p:nvSpPr>
          <p:spPr>
            <a:xfrm>
              <a:off x="6147642" y="2671566"/>
              <a:ext cx="301206" cy="333948"/>
            </a:xfrm>
            <a:custGeom>
              <a:avLst/>
              <a:gdLst/>
              <a:ahLst/>
              <a:cxnLst/>
              <a:rect l="l" t="t" r="r" b="b"/>
              <a:pathLst>
                <a:path w="3321" h="3682" extrusionOk="0">
                  <a:moveTo>
                    <a:pt x="1" y="1"/>
                  </a:moveTo>
                  <a:cubicBezTo>
                    <a:pt x="58" y="44"/>
                    <a:pt x="131" y="73"/>
                    <a:pt x="188" y="102"/>
                  </a:cubicBezTo>
                  <a:lnTo>
                    <a:pt x="708" y="347"/>
                  </a:lnTo>
                  <a:cubicBezTo>
                    <a:pt x="1271" y="607"/>
                    <a:pt x="1791" y="939"/>
                    <a:pt x="2267" y="1343"/>
                  </a:cubicBezTo>
                  <a:cubicBezTo>
                    <a:pt x="2743" y="1762"/>
                    <a:pt x="3061" y="2310"/>
                    <a:pt x="3220" y="2917"/>
                  </a:cubicBezTo>
                  <a:cubicBezTo>
                    <a:pt x="3263" y="3162"/>
                    <a:pt x="3277" y="3422"/>
                    <a:pt x="3263" y="3682"/>
                  </a:cubicBezTo>
                  <a:cubicBezTo>
                    <a:pt x="3263" y="3682"/>
                    <a:pt x="3277" y="3667"/>
                    <a:pt x="3277" y="3624"/>
                  </a:cubicBezTo>
                  <a:cubicBezTo>
                    <a:pt x="3292" y="3595"/>
                    <a:pt x="3306" y="3537"/>
                    <a:pt x="3306" y="3480"/>
                  </a:cubicBezTo>
                  <a:cubicBezTo>
                    <a:pt x="3321" y="3278"/>
                    <a:pt x="3306" y="3090"/>
                    <a:pt x="3277" y="2902"/>
                  </a:cubicBezTo>
                  <a:cubicBezTo>
                    <a:pt x="3133" y="2282"/>
                    <a:pt x="2801" y="1719"/>
                    <a:pt x="2325" y="1300"/>
                  </a:cubicBezTo>
                  <a:cubicBezTo>
                    <a:pt x="1848" y="881"/>
                    <a:pt x="1300" y="549"/>
                    <a:pt x="722" y="304"/>
                  </a:cubicBezTo>
                  <a:cubicBezTo>
                    <a:pt x="506" y="203"/>
                    <a:pt x="333" y="116"/>
                    <a:pt x="203" y="73"/>
                  </a:cubicBezTo>
                  <a:cubicBezTo>
                    <a:pt x="145" y="44"/>
                    <a:pt x="73" y="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2"/>
            <p:cNvSpPr/>
            <p:nvPr/>
          </p:nvSpPr>
          <p:spPr>
            <a:xfrm>
              <a:off x="5716914" y="3005429"/>
              <a:ext cx="178130" cy="1251807"/>
            </a:xfrm>
            <a:custGeom>
              <a:avLst/>
              <a:gdLst/>
              <a:ahLst/>
              <a:cxnLst/>
              <a:rect l="l" t="t" r="r" b="b"/>
              <a:pathLst>
                <a:path w="1964" h="13802" extrusionOk="0">
                  <a:moveTo>
                    <a:pt x="0" y="1"/>
                  </a:moveTo>
                  <a:cubicBezTo>
                    <a:pt x="0" y="1"/>
                    <a:pt x="58" y="1"/>
                    <a:pt x="159" y="15"/>
                  </a:cubicBezTo>
                  <a:cubicBezTo>
                    <a:pt x="304" y="30"/>
                    <a:pt x="433" y="59"/>
                    <a:pt x="578" y="102"/>
                  </a:cubicBezTo>
                  <a:cubicBezTo>
                    <a:pt x="794" y="160"/>
                    <a:pt x="996" y="275"/>
                    <a:pt x="1170" y="419"/>
                  </a:cubicBezTo>
                  <a:cubicBezTo>
                    <a:pt x="1401" y="607"/>
                    <a:pt x="1588" y="853"/>
                    <a:pt x="1704" y="1127"/>
                  </a:cubicBezTo>
                  <a:cubicBezTo>
                    <a:pt x="1964" y="1748"/>
                    <a:pt x="1863" y="2570"/>
                    <a:pt x="1819" y="3451"/>
                  </a:cubicBezTo>
                  <a:cubicBezTo>
                    <a:pt x="1776" y="4346"/>
                    <a:pt x="1747" y="5327"/>
                    <a:pt x="1704" y="6352"/>
                  </a:cubicBezTo>
                  <a:cubicBezTo>
                    <a:pt x="1617" y="8402"/>
                    <a:pt x="1545" y="10264"/>
                    <a:pt x="1487" y="11607"/>
                  </a:cubicBezTo>
                  <a:cubicBezTo>
                    <a:pt x="1458" y="12285"/>
                    <a:pt x="1444" y="12819"/>
                    <a:pt x="1429" y="13209"/>
                  </a:cubicBezTo>
                  <a:cubicBezTo>
                    <a:pt x="1415" y="13397"/>
                    <a:pt x="1415" y="13541"/>
                    <a:pt x="1415" y="13642"/>
                  </a:cubicBezTo>
                  <a:cubicBezTo>
                    <a:pt x="1415" y="13700"/>
                    <a:pt x="1415" y="13743"/>
                    <a:pt x="1415" y="13801"/>
                  </a:cubicBezTo>
                  <a:cubicBezTo>
                    <a:pt x="1429" y="13743"/>
                    <a:pt x="1444" y="13700"/>
                    <a:pt x="1444" y="13642"/>
                  </a:cubicBezTo>
                  <a:cubicBezTo>
                    <a:pt x="1444" y="13541"/>
                    <a:pt x="1458" y="13397"/>
                    <a:pt x="1458" y="13209"/>
                  </a:cubicBezTo>
                  <a:cubicBezTo>
                    <a:pt x="1487" y="12819"/>
                    <a:pt x="1516" y="12285"/>
                    <a:pt x="1545" y="11621"/>
                  </a:cubicBezTo>
                  <a:cubicBezTo>
                    <a:pt x="1603" y="10264"/>
                    <a:pt x="1689" y="8402"/>
                    <a:pt x="1790" y="6352"/>
                  </a:cubicBezTo>
                  <a:cubicBezTo>
                    <a:pt x="1834" y="5327"/>
                    <a:pt x="1863" y="4346"/>
                    <a:pt x="1906" y="3465"/>
                  </a:cubicBezTo>
                  <a:cubicBezTo>
                    <a:pt x="1920" y="3018"/>
                    <a:pt x="1949" y="2599"/>
                    <a:pt x="1949" y="2195"/>
                  </a:cubicBezTo>
                  <a:cubicBezTo>
                    <a:pt x="1964" y="1820"/>
                    <a:pt x="1891" y="1444"/>
                    <a:pt x="1761" y="1098"/>
                  </a:cubicBezTo>
                  <a:cubicBezTo>
                    <a:pt x="1545" y="593"/>
                    <a:pt x="1112" y="217"/>
                    <a:pt x="592" y="73"/>
                  </a:cubicBezTo>
                  <a:cubicBezTo>
                    <a:pt x="448" y="30"/>
                    <a:pt x="30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32"/>
          <p:cNvGrpSpPr/>
          <p:nvPr/>
        </p:nvGrpSpPr>
        <p:grpSpPr>
          <a:xfrm>
            <a:off x="4447231" y="2571762"/>
            <a:ext cx="838400" cy="830927"/>
            <a:chOff x="6902116" y="1064800"/>
            <a:chExt cx="2093382" cy="2074724"/>
          </a:xfrm>
        </p:grpSpPr>
        <p:sp>
          <p:nvSpPr>
            <p:cNvPr id="945" name="Google Shape;945;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804604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0"/>
        <p:cNvGrpSpPr/>
        <p:nvPr/>
      </p:nvGrpSpPr>
      <p:grpSpPr>
        <a:xfrm>
          <a:off x="0" y="0"/>
          <a:ext cx="0" cy="0"/>
          <a:chOff x="0" y="0"/>
          <a:chExt cx="0" cy="0"/>
        </a:xfrm>
      </p:grpSpPr>
      <p:sp>
        <p:nvSpPr>
          <p:cNvPr id="961" name="Google Shape;96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Two columns</a:t>
            </a:r>
            <a:endParaRPr/>
          </a:p>
        </p:txBody>
      </p:sp>
      <p:sp>
        <p:nvSpPr>
          <p:cNvPr id="962" name="Google Shape;962;p33"/>
          <p:cNvSpPr txBox="1">
            <a:spLocks noGrp="1"/>
          </p:cNvSpPr>
          <p:nvPr>
            <p:ph type="subTitle" idx="3"/>
          </p:nvPr>
        </p:nvSpPr>
        <p:spPr>
          <a:xfrm>
            <a:off x="1401150" y="2214848"/>
            <a:ext cx="2958600" cy="16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 is the closest planet to the Sun and the smallest one in the Solar System—it’s only a bit larger than the Moon. The planet’s name has nothing to do with the liquid metal, since Mercury was named after the Roman messenger god</a:t>
            </a:r>
            <a:endParaRPr dirty="0"/>
          </a:p>
        </p:txBody>
      </p:sp>
      <p:sp>
        <p:nvSpPr>
          <p:cNvPr id="963" name="Google Shape;963;p33"/>
          <p:cNvSpPr txBox="1">
            <a:spLocks noGrp="1"/>
          </p:cNvSpPr>
          <p:nvPr>
            <p:ph type="subTitle" idx="1"/>
          </p:nvPr>
        </p:nvSpPr>
        <p:spPr>
          <a:xfrm>
            <a:off x="1401163" y="1644050"/>
            <a:ext cx="2958600" cy="48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300"/>
              <a:t>Mercury</a:t>
            </a:r>
            <a:endParaRPr sz="2300"/>
          </a:p>
        </p:txBody>
      </p:sp>
      <p:sp>
        <p:nvSpPr>
          <p:cNvPr id="964" name="Google Shape;964;p33"/>
          <p:cNvSpPr txBox="1">
            <a:spLocks noGrp="1"/>
          </p:cNvSpPr>
          <p:nvPr>
            <p:ph type="subTitle" idx="2"/>
          </p:nvPr>
        </p:nvSpPr>
        <p:spPr>
          <a:xfrm>
            <a:off x="4784245" y="1644050"/>
            <a:ext cx="2958600" cy="48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300"/>
              <a:t>Venus</a:t>
            </a:r>
            <a:endParaRPr sz="2300"/>
          </a:p>
        </p:txBody>
      </p:sp>
      <p:sp>
        <p:nvSpPr>
          <p:cNvPr id="965" name="Google Shape;965;p33"/>
          <p:cNvSpPr txBox="1">
            <a:spLocks noGrp="1"/>
          </p:cNvSpPr>
          <p:nvPr>
            <p:ph type="subTitle" idx="4"/>
          </p:nvPr>
        </p:nvSpPr>
        <p:spPr>
          <a:xfrm>
            <a:off x="4784228" y="2214848"/>
            <a:ext cx="2958600" cy="16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34"/>
          <p:cNvSpPr txBox="1">
            <a:spLocks noGrp="1"/>
          </p:cNvSpPr>
          <p:nvPr>
            <p:ph type="subTitle" idx="1"/>
          </p:nvPr>
        </p:nvSpPr>
        <p:spPr>
          <a:xfrm>
            <a:off x="859500" y="1763325"/>
            <a:ext cx="2251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971" name="Google Shape;971;p34"/>
          <p:cNvSpPr txBox="1">
            <a:spLocks noGrp="1"/>
          </p:cNvSpPr>
          <p:nvPr>
            <p:ph type="subTitle" idx="5"/>
          </p:nvPr>
        </p:nvSpPr>
        <p:spPr>
          <a:xfrm>
            <a:off x="3446092" y="2501650"/>
            <a:ext cx="2251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972" name="Google Shape;972;p34"/>
          <p:cNvSpPr txBox="1">
            <a:spLocks noGrp="1"/>
          </p:cNvSpPr>
          <p:nvPr>
            <p:ph type="subTitle" idx="6"/>
          </p:nvPr>
        </p:nvSpPr>
        <p:spPr>
          <a:xfrm>
            <a:off x="6032685" y="1763325"/>
            <a:ext cx="2251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973" name="Google Shape;97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Three columns</a:t>
            </a:r>
            <a:endParaRPr/>
          </a:p>
        </p:txBody>
      </p:sp>
      <p:sp>
        <p:nvSpPr>
          <p:cNvPr id="974" name="Google Shape;974;p34"/>
          <p:cNvSpPr txBox="1">
            <a:spLocks noGrp="1"/>
          </p:cNvSpPr>
          <p:nvPr>
            <p:ph type="subTitle" idx="2"/>
          </p:nvPr>
        </p:nvSpPr>
        <p:spPr>
          <a:xfrm>
            <a:off x="859500" y="2290325"/>
            <a:ext cx="22518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975" name="Google Shape;975;p34"/>
          <p:cNvSpPr txBox="1">
            <a:spLocks noGrp="1"/>
          </p:cNvSpPr>
          <p:nvPr>
            <p:ph type="subTitle" idx="3"/>
          </p:nvPr>
        </p:nvSpPr>
        <p:spPr>
          <a:xfrm>
            <a:off x="3446084" y="3028650"/>
            <a:ext cx="22518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 </a:t>
            </a:r>
            <a:endParaRPr/>
          </a:p>
        </p:txBody>
      </p:sp>
      <p:sp>
        <p:nvSpPr>
          <p:cNvPr id="976" name="Google Shape;976;p34"/>
          <p:cNvSpPr txBox="1">
            <a:spLocks noGrp="1"/>
          </p:cNvSpPr>
          <p:nvPr>
            <p:ph type="subTitle" idx="4"/>
          </p:nvPr>
        </p:nvSpPr>
        <p:spPr>
          <a:xfrm>
            <a:off x="6032688" y="2290325"/>
            <a:ext cx="22518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second-largest planet in the Solar System</a:t>
            </a:r>
            <a:endParaRPr/>
          </a:p>
        </p:txBody>
      </p:sp>
      <p:sp>
        <p:nvSpPr>
          <p:cNvPr id="977" name="Google Shape;977;p34"/>
          <p:cNvSpPr/>
          <p:nvPr/>
        </p:nvSpPr>
        <p:spPr>
          <a:xfrm flipH="1">
            <a:off x="-4033275" y="253360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978" name="Google Shape;978;p34"/>
          <p:cNvSpPr/>
          <p:nvPr/>
        </p:nvSpPr>
        <p:spPr>
          <a:xfrm rot="752378">
            <a:off x="5690558" y="4194308"/>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spTree>
    <p:extLst>
      <p:ext uri="{BB962C8B-B14F-4D97-AF65-F5344CB8AC3E}">
        <p14:creationId xmlns:p14="http://schemas.microsoft.com/office/powerpoint/2010/main" val="42784069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35"/>
          <p:cNvSpPr txBox="1">
            <a:spLocks noGrp="1"/>
          </p:cNvSpPr>
          <p:nvPr>
            <p:ph type="subTitle" idx="1"/>
          </p:nvPr>
        </p:nvSpPr>
        <p:spPr>
          <a:xfrm>
            <a:off x="1195875" y="1476700"/>
            <a:ext cx="28671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Mars</a:t>
            </a:r>
            <a:endParaRPr dirty="0"/>
          </a:p>
        </p:txBody>
      </p:sp>
      <p:sp>
        <p:nvSpPr>
          <p:cNvPr id="984" name="Google Shape;984;p35"/>
          <p:cNvSpPr txBox="1">
            <a:spLocks noGrp="1"/>
          </p:cNvSpPr>
          <p:nvPr>
            <p:ph type="subTitle" idx="2"/>
          </p:nvPr>
        </p:nvSpPr>
        <p:spPr>
          <a:xfrm>
            <a:off x="1195850" y="1961200"/>
            <a:ext cx="2867100" cy="9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actually a cold place. It's full of iron oxide dust, which gives the planet its reddish cast, and it’s made of basalt</a:t>
            </a:r>
            <a:endParaRPr dirty="0"/>
          </a:p>
        </p:txBody>
      </p:sp>
      <p:sp>
        <p:nvSpPr>
          <p:cNvPr id="985" name="Google Shape;985;p35"/>
          <p:cNvSpPr txBox="1">
            <a:spLocks noGrp="1"/>
          </p:cNvSpPr>
          <p:nvPr>
            <p:ph type="subTitle" idx="3"/>
          </p:nvPr>
        </p:nvSpPr>
        <p:spPr>
          <a:xfrm>
            <a:off x="5081026" y="1961200"/>
            <a:ext cx="2867100" cy="9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It has a toxic atmosphere</a:t>
            </a:r>
            <a:endParaRPr/>
          </a:p>
        </p:txBody>
      </p:sp>
      <p:sp>
        <p:nvSpPr>
          <p:cNvPr id="986" name="Google Shape;986;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Four ideas</a:t>
            </a:r>
            <a:endParaRPr/>
          </a:p>
        </p:txBody>
      </p:sp>
      <p:sp>
        <p:nvSpPr>
          <p:cNvPr id="987" name="Google Shape;987;p35"/>
          <p:cNvSpPr txBox="1">
            <a:spLocks noGrp="1"/>
          </p:cNvSpPr>
          <p:nvPr>
            <p:ph type="subTitle" idx="6"/>
          </p:nvPr>
        </p:nvSpPr>
        <p:spPr>
          <a:xfrm>
            <a:off x="1195863" y="2979075"/>
            <a:ext cx="28671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988" name="Google Shape;988;p35"/>
          <p:cNvSpPr txBox="1">
            <a:spLocks noGrp="1"/>
          </p:cNvSpPr>
          <p:nvPr>
            <p:ph type="subTitle" idx="4"/>
          </p:nvPr>
        </p:nvSpPr>
        <p:spPr>
          <a:xfrm>
            <a:off x="1195850" y="3463875"/>
            <a:ext cx="2867100" cy="9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a:t>
            </a:r>
            <a:endParaRPr/>
          </a:p>
        </p:txBody>
      </p:sp>
      <p:sp>
        <p:nvSpPr>
          <p:cNvPr id="989" name="Google Shape;989;p35"/>
          <p:cNvSpPr txBox="1">
            <a:spLocks noGrp="1"/>
          </p:cNvSpPr>
          <p:nvPr>
            <p:ph type="subTitle" idx="5"/>
          </p:nvPr>
        </p:nvSpPr>
        <p:spPr>
          <a:xfrm>
            <a:off x="5081027" y="3463875"/>
            <a:ext cx="2867100" cy="9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It's composed mostly of hydrogen and helium. It has beautiful rings</a:t>
            </a:r>
            <a:endParaRPr/>
          </a:p>
        </p:txBody>
      </p:sp>
      <p:sp>
        <p:nvSpPr>
          <p:cNvPr id="990" name="Google Shape;990;p35"/>
          <p:cNvSpPr txBox="1">
            <a:spLocks noGrp="1"/>
          </p:cNvSpPr>
          <p:nvPr>
            <p:ph type="subTitle" idx="7"/>
          </p:nvPr>
        </p:nvSpPr>
        <p:spPr>
          <a:xfrm>
            <a:off x="5081050" y="1476700"/>
            <a:ext cx="28671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991" name="Google Shape;991;p35"/>
          <p:cNvSpPr txBox="1">
            <a:spLocks noGrp="1"/>
          </p:cNvSpPr>
          <p:nvPr>
            <p:ph type="subTitle" idx="8"/>
          </p:nvPr>
        </p:nvSpPr>
        <p:spPr>
          <a:xfrm>
            <a:off x="5081038" y="2979075"/>
            <a:ext cx="28671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992" name="Google Shape;992;p35"/>
          <p:cNvSpPr/>
          <p:nvPr/>
        </p:nvSpPr>
        <p:spPr>
          <a:xfrm rot="-8996665">
            <a:off x="7166887" y="2858049"/>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993" name="Google Shape;993;p35"/>
          <p:cNvSpPr/>
          <p:nvPr/>
        </p:nvSpPr>
        <p:spPr>
          <a:xfrm rot="9900040" flipH="1">
            <a:off x="-1592096" y="3559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994" name="Google Shape;994;p35"/>
          <p:cNvSpPr/>
          <p:nvPr/>
        </p:nvSpPr>
        <p:spPr>
          <a:xfrm rot="-8996665">
            <a:off x="-1152413" y="3632099"/>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36"/>
          <p:cNvSpPr txBox="1">
            <a:spLocks noGrp="1"/>
          </p:cNvSpPr>
          <p:nvPr>
            <p:ph type="subTitle" idx="7"/>
          </p:nvPr>
        </p:nvSpPr>
        <p:spPr>
          <a:xfrm>
            <a:off x="2058225" y="1555850"/>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Mars</a:t>
            </a:r>
            <a:endParaRPr dirty="0"/>
          </a:p>
        </p:txBody>
      </p:sp>
      <p:sp>
        <p:nvSpPr>
          <p:cNvPr id="1000" name="Google Shape;1000;p36"/>
          <p:cNvSpPr txBox="1">
            <a:spLocks noGrp="1"/>
          </p:cNvSpPr>
          <p:nvPr>
            <p:ph type="subTitle" idx="4"/>
          </p:nvPr>
        </p:nvSpPr>
        <p:spPr>
          <a:xfrm>
            <a:off x="2063125" y="3083228"/>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has life</a:t>
            </a:r>
            <a:endParaRPr/>
          </a:p>
        </p:txBody>
      </p:sp>
      <p:sp>
        <p:nvSpPr>
          <p:cNvPr id="1001" name="Google Shape;1001;p36"/>
          <p:cNvSpPr txBox="1">
            <a:spLocks noGrp="1"/>
          </p:cNvSpPr>
          <p:nvPr>
            <p:ph type="subTitle" idx="5"/>
          </p:nvPr>
        </p:nvSpPr>
        <p:spPr>
          <a:xfrm>
            <a:off x="4746925" y="3083228"/>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small</a:t>
            </a:r>
            <a:endParaRPr/>
          </a:p>
        </p:txBody>
      </p:sp>
      <p:sp>
        <p:nvSpPr>
          <p:cNvPr id="1002" name="Google Shape;1002;p36"/>
          <p:cNvSpPr txBox="1">
            <a:spLocks noGrp="1"/>
          </p:cNvSpPr>
          <p:nvPr>
            <p:ph type="subTitle" idx="1"/>
          </p:nvPr>
        </p:nvSpPr>
        <p:spPr>
          <a:xfrm>
            <a:off x="2063125" y="203821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Mars is very cold</a:t>
            </a:r>
            <a:endParaRPr dirty="0"/>
          </a:p>
        </p:txBody>
      </p:sp>
      <p:sp>
        <p:nvSpPr>
          <p:cNvPr id="1003" name="Google Shape;1003;p36"/>
          <p:cNvSpPr txBox="1">
            <a:spLocks noGrp="1"/>
          </p:cNvSpPr>
          <p:nvPr>
            <p:ph type="subTitle" idx="13"/>
          </p:nvPr>
        </p:nvSpPr>
        <p:spPr>
          <a:xfrm>
            <a:off x="2058225" y="2596325"/>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a:t>
            </a:r>
            <a:endParaRPr/>
          </a:p>
        </p:txBody>
      </p:sp>
      <p:sp>
        <p:nvSpPr>
          <p:cNvPr id="1004" name="Google Shape;1004;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Six ideas</a:t>
            </a:r>
            <a:endParaRPr dirty="0"/>
          </a:p>
        </p:txBody>
      </p:sp>
      <p:sp>
        <p:nvSpPr>
          <p:cNvPr id="1005" name="Google Shape;1005;p36"/>
          <p:cNvSpPr txBox="1">
            <a:spLocks noGrp="1"/>
          </p:cNvSpPr>
          <p:nvPr>
            <p:ph type="subTitle" idx="8"/>
          </p:nvPr>
        </p:nvSpPr>
        <p:spPr>
          <a:xfrm>
            <a:off x="4746925" y="1555850"/>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Venus</a:t>
            </a:r>
            <a:endParaRPr dirty="0"/>
          </a:p>
        </p:txBody>
      </p:sp>
      <p:sp>
        <p:nvSpPr>
          <p:cNvPr id="1006" name="Google Shape;1006;p36"/>
          <p:cNvSpPr txBox="1">
            <a:spLocks noGrp="1"/>
          </p:cNvSpPr>
          <p:nvPr>
            <p:ph type="subTitle" idx="9"/>
          </p:nvPr>
        </p:nvSpPr>
        <p:spPr>
          <a:xfrm>
            <a:off x="2065575" y="3636800"/>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1007" name="Google Shape;1007;p36"/>
          <p:cNvSpPr txBox="1">
            <a:spLocks noGrp="1"/>
          </p:cNvSpPr>
          <p:nvPr>
            <p:ph type="subTitle" idx="2"/>
          </p:nvPr>
        </p:nvSpPr>
        <p:spPr>
          <a:xfrm>
            <a:off x="4746925" y="203821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Venus is very hot</a:t>
            </a:r>
            <a:endParaRPr dirty="0"/>
          </a:p>
        </p:txBody>
      </p:sp>
      <p:sp>
        <p:nvSpPr>
          <p:cNvPr id="1008" name="Google Shape;1008;p36"/>
          <p:cNvSpPr txBox="1">
            <a:spLocks noGrp="1"/>
          </p:cNvSpPr>
          <p:nvPr>
            <p:ph type="subTitle" idx="3"/>
          </p:nvPr>
        </p:nvSpPr>
        <p:spPr>
          <a:xfrm>
            <a:off x="2060675" y="411916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an ice giant</a:t>
            </a:r>
            <a:endParaRPr/>
          </a:p>
        </p:txBody>
      </p:sp>
      <p:sp>
        <p:nvSpPr>
          <p:cNvPr id="1009" name="Google Shape;1009;p36"/>
          <p:cNvSpPr txBox="1">
            <a:spLocks noGrp="1"/>
          </p:cNvSpPr>
          <p:nvPr>
            <p:ph type="subTitle" idx="6"/>
          </p:nvPr>
        </p:nvSpPr>
        <p:spPr>
          <a:xfrm>
            <a:off x="4744475" y="4123703"/>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a:t>
            </a:r>
            <a:endParaRPr/>
          </a:p>
        </p:txBody>
      </p:sp>
      <p:sp>
        <p:nvSpPr>
          <p:cNvPr id="1010" name="Google Shape;1010;p36"/>
          <p:cNvSpPr txBox="1">
            <a:spLocks noGrp="1"/>
          </p:cNvSpPr>
          <p:nvPr>
            <p:ph type="subTitle" idx="14"/>
          </p:nvPr>
        </p:nvSpPr>
        <p:spPr>
          <a:xfrm>
            <a:off x="4746925" y="2596325"/>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011" name="Google Shape;1011;p36"/>
          <p:cNvSpPr txBox="1">
            <a:spLocks noGrp="1"/>
          </p:cNvSpPr>
          <p:nvPr>
            <p:ph type="subTitle" idx="15"/>
          </p:nvPr>
        </p:nvSpPr>
        <p:spPr>
          <a:xfrm>
            <a:off x="4749375" y="3636800"/>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012" name="Google Shape;1012;p36"/>
          <p:cNvSpPr/>
          <p:nvPr/>
        </p:nvSpPr>
        <p:spPr>
          <a:xfrm rot="5400000" flipH="1">
            <a:off x="-3290575" y="178240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013" name="Google Shape;1013;p36"/>
          <p:cNvSpPr/>
          <p:nvPr/>
        </p:nvSpPr>
        <p:spPr>
          <a:xfrm rot="-9900040">
            <a:off x="7716619" y="40443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014" name="Google Shape;1014;p36"/>
          <p:cNvSpPr/>
          <p:nvPr/>
        </p:nvSpPr>
        <p:spPr>
          <a:xfrm flipH="1">
            <a:off x="5135200" y="-92027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18"/>
        <p:cNvGrpSpPr/>
        <p:nvPr/>
      </p:nvGrpSpPr>
      <p:grpSpPr>
        <a:xfrm>
          <a:off x="0" y="0"/>
          <a:ext cx="0" cy="0"/>
          <a:chOff x="0" y="0"/>
          <a:chExt cx="0" cy="0"/>
        </a:xfrm>
      </p:grpSpPr>
      <p:sp>
        <p:nvSpPr>
          <p:cNvPr id="1019" name="Google Shape;1019;p37"/>
          <p:cNvSpPr txBox="1">
            <a:spLocks noGrp="1"/>
          </p:cNvSpPr>
          <p:nvPr>
            <p:ph type="title"/>
          </p:nvPr>
        </p:nvSpPr>
        <p:spPr>
          <a:xfrm>
            <a:off x="607025" y="1282475"/>
            <a:ext cx="3914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1020" name="Google Shape;1020;p37"/>
          <p:cNvSpPr txBox="1">
            <a:spLocks noGrp="1"/>
          </p:cNvSpPr>
          <p:nvPr>
            <p:ph type="subTitle" idx="1"/>
          </p:nvPr>
        </p:nvSpPr>
        <p:spPr>
          <a:xfrm>
            <a:off x="607025" y="1988502"/>
            <a:ext cx="3914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021" name="Google Shape;1021;p37"/>
          <p:cNvSpPr txBox="1">
            <a:spLocks noGrp="1"/>
          </p:cNvSpPr>
          <p:nvPr>
            <p:ph type="subTitle" idx="3"/>
          </p:nvPr>
        </p:nvSpPr>
        <p:spPr>
          <a:xfrm>
            <a:off x="4622275" y="1988495"/>
            <a:ext cx="3914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022" name="Google Shape;1022;p37"/>
          <p:cNvSpPr txBox="1">
            <a:spLocks noGrp="1"/>
          </p:cNvSpPr>
          <p:nvPr>
            <p:ph type="subTitle" idx="5"/>
          </p:nvPr>
        </p:nvSpPr>
        <p:spPr>
          <a:xfrm>
            <a:off x="2614650" y="3415825"/>
            <a:ext cx="3914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
        <p:nvSpPr>
          <p:cNvPr id="1023" name="Google Shape;1023;p37"/>
          <p:cNvSpPr txBox="1">
            <a:spLocks noGrp="1"/>
          </p:cNvSpPr>
          <p:nvPr>
            <p:ph type="title" idx="2"/>
          </p:nvPr>
        </p:nvSpPr>
        <p:spPr>
          <a:xfrm>
            <a:off x="4622275" y="1282468"/>
            <a:ext cx="3914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1024" name="Google Shape;1024;p37"/>
          <p:cNvSpPr txBox="1">
            <a:spLocks noGrp="1"/>
          </p:cNvSpPr>
          <p:nvPr>
            <p:ph type="title" idx="4"/>
          </p:nvPr>
        </p:nvSpPr>
        <p:spPr>
          <a:xfrm>
            <a:off x="2614650" y="2709798"/>
            <a:ext cx="3914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1025" name="Google Shape;1025;p37"/>
          <p:cNvSpPr/>
          <p:nvPr/>
        </p:nvSpPr>
        <p:spPr>
          <a:xfrm rot="613614">
            <a:off x="-103444" y="3769476"/>
            <a:ext cx="5623641" cy="3592889"/>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026" name="Google Shape;1026;p37"/>
          <p:cNvSpPr/>
          <p:nvPr/>
        </p:nvSpPr>
        <p:spPr>
          <a:xfrm rot="9900040" flipH="1">
            <a:off x="3088404" y="160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1027" name="Google Shape;1027;p37"/>
          <p:cNvGrpSpPr/>
          <p:nvPr/>
        </p:nvGrpSpPr>
        <p:grpSpPr>
          <a:xfrm>
            <a:off x="287810" y="2870053"/>
            <a:ext cx="1537199" cy="2025841"/>
            <a:chOff x="8763913" y="3443377"/>
            <a:chExt cx="777856" cy="1025119"/>
          </a:xfrm>
        </p:grpSpPr>
        <p:sp>
          <p:nvSpPr>
            <p:cNvPr id="1028" name="Google Shape;1028;p37"/>
            <p:cNvSpPr/>
            <p:nvPr/>
          </p:nvSpPr>
          <p:spPr>
            <a:xfrm>
              <a:off x="8808436" y="3451966"/>
              <a:ext cx="733333" cy="1016530"/>
            </a:xfrm>
            <a:custGeom>
              <a:avLst/>
              <a:gdLst/>
              <a:ahLst/>
              <a:cxnLst/>
              <a:rect l="l" t="t" r="r" b="b"/>
              <a:pathLst>
                <a:path w="20918" h="28994" extrusionOk="0">
                  <a:moveTo>
                    <a:pt x="5875" y="1"/>
                  </a:moveTo>
                  <a:cubicBezTo>
                    <a:pt x="5324" y="1"/>
                    <a:pt x="4837" y="382"/>
                    <a:pt x="4735" y="944"/>
                  </a:cubicBezTo>
                  <a:lnTo>
                    <a:pt x="73" y="25253"/>
                  </a:lnTo>
                  <a:cubicBezTo>
                    <a:pt x="0" y="25701"/>
                    <a:pt x="289" y="26119"/>
                    <a:pt x="722" y="26206"/>
                  </a:cubicBezTo>
                  <a:lnTo>
                    <a:pt x="15186" y="28978"/>
                  </a:lnTo>
                  <a:cubicBezTo>
                    <a:pt x="15240" y="28988"/>
                    <a:pt x="15293" y="28993"/>
                    <a:pt x="15346" y="28993"/>
                  </a:cubicBezTo>
                  <a:cubicBezTo>
                    <a:pt x="15730" y="28993"/>
                    <a:pt x="16065" y="28724"/>
                    <a:pt x="16154" y="28343"/>
                  </a:cubicBezTo>
                  <a:lnTo>
                    <a:pt x="20802" y="4019"/>
                  </a:lnTo>
                  <a:cubicBezTo>
                    <a:pt x="20917" y="3384"/>
                    <a:pt x="20499" y="2777"/>
                    <a:pt x="19878" y="2662"/>
                  </a:cubicBezTo>
                  <a:lnTo>
                    <a:pt x="6092" y="20"/>
                  </a:lnTo>
                  <a:cubicBezTo>
                    <a:pt x="6019" y="7"/>
                    <a:pt x="5947" y="1"/>
                    <a:pt x="58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8807910" y="3451826"/>
              <a:ext cx="733333" cy="1016670"/>
            </a:xfrm>
            <a:custGeom>
              <a:avLst/>
              <a:gdLst/>
              <a:ahLst/>
              <a:cxnLst/>
              <a:rect l="l" t="t" r="r" b="b"/>
              <a:pathLst>
                <a:path w="20918" h="28998" extrusionOk="0">
                  <a:moveTo>
                    <a:pt x="5860" y="1"/>
                  </a:moveTo>
                  <a:cubicBezTo>
                    <a:pt x="5316" y="1"/>
                    <a:pt x="4837" y="391"/>
                    <a:pt x="4736" y="948"/>
                  </a:cubicBezTo>
                  <a:lnTo>
                    <a:pt x="88" y="25257"/>
                  </a:lnTo>
                  <a:cubicBezTo>
                    <a:pt x="1" y="25705"/>
                    <a:pt x="290" y="26123"/>
                    <a:pt x="737" y="26210"/>
                  </a:cubicBezTo>
                  <a:lnTo>
                    <a:pt x="15187" y="28982"/>
                  </a:lnTo>
                  <a:cubicBezTo>
                    <a:pt x="15241" y="28992"/>
                    <a:pt x="15294" y="28997"/>
                    <a:pt x="15346" y="28997"/>
                  </a:cubicBezTo>
                  <a:cubicBezTo>
                    <a:pt x="15730" y="28997"/>
                    <a:pt x="16065" y="28728"/>
                    <a:pt x="16154" y="28347"/>
                  </a:cubicBezTo>
                  <a:lnTo>
                    <a:pt x="20802" y="4023"/>
                  </a:lnTo>
                  <a:cubicBezTo>
                    <a:pt x="20918" y="3388"/>
                    <a:pt x="20514" y="2781"/>
                    <a:pt x="19879" y="2666"/>
                  </a:cubicBezTo>
                  <a:lnTo>
                    <a:pt x="6093" y="24"/>
                  </a:lnTo>
                  <a:cubicBezTo>
                    <a:pt x="6015" y="8"/>
                    <a:pt x="5937" y="1"/>
                    <a:pt x="5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8763913" y="3443377"/>
              <a:ext cx="733824" cy="1016495"/>
            </a:xfrm>
            <a:custGeom>
              <a:avLst/>
              <a:gdLst/>
              <a:ahLst/>
              <a:cxnLst/>
              <a:rect l="l" t="t" r="r" b="b"/>
              <a:pathLst>
                <a:path w="20932" h="28993" extrusionOk="0">
                  <a:moveTo>
                    <a:pt x="5879" y="0"/>
                  </a:moveTo>
                  <a:cubicBezTo>
                    <a:pt x="5338" y="0"/>
                    <a:pt x="4852" y="381"/>
                    <a:pt x="4749" y="944"/>
                  </a:cubicBezTo>
                  <a:lnTo>
                    <a:pt x="87" y="25253"/>
                  </a:lnTo>
                  <a:cubicBezTo>
                    <a:pt x="0" y="25700"/>
                    <a:pt x="289" y="26119"/>
                    <a:pt x="736" y="26206"/>
                  </a:cubicBezTo>
                  <a:lnTo>
                    <a:pt x="15201" y="28977"/>
                  </a:lnTo>
                  <a:cubicBezTo>
                    <a:pt x="15254" y="28988"/>
                    <a:pt x="15307" y="28993"/>
                    <a:pt x="15359" y="28993"/>
                  </a:cubicBezTo>
                  <a:cubicBezTo>
                    <a:pt x="15743" y="28993"/>
                    <a:pt x="16077" y="28722"/>
                    <a:pt x="16153" y="28328"/>
                  </a:cubicBezTo>
                  <a:lnTo>
                    <a:pt x="20802" y="4018"/>
                  </a:lnTo>
                  <a:cubicBezTo>
                    <a:pt x="20931" y="3383"/>
                    <a:pt x="20513" y="2777"/>
                    <a:pt x="19892" y="2661"/>
                  </a:cubicBezTo>
                  <a:lnTo>
                    <a:pt x="6106" y="20"/>
                  </a:lnTo>
                  <a:lnTo>
                    <a:pt x="6092" y="20"/>
                  </a:lnTo>
                  <a:cubicBezTo>
                    <a:pt x="6021" y="7"/>
                    <a:pt x="5949" y="0"/>
                    <a:pt x="5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8863582" y="4167506"/>
              <a:ext cx="203474" cy="114962"/>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8863582" y="4167506"/>
              <a:ext cx="203474" cy="114962"/>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8928368" y="3536671"/>
              <a:ext cx="517764" cy="280936"/>
            </a:xfrm>
            <a:custGeom>
              <a:avLst/>
              <a:gdLst/>
              <a:ahLst/>
              <a:cxnLst/>
              <a:rect l="l" t="t" r="r" b="b"/>
              <a:pathLst>
                <a:path w="14769" h="8013" extrusionOk="0">
                  <a:moveTo>
                    <a:pt x="1040" y="0"/>
                  </a:moveTo>
                  <a:lnTo>
                    <a:pt x="1" y="5385"/>
                  </a:lnTo>
                  <a:lnTo>
                    <a:pt x="13743" y="8012"/>
                  </a:lnTo>
                  <a:lnTo>
                    <a:pt x="14768" y="2628"/>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8927351" y="3535655"/>
              <a:ext cx="518781" cy="281953"/>
            </a:xfrm>
            <a:custGeom>
              <a:avLst/>
              <a:gdLst/>
              <a:ahLst/>
              <a:cxnLst/>
              <a:rect l="l" t="t" r="r" b="b"/>
              <a:pathLst>
                <a:path w="14798" h="8042" extrusionOk="0">
                  <a:moveTo>
                    <a:pt x="13830" y="7666"/>
                  </a:moveTo>
                  <a:cubicBezTo>
                    <a:pt x="13811" y="7743"/>
                    <a:pt x="13798" y="7813"/>
                    <a:pt x="13787" y="7869"/>
                  </a:cubicBezTo>
                  <a:lnTo>
                    <a:pt x="13787" y="7869"/>
                  </a:lnTo>
                  <a:lnTo>
                    <a:pt x="13830" y="7666"/>
                  </a:lnTo>
                  <a:close/>
                  <a:moveTo>
                    <a:pt x="13787" y="7869"/>
                  </a:moveTo>
                  <a:lnTo>
                    <a:pt x="13772" y="7940"/>
                  </a:lnTo>
                  <a:cubicBezTo>
                    <a:pt x="13777" y="7921"/>
                    <a:pt x="13782" y="7897"/>
                    <a:pt x="13787" y="7869"/>
                  </a:cubicBezTo>
                  <a:close/>
                  <a:moveTo>
                    <a:pt x="1026" y="1"/>
                  </a:moveTo>
                  <a:lnTo>
                    <a:pt x="1026" y="29"/>
                  </a:lnTo>
                  <a:cubicBezTo>
                    <a:pt x="665" y="1906"/>
                    <a:pt x="318" y="3725"/>
                    <a:pt x="1" y="5414"/>
                  </a:cubicBezTo>
                  <a:lnTo>
                    <a:pt x="1" y="5428"/>
                  </a:lnTo>
                  <a:lnTo>
                    <a:pt x="30" y="5428"/>
                  </a:lnTo>
                  <a:lnTo>
                    <a:pt x="9889" y="7305"/>
                  </a:lnTo>
                  <a:lnTo>
                    <a:pt x="12733" y="7853"/>
                  </a:lnTo>
                  <a:lnTo>
                    <a:pt x="13498" y="7998"/>
                  </a:lnTo>
                  <a:lnTo>
                    <a:pt x="13700" y="8027"/>
                  </a:lnTo>
                  <a:lnTo>
                    <a:pt x="13700" y="8027"/>
                  </a:lnTo>
                  <a:lnTo>
                    <a:pt x="13498" y="7983"/>
                  </a:lnTo>
                  <a:lnTo>
                    <a:pt x="12733" y="7839"/>
                  </a:lnTo>
                  <a:lnTo>
                    <a:pt x="9875" y="7290"/>
                  </a:lnTo>
                  <a:cubicBezTo>
                    <a:pt x="7439" y="6815"/>
                    <a:pt x="4010" y="6152"/>
                    <a:pt x="49" y="5389"/>
                  </a:cubicBezTo>
                  <a:lnTo>
                    <a:pt x="49" y="5389"/>
                  </a:lnTo>
                  <a:cubicBezTo>
                    <a:pt x="378" y="3727"/>
                    <a:pt x="722" y="1923"/>
                    <a:pt x="1080" y="49"/>
                  </a:cubicBezTo>
                  <a:lnTo>
                    <a:pt x="1080" y="49"/>
                  </a:lnTo>
                  <a:lnTo>
                    <a:pt x="14766" y="2668"/>
                  </a:lnTo>
                  <a:lnTo>
                    <a:pt x="14766" y="2668"/>
                  </a:lnTo>
                  <a:cubicBezTo>
                    <a:pt x="14464" y="4323"/>
                    <a:pt x="14205" y="5661"/>
                    <a:pt x="14032" y="6598"/>
                  </a:cubicBezTo>
                  <a:cubicBezTo>
                    <a:pt x="14220" y="5674"/>
                    <a:pt x="14479" y="4331"/>
                    <a:pt x="14797" y="2657"/>
                  </a:cubicBezTo>
                  <a:lnTo>
                    <a:pt x="14797" y="2642"/>
                  </a:lnTo>
                  <a:lnTo>
                    <a:pt x="14783" y="2642"/>
                  </a:lnTo>
                  <a:lnTo>
                    <a:pt x="1054" y="1"/>
                  </a:lnTo>
                  <a:close/>
                  <a:moveTo>
                    <a:pt x="13772" y="7940"/>
                  </a:moveTo>
                  <a:lnTo>
                    <a:pt x="13772" y="7940"/>
                  </a:lnTo>
                  <a:cubicBezTo>
                    <a:pt x="13758" y="8012"/>
                    <a:pt x="13758" y="8041"/>
                    <a:pt x="13758" y="8041"/>
                  </a:cubicBezTo>
                  <a:cubicBezTo>
                    <a:pt x="13758" y="8041"/>
                    <a:pt x="13772" y="8012"/>
                    <a:pt x="13772" y="79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8925844" y="3808176"/>
              <a:ext cx="95672" cy="93189"/>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8925844" y="3808176"/>
              <a:ext cx="95672" cy="93189"/>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8913188" y="3805792"/>
              <a:ext cx="95672" cy="93084"/>
            </a:xfrm>
            <a:custGeom>
              <a:avLst/>
              <a:gdLst/>
              <a:ahLst/>
              <a:cxnLst/>
              <a:rect l="l" t="t" r="r" b="b"/>
              <a:pathLst>
                <a:path w="2729" h="2655" extrusionOk="0">
                  <a:moveTo>
                    <a:pt x="738" y="0"/>
                  </a:moveTo>
                  <a:cubicBezTo>
                    <a:pt x="556" y="0"/>
                    <a:pt x="386" y="124"/>
                    <a:pt x="347" y="307"/>
                  </a:cubicBezTo>
                  <a:lnTo>
                    <a:pt x="44" y="1910"/>
                  </a:lnTo>
                  <a:cubicBezTo>
                    <a:pt x="0" y="2112"/>
                    <a:pt x="145" y="2299"/>
                    <a:pt x="347" y="2343"/>
                  </a:cubicBezTo>
                  <a:lnTo>
                    <a:pt x="1935" y="2646"/>
                  </a:lnTo>
                  <a:cubicBezTo>
                    <a:pt x="1963" y="2651"/>
                    <a:pt x="1990" y="2654"/>
                    <a:pt x="2017" y="2654"/>
                  </a:cubicBezTo>
                  <a:cubicBezTo>
                    <a:pt x="2197" y="2654"/>
                    <a:pt x="2345" y="2531"/>
                    <a:pt x="2382" y="2343"/>
                  </a:cubicBezTo>
                  <a:lnTo>
                    <a:pt x="2685" y="755"/>
                  </a:lnTo>
                  <a:cubicBezTo>
                    <a:pt x="2729" y="553"/>
                    <a:pt x="2584" y="351"/>
                    <a:pt x="2382" y="307"/>
                  </a:cubicBezTo>
                  <a:lnTo>
                    <a:pt x="794" y="4"/>
                  </a:lnTo>
                  <a:cubicBezTo>
                    <a:pt x="776" y="1"/>
                    <a:pt x="757" y="0"/>
                    <a:pt x="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8954696" y="3833244"/>
              <a:ext cx="15706" cy="36988"/>
            </a:xfrm>
            <a:custGeom>
              <a:avLst/>
              <a:gdLst/>
              <a:ahLst/>
              <a:cxnLst/>
              <a:rect l="l" t="t" r="r" b="b"/>
              <a:pathLst>
                <a:path w="448" h="1055" extrusionOk="0">
                  <a:moveTo>
                    <a:pt x="29" y="1"/>
                  </a:moveTo>
                  <a:lnTo>
                    <a:pt x="0" y="174"/>
                  </a:lnTo>
                  <a:lnTo>
                    <a:pt x="188" y="217"/>
                  </a:lnTo>
                  <a:lnTo>
                    <a:pt x="43" y="1011"/>
                  </a:lnTo>
                  <a:lnTo>
                    <a:pt x="260" y="1054"/>
                  </a:lnTo>
                  <a:lnTo>
                    <a:pt x="448" y="73"/>
                  </a:lnTo>
                  <a:lnTo>
                    <a:pt x="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9040201" y="3829948"/>
              <a:ext cx="95181" cy="93189"/>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9040201" y="3829948"/>
              <a:ext cx="95181" cy="93189"/>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9027546" y="3827529"/>
              <a:ext cx="95181" cy="93084"/>
            </a:xfrm>
            <a:custGeom>
              <a:avLst/>
              <a:gdLst/>
              <a:ahLst/>
              <a:cxnLst/>
              <a:rect l="l" t="t" r="r" b="b"/>
              <a:pathLst>
                <a:path w="2715" h="2655" extrusionOk="0">
                  <a:moveTo>
                    <a:pt x="724" y="1"/>
                  </a:moveTo>
                  <a:cubicBezTo>
                    <a:pt x="545" y="1"/>
                    <a:pt x="387" y="125"/>
                    <a:pt x="347" y="308"/>
                  </a:cubicBezTo>
                  <a:lnTo>
                    <a:pt x="44" y="1910"/>
                  </a:lnTo>
                  <a:cubicBezTo>
                    <a:pt x="1" y="2112"/>
                    <a:pt x="131" y="2300"/>
                    <a:pt x="333" y="2343"/>
                  </a:cubicBezTo>
                  <a:lnTo>
                    <a:pt x="1935" y="2647"/>
                  </a:lnTo>
                  <a:cubicBezTo>
                    <a:pt x="1962" y="2652"/>
                    <a:pt x="1988" y="2655"/>
                    <a:pt x="2014" y="2655"/>
                  </a:cubicBezTo>
                  <a:cubicBezTo>
                    <a:pt x="2187" y="2655"/>
                    <a:pt x="2343" y="2534"/>
                    <a:pt x="2368" y="2358"/>
                  </a:cubicBezTo>
                  <a:lnTo>
                    <a:pt x="2686" y="755"/>
                  </a:lnTo>
                  <a:cubicBezTo>
                    <a:pt x="2715" y="553"/>
                    <a:pt x="2585" y="351"/>
                    <a:pt x="2383" y="322"/>
                  </a:cubicBezTo>
                  <a:lnTo>
                    <a:pt x="780" y="5"/>
                  </a:lnTo>
                  <a:cubicBezTo>
                    <a:pt x="762" y="2"/>
                    <a:pt x="743"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9064496" y="3856208"/>
              <a:ext cx="30395" cy="37795"/>
            </a:xfrm>
            <a:custGeom>
              <a:avLst/>
              <a:gdLst/>
              <a:ahLst/>
              <a:cxnLst/>
              <a:rect l="l" t="t" r="r" b="b"/>
              <a:pathLst>
                <a:path w="867" h="1078" extrusionOk="0">
                  <a:moveTo>
                    <a:pt x="438" y="1"/>
                  </a:moveTo>
                  <a:cubicBezTo>
                    <a:pt x="314" y="1"/>
                    <a:pt x="197" y="45"/>
                    <a:pt x="116" y="125"/>
                  </a:cubicBezTo>
                  <a:lnTo>
                    <a:pt x="261" y="255"/>
                  </a:lnTo>
                  <a:cubicBezTo>
                    <a:pt x="305" y="211"/>
                    <a:pt x="357" y="192"/>
                    <a:pt x="418" y="192"/>
                  </a:cubicBezTo>
                  <a:cubicBezTo>
                    <a:pt x="437" y="192"/>
                    <a:pt x="457" y="194"/>
                    <a:pt x="477" y="197"/>
                  </a:cubicBezTo>
                  <a:cubicBezTo>
                    <a:pt x="578" y="226"/>
                    <a:pt x="621" y="269"/>
                    <a:pt x="607" y="356"/>
                  </a:cubicBezTo>
                  <a:cubicBezTo>
                    <a:pt x="593" y="399"/>
                    <a:pt x="578" y="443"/>
                    <a:pt x="477" y="515"/>
                  </a:cubicBezTo>
                  <a:lnTo>
                    <a:pt x="30" y="789"/>
                  </a:lnTo>
                  <a:lnTo>
                    <a:pt x="1" y="934"/>
                  </a:lnTo>
                  <a:lnTo>
                    <a:pt x="737" y="1078"/>
                  </a:lnTo>
                  <a:lnTo>
                    <a:pt x="766" y="905"/>
                  </a:lnTo>
                  <a:lnTo>
                    <a:pt x="347" y="818"/>
                  </a:lnTo>
                  <a:lnTo>
                    <a:pt x="621" y="659"/>
                  </a:lnTo>
                  <a:cubicBezTo>
                    <a:pt x="722" y="602"/>
                    <a:pt x="809" y="500"/>
                    <a:pt x="838" y="371"/>
                  </a:cubicBezTo>
                  <a:cubicBezTo>
                    <a:pt x="867" y="197"/>
                    <a:pt x="751" y="53"/>
                    <a:pt x="535" y="10"/>
                  </a:cubicBezTo>
                  <a:cubicBezTo>
                    <a:pt x="502" y="4"/>
                    <a:pt x="470" y="1"/>
                    <a:pt x="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9158626" y="3852702"/>
              <a:ext cx="95181" cy="93084"/>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9158626" y="3852702"/>
              <a:ext cx="95181" cy="93084"/>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9145970" y="3850318"/>
              <a:ext cx="95181" cy="93084"/>
            </a:xfrm>
            <a:custGeom>
              <a:avLst/>
              <a:gdLst/>
              <a:ahLst/>
              <a:cxnLst/>
              <a:rect l="l" t="t" r="r" b="b"/>
              <a:pathLst>
                <a:path w="2715" h="2655" extrusionOk="0">
                  <a:moveTo>
                    <a:pt x="724" y="0"/>
                  </a:moveTo>
                  <a:cubicBezTo>
                    <a:pt x="542" y="0"/>
                    <a:pt x="373" y="124"/>
                    <a:pt x="347" y="308"/>
                  </a:cubicBezTo>
                  <a:lnTo>
                    <a:pt x="44" y="1895"/>
                  </a:lnTo>
                  <a:cubicBezTo>
                    <a:pt x="1" y="2112"/>
                    <a:pt x="131" y="2300"/>
                    <a:pt x="333" y="2343"/>
                  </a:cubicBezTo>
                  <a:lnTo>
                    <a:pt x="1935" y="2646"/>
                  </a:lnTo>
                  <a:cubicBezTo>
                    <a:pt x="1961" y="2652"/>
                    <a:pt x="1987" y="2654"/>
                    <a:pt x="2013" y="2654"/>
                  </a:cubicBezTo>
                  <a:cubicBezTo>
                    <a:pt x="2187" y="2654"/>
                    <a:pt x="2343" y="2532"/>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9181413" y="3877770"/>
              <a:ext cx="31412" cy="37479"/>
            </a:xfrm>
            <a:custGeom>
              <a:avLst/>
              <a:gdLst/>
              <a:ahLst/>
              <a:cxnLst/>
              <a:rect l="l" t="t" r="r" b="b"/>
              <a:pathLst>
                <a:path w="896" h="1069" extrusionOk="0">
                  <a:moveTo>
                    <a:pt x="217" y="1"/>
                  </a:moveTo>
                  <a:lnTo>
                    <a:pt x="188" y="189"/>
                  </a:lnTo>
                  <a:lnTo>
                    <a:pt x="607" y="261"/>
                  </a:lnTo>
                  <a:lnTo>
                    <a:pt x="361" y="448"/>
                  </a:lnTo>
                  <a:lnTo>
                    <a:pt x="332" y="593"/>
                  </a:lnTo>
                  <a:lnTo>
                    <a:pt x="433" y="607"/>
                  </a:lnTo>
                  <a:cubicBezTo>
                    <a:pt x="563" y="636"/>
                    <a:pt x="607" y="694"/>
                    <a:pt x="592" y="766"/>
                  </a:cubicBezTo>
                  <a:cubicBezTo>
                    <a:pt x="581" y="823"/>
                    <a:pt x="525" y="862"/>
                    <a:pt x="452" y="862"/>
                  </a:cubicBezTo>
                  <a:cubicBezTo>
                    <a:pt x="433" y="862"/>
                    <a:pt x="412" y="859"/>
                    <a:pt x="390" y="853"/>
                  </a:cubicBezTo>
                  <a:cubicBezTo>
                    <a:pt x="289" y="838"/>
                    <a:pt x="188" y="795"/>
                    <a:pt x="116" y="708"/>
                  </a:cubicBezTo>
                  <a:lnTo>
                    <a:pt x="0" y="867"/>
                  </a:lnTo>
                  <a:cubicBezTo>
                    <a:pt x="101" y="968"/>
                    <a:pt x="217" y="1026"/>
                    <a:pt x="347" y="1055"/>
                  </a:cubicBezTo>
                  <a:cubicBezTo>
                    <a:pt x="394" y="1064"/>
                    <a:pt x="438" y="1069"/>
                    <a:pt x="477" y="1069"/>
                  </a:cubicBezTo>
                  <a:cubicBezTo>
                    <a:pt x="680" y="1069"/>
                    <a:pt x="787" y="954"/>
                    <a:pt x="823" y="809"/>
                  </a:cubicBezTo>
                  <a:cubicBezTo>
                    <a:pt x="838" y="665"/>
                    <a:pt x="751" y="535"/>
                    <a:pt x="607" y="492"/>
                  </a:cubicBezTo>
                  <a:lnTo>
                    <a:pt x="866" y="275"/>
                  </a:lnTo>
                  <a:lnTo>
                    <a:pt x="895" y="131"/>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9277050" y="3875456"/>
              <a:ext cx="95181" cy="93084"/>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9277050" y="3875456"/>
              <a:ext cx="95181" cy="93084"/>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9264394" y="3872967"/>
              <a:ext cx="95181" cy="93189"/>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4" y="2657"/>
                    <a:pt x="2344" y="2524"/>
                    <a:pt x="2383" y="2347"/>
                  </a:cubicBezTo>
                  <a:lnTo>
                    <a:pt x="2686" y="759"/>
                  </a:lnTo>
                  <a:cubicBezTo>
                    <a:pt x="2715" y="542"/>
                    <a:pt x="2585" y="354"/>
                    <a:pt x="2383"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9293737" y="3912690"/>
              <a:ext cx="36986" cy="10167"/>
            </a:xfrm>
            <a:custGeom>
              <a:avLst/>
              <a:gdLst/>
              <a:ahLst/>
              <a:cxnLst/>
              <a:rect l="l" t="t" r="r" b="b"/>
              <a:pathLst>
                <a:path w="1055" h="290" extrusionOk="0">
                  <a:moveTo>
                    <a:pt x="15" y="1"/>
                  </a:moveTo>
                  <a:lnTo>
                    <a:pt x="1" y="102"/>
                  </a:lnTo>
                  <a:lnTo>
                    <a:pt x="1040" y="290"/>
                  </a:lnTo>
                  <a:lnTo>
                    <a:pt x="1055" y="20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9307935" y="3895931"/>
              <a:ext cx="13672" cy="12832"/>
            </a:xfrm>
            <a:custGeom>
              <a:avLst/>
              <a:gdLst/>
              <a:ahLst/>
              <a:cxnLst/>
              <a:rect l="l" t="t" r="r" b="b"/>
              <a:pathLst>
                <a:path w="390" h="366" extrusionOk="0">
                  <a:moveTo>
                    <a:pt x="191" y="1"/>
                  </a:moveTo>
                  <a:cubicBezTo>
                    <a:pt x="101" y="1"/>
                    <a:pt x="28" y="68"/>
                    <a:pt x="15" y="147"/>
                  </a:cubicBezTo>
                  <a:cubicBezTo>
                    <a:pt x="0" y="248"/>
                    <a:pt x="72" y="349"/>
                    <a:pt x="173" y="364"/>
                  </a:cubicBezTo>
                  <a:cubicBezTo>
                    <a:pt x="181" y="365"/>
                    <a:pt x="188" y="365"/>
                    <a:pt x="196" y="365"/>
                  </a:cubicBezTo>
                  <a:cubicBezTo>
                    <a:pt x="277" y="365"/>
                    <a:pt x="362" y="297"/>
                    <a:pt x="375" y="205"/>
                  </a:cubicBezTo>
                  <a:cubicBezTo>
                    <a:pt x="390" y="118"/>
                    <a:pt x="332" y="31"/>
                    <a:pt x="231" y="3"/>
                  </a:cubicBezTo>
                  <a:lnTo>
                    <a:pt x="217" y="3"/>
                  </a:lnTo>
                  <a:cubicBezTo>
                    <a:pt x="208" y="1"/>
                    <a:pt x="199" y="1"/>
                    <a:pt x="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9301835" y="3927836"/>
              <a:ext cx="13707" cy="12797"/>
            </a:xfrm>
            <a:custGeom>
              <a:avLst/>
              <a:gdLst/>
              <a:ahLst/>
              <a:cxnLst/>
              <a:rect l="l" t="t" r="r" b="b"/>
              <a:pathLst>
                <a:path w="391" h="365" extrusionOk="0">
                  <a:moveTo>
                    <a:pt x="192" y="0"/>
                  </a:moveTo>
                  <a:cubicBezTo>
                    <a:pt x="102" y="0"/>
                    <a:pt x="29" y="67"/>
                    <a:pt x="15" y="146"/>
                  </a:cubicBezTo>
                  <a:cubicBezTo>
                    <a:pt x="1" y="247"/>
                    <a:pt x="73" y="349"/>
                    <a:pt x="174" y="363"/>
                  </a:cubicBezTo>
                  <a:cubicBezTo>
                    <a:pt x="182" y="364"/>
                    <a:pt x="189" y="365"/>
                    <a:pt x="197" y="365"/>
                  </a:cubicBezTo>
                  <a:cubicBezTo>
                    <a:pt x="277" y="365"/>
                    <a:pt x="363" y="297"/>
                    <a:pt x="376" y="204"/>
                  </a:cubicBezTo>
                  <a:cubicBezTo>
                    <a:pt x="391" y="118"/>
                    <a:pt x="333" y="31"/>
                    <a:pt x="232" y="2"/>
                  </a:cubicBezTo>
                  <a:lnTo>
                    <a:pt x="217" y="2"/>
                  </a:lnTo>
                  <a:cubicBezTo>
                    <a:pt x="209" y="1"/>
                    <a:pt x="200"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8903056" y="3926819"/>
              <a:ext cx="96198" cy="94942"/>
            </a:xfrm>
            <a:custGeom>
              <a:avLst/>
              <a:gdLst/>
              <a:ahLst/>
              <a:cxnLst/>
              <a:rect l="l" t="t" r="r" b="b"/>
              <a:pathLst>
                <a:path w="2744" h="2708" extrusionOk="0">
                  <a:moveTo>
                    <a:pt x="636" y="1"/>
                  </a:moveTo>
                  <a:cubicBezTo>
                    <a:pt x="516" y="1"/>
                    <a:pt x="403" y="84"/>
                    <a:pt x="376" y="204"/>
                  </a:cubicBezTo>
                  <a:lnTo>
                    <a:pt x="15" y="2052"/>
                  </a:lnTo>
                  <a:cubicBezTo>
                    <a:pt x="1" y="2182"/>
                    <a:pt x="87" y="2312"/>
                    <a:pt x="217" y="2341"/>
                  </a:cubicBezTo>
                  <a:lnTo>
                    <a:pt x="2065" y="2702"/>
                  </a:lnTo>
                  <a:cubicBezTo>
                    <a:pt x="2082" y="2705"/>
                    <a:pt x="2099" y="2707"/>
                    <a:pt x="2115" y="2707"/>
                  </a:cubicBezTo>
                  <a:cubicBezTo>
                    <a:pt x="2227" y="2707"/>
                    <a:pt x="2329" y="2625"/>
                    <a:pt x="2354" y="2500"/>
                  </a:cubicBezTo>
                  <a:lnTo>
                    <a:pt x="2715" y="652"/>
                  </a:lnTo>
                  <a:cubicBezTo>
                    <a:pt x="2744" y="522"/>
                    <a:pt x="2657" y="392"/>
                    <a:pt x="2527" y="363"/>
                  </a:cubicBezTo>
                  <a:lnTo>
                    <a:pt x="665" y="2"/>
                  </a:lnTo>
                  <a:cubicBezTo>
                    <a:pt x="655" y="1"/>
                    <a:pt x="646"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8890401" y="3925592"/>
              <a:ext cx="95181" cy="93189"/>
            </a:xfrm>
            <a:custGeom>
              <a:avLst/>
              <a:gdLst/>
              <a:ahLst/>
              <a:cxnLst/>
              <a:rect l="l" t="t" r="r" b="b"/>
              <a:pathLst>
                <a:path w="2715" h="2658" extrusionOk="0">
                  <a:moveTo>
                    <a:pt x="708" y="1"/>
                  </a:moveTo>
                  <a:cubicBezTo>
                    <a:pt x="535" y="1"/>
                    <a:pt x="385" y="134"/>
                    <a:pt x="347" y="311"/>
                  </a:cubicBezTo>
                  <a:lnTo>
                    <a:pt x="44" y="1899"/>
                  </a:lnTo>
                  <a:cubicBezTo>
                    <a:pt x="1" y="2101"/>
                    <a:pt x="131" y="2304"/>
                    <a:pt x="333" y="2347"/>
                  </a:cubicBezTo>
                  <a:lnTo>
                    <a:pt x="1935" y="2650"/>
                  </a:lnTo>
                  <a:cubicBezTo>
                    <a:pt x="1960" y="2655"/>
                    <a:pt x="1984" y="2658"/>
                    <a:pt x="2008" y="2658"/>
                  </a:cubicBezTo>
                  <a:cubicBezTo>
                    <a:pt x="2183" y="2658"/>
                    <a:pt x="2343" y="2525"/>
                    <a:pt x="2368" y="2347"/>
                  </a:cubicBezTo>
                  <a:lnTo>
                    <a:pt x="2686" y="759"/>
                  </a:lnTo>
                  <a:cubicBezTo>
                    <a:pt x="2715" y="557"/>
                    <a:pt x="2585" y="355"/>
                    <a:pt x="2383" y="311"/>
                  </a:cubicBezTo>
                  <a:lnTo>
                    <a:pt x="780" y="8"/>
                  </a:lnTo>
                  <a:cubicBezTo>
                    <a:pt x="756" y="3"/>
                    <a:pt x="732" y="1"/>
                    <a:pt x="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8920795" y="3954727"/>
              <a:ext cx="32393" cy="35972"/>
            </a:xfrm>
            <a:custGeom>
              <a:avLst/>
              <a:gdLst/>
              <a:ahLst/>
              <a:cxnLst/>
              <a:rect l="l" t="t" r="r" b="b"/>
              <a:pathLst>
                <a:path w="924" h="1026" extrusionOk="0">
                  <a:moveTo>
                    <a:pt x="606" y="0"/>
                  </a:moveTo>
                  <a:lnTo>
                    <a:pt x="29" y="534"/>
                  </a:lnTo>
                  <a:lnTo>
                    <a:pt x="0" y="679"/>
                  </a:lnTo>
                  <a:lnTo>
                    <a:pt x="520" y="780"/>
                  </a:lnTo>
                  <a:lnTo>
                    <a:pt x="476" y="982"/>
                  </a:lnTo>
                  <a:lnTo>
                    <a:pt x="693" y="1025"/>
                  </a:lnTo>
                  <a:lnTo>
                    <a:pt x="736" y="823"/>
                  </a:lnTo>
                  <a:lnTo>
                    <a:pt x="895" y="852"/>
                  </a:lnTo>
                  <a:lnTo>
                    <a:pt x="924" y="664"/>
                  </a:lnTo>
                  <a:lnTo>
                    <a:pt x="765" y="635"/>
                  </a:lnTo>
                  <a:lnTo>
                    <a:pt x="808" y="462"/>
                  </a:lnTo>
                  <a:lnTo>
                    <a:pt x="592" y="419"/>
                  </a:lnTo>
                  <a:lnTo>
                    <a:pt x="563" y="606"/>
                  </a:lnTo>
                  <a:lnTo>
                    <a:pt x="289" y="549"/>
                  </a:lnTo>
                  <a:lnTo>
                    <a:pt x="837" y="43"/>
                  </a:lnTo>
                  <a:lnTo>
                    <a:pt x="6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9017449" y="3949889"/>
              <a:ext cx="95181" cy="93189"/>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9017449" y="3949889"/>
              <a:ext cx="95181" cy="93189"/>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9004793" y="3947504"/>
              <a:ext cx="95181" cy="93084"/>
            </a:xfrm>
            <a:custGeom>
              <a:avLst/>
              <a:gdLst/>
              <a:ahLst/>
              <a:cxnLst/>
              <a:rect l="l" t="t" r="r" b="b"/>
              <a:pathLst>
                <a:path w="2715" h="2655" extrusionOk="0">
                  <a:moveTo>
                    <a:pt x="723" y="0"/>
                  </a:moveTo>
                  <a:cubicBezTo>
                    <a:pt x="542" y="0"/>
                    <a:pt x="373" y="124"/>
                    <a:pt x="347" y="307"/>
                  </a:cubicBezTo>
                  <a:lnTo>
                    <a:pt x="29" y="1910"/>
                  </a:lnTo>
                  <a:cubicBezTo>
                    <a:pt x="0" y="2112"/>
                    <a:pt x="130" y="2299"/>
                    <a:pt x="332" y="2343"/>
                  </a:cubicBezTo>
                  <a:lnTo>
                    <a:pt x="1935" y="2646"/>
                  </a:lnTo>
                  <a:cubicBezTo>
                    <a:pt x="1961" y="2651"/>
                    <a:pt x="1987" y="2654"/>
                    <a:pt x="2012" y="2654"/>
                  </a:cubicBezTo>
                  <a:cubicBezTo>
                    <a:pt x="2183" y="2654"/>
                    <a:pt x="2330" y="2531"/>
                    <a:pt x="2368" y="2343"/>
                  </a:cubicBezTo>
                  <a:lnTo>
                    <a:pt x="2671" y="755"/>
                  </a:lnTo>
                  <a:cubicBezTo>
                    <a:pt x="2714" y="553"/>
                    <a:pt x="2584" y="350"/>
                    <a:pt x="2382" y="307"/>
                  </a:cubicBezTo>
                  <a:lnTo>
                    <a:pt x="780" y="4"/>
                  </a:lnTo>
                  <a:cubicBezTo>
                    <a:pt x="761" y="1"/>
                    <a:pt x="742" y="0"/>
                    <a:pt x="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9037186" y="3974466"/>
              <a:ext cx="30886" cy="37304"/>
            </a:xfrm>
            <a:custGeom>
              <a:avLst/>
              <a:gdLst/>
              <a:ahLst/>
              <a:cxnLst/>
              <a:rect l="l" t="t" r="r" b="b"/>
              <a:pathLst>
                <a:path w="881" h="1064" extrusionOk="0">
                  <a:moveTo>
                    <a:pt x="289" y="0"/>
                  </a:moveTo>
                  <a:lnTo>
                    <a:pt x="130" y="549"/>
                  </a:lnTo>
                  <a:lnTo>
                    <a:pt x="375" y="592"/>
                  </a:lnTo>
                  <a:cubicBezTo>
                    <a:pt x="549" y="621"/>
                    <a:pt x="592" y="679"/>
                    <a:pt x="578" y="765"/>
                  </a:cubicBezTo>
                  <a:cubicBezTo>
                    <a:pt x="566" y="822"/>
                    <a:pt x="519" y="861"/>
                    <a:pt x="443" y="861"/>
                  </a:cubicBezTo>
                  <a:cubicBezTo>
                    <a:pt x="423" y="861"/>
                    <a:pt x="400" y="858"/>
                    <a:pt x="375" y="852"/>
                  </a:cubicBezTo>
                  <a:cubicBezTo>
                    <a:pt x="274" y="837"/>
                    <a:pt x="188" y="780"/>
                    <a:pt x="116" y="707"/>
                  </a:cubicBezTo>
                  <a:lnTo>
                    <a:pt x="0" y="866"/>
                  </a:lnTo>
                  <a:cubicBezTo>
                    <a:pt x="87" y="953"/>
                    <a:pt x="217" y="1025"/>
                    <a:pt x="347" y="1054"/>
                  </a:cubicBezTo>
                  <a:cubicBezTo>
                    <a:pt x="386" y="1060"/>
                    <a:pt x="423" y="1063"/>
                    <a:pt x="457" y="1063"/>
                  </a:cubicBezTo>
                  <a:cubicBezTo>
                    <a:pt x="664" y="1063"/>
                    <a:pt x="784" y="957"/>
                    <a:pt x="809" y="808"/>
                  </a:cubicBezTo>
                  <a:cubicBezTo>
                    <a:pt x="837" y="635"/>
                    <a:pt x="751" y="476"/>
                    <a:pt x="462" y="419"/>
                  </a:cubicBezTo>
                  <a:lnTo>
                    <a:pt x="390" y="404"/>
                  </a:lnTo>
                  <a:lnTo>
                    <a:pt x="433" y="217"/>
                  </a:lnTo>
                  <a:lnTo>
                    <a:pt x="837" y="303"/>
                  </a:lnTo>
                  <a:lnTo>
                    <a:pt x="881" y="116"/>
                  </a:lnTo>
                  <a:lnTo>
                    <a:pt x="2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9135347" y="3972642"/>
              <a:ext cx="95672" cy="93084"/>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9135347" y="3972642"/>
              <a:ext cx="95672" cy="93084"/>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9122692" y="3970118"/>
              <a:ext cx="95707" cy="93225"/>
            </a:xfrm>
            <a:custGeom>
              <a:avLst/>
              <a:gdLst/>
              <a:ahLst/>
              <a:cxnLst/>
              <a:rect l="l" t="t" r="r" b="b"/>
              <a:pathLst>
                <a:path w="2730" h="2659" extrusionOk="0">
                  <a:moveTo>
                    <a:pt x="722" y="1"/>
                  </a:moveTo>
                  <a:cubicBezTo>
                    <a:pt x="546" y="1"/>
                    <a:pt x="385" y="134"/>
                    <a:pt x="347" y="312"/>
                  </a:cubicBezTo>
                  <a:lnTo>
                    <a:pt x="44" y="1900"/>
                  </a:lnTo>
                  <a:cubicBezTo>
                    <a:pt x="1" y="2102"/>
                    <a:pt x="145" y="2304"/>
                    <a:pt x="347" y="2347"/>
                  </a:cubicBezTo>
                  <a:lnTo>
                    <a:pt x="1935" y="2650"/>
                  </a:lnTo>
                  <a:cubicBezTo>
                    <a:pt x="1959" y="2656"/>
                    <a:pt x="1984" y="2658"/>
                    <a:pt x="2008" y="2658"/>
                  </a:cubicBezTo>
                  <a:cubicBezTo>
                    <a:pt x="2184" y="2658"/>
                    <a:pt x="2345" y="2525"/>
                    <a:pt x="2383" y="2347"/>
                  </a:cubicBezTo>
                  <a:lnTo>
                    <a:pt x="2686" y="759"/>
                  </a:lnTo>
                  <a:cubicBezTo>
                    <a:pt x="2729" y="557"/>
                    <a:pt x="2585" y="355"/>
                    <a:pt x="2383" y="312"/>
                  </a:cubicBezTo>
                  <a:lnTo>
                    <a:pt x="795" y="9"/>
                  </a:lnTo>
                  <a:cubicBezTo>
                    <a:pt x="770" y="3"/>
                    <a:pt x="746" y="1"/>
                    <a:pt x="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9157118" y="3999218"/>
              <a:ext cx="31902" cy="35831"/>
            </a:xfrm>
            <a:custGeom>
              <a:avLst/>
              <a:gdLst/>
              <a:ahLst/>
              <a:cxnLst/>
              <a:rect l="l" t="t" r="r" b="b"/>
              <a:pathLst>
                <a:path w="910" h="1022" extrusionOk="0">
                  <a:moveTo>
                    <a:pt x="423" y="541"/>
                  </a:moveTo>
                  <a:cubicBezTo>
                    <a:pt x="441" y="541"/>
                    <a:pt x="459" y="544"/>
                    <a:pt x="477" y="550"/>
                  </a:cubicBezTo>
                  <a:lnTo>
                    <a:pt x="491" y="550"/>
                  </a:lnTo>
                  <a:cubicBezTo>
                    <a:pt x="578" y="564"/>
                    <a:pt x="636" y="651"/>
                    <a:pt x="607" y="723"/>
                  </a:cubicBezTo>
                  <a:cubicBezTo>
                    <a:pt x="607" y="723"/>
                    <a:pt x="607" y="738"/>
                    <a:pt x="607" y="738"/>
                  </a:cubicBezTo>
                  <a:cubicBezTo>
                    <a:pt x="583" y="797"/>
                    <a:pt x="530" y="846"/>
                    <a:pt x="464" y="846"/>
                  </a:cubicBezTo>
                  <a:cubicBezTo>
                    <a:pt x="450" y="846"/>
                    <a:pt x="435" y="844"/>
                    <a:pt x="419" y="839"/>
                  </a:cubicBezTo>
                  <a:cubicBezTo>
                    <a:pt x="318" y="810"/>
                    <a:pt x="260" y="738"/>
                    <a:pt x="275" y="665"/>
                  </a:cubicBezTo>
                  <a:cubicBezTo>
                    <a:pt x="275" y="651"/>
                    <a:pt x="275" y="651"/>
                    <a:pt x="275" y="651"/>
                  </a:cubicBezTo>
                  <a:cubicBezTo>
                    <a:pt x="297" y="583"/>
                    <a:pt x="356" y="541"/>
                    <a:pt x="423" y="541"/>
                  </a:cubicBezTo>
                  <a:close/>
                  <a:moveTo>
                    <a:pt x="550" y="1"/>
                  </a:moveTo>
                  <a:cubicBezTo>
                    <a:pt x="302" y="1"/>
                    <a:pt x="86" y="185"/>
                    <a:pt x="58" y="449"/>
                  </a:cubicBezTo>
                  <a:cubicBezTo>
                    <a:pt x="0" y="752"/>
                    <a:pt x="130" y="954"/>
                    <a:pt x="405" y="1012"/>
                  </a:cubicBezTo>
                  <a:lnTo>
                    <a:pt x="419" y="1012"/>
                  </a:lnTo>
                  <a:cubicBezTo>
                    <a:pt x="446" y="1018"/>
                    <a:pt x="472" y="1021"/>
                    <a:pt x="498" y="1021"/>
                  </a:cubicBezTo>
                  <a:cubicBezTo>
                    <a:pt x="657" y="1021"/>
                    <a:pt x="800" y="913"/>
                    <a:pt x="838" y="752"/>
                  </a:cubicBezTo>
                  <a:cubicBezTo>
                    <a:pt x="838" y="752"/>
                    <a:pt x="838" y="738"/>
                    <a:pt x="838" y="738"/>
                  </a:cubicBezTo>
                  <a:cubicBezTo>
                    <a:pt x="852" y="564"/>
                    <a:pt x="722" y="406"/>
                    <a:pt x="549" y="391"/>
                  </a:cubicBezTo>
                  <a:cubicBezTo>
                    <a:pt x="520" y="382"/>
                    <a:pt x="491" y="377"/>
                    <a:pt x="463" y="377"/>
                  </a:cubicBezTo>
                  <a:cubicBezTo>
                    <a:pt x="406" y="377"/>
                    <a:pt x="352" y="396"/>
                    <a:pt x="304" y="435"/>
                  </a:cubicBezTo>
                  <a:cubicBezTo>
                    <a:pt x="304" y="420"/>
                    <a:pt x="304" y="406"/>
                    <a:pt x="304" y="391"/>
                  </a:cubicBezTo>
                  <a:cubicBezTo>
                    <a:pt x="339" y="272"/>
                    <a:pt x="444" y="192"/>
                    <a:pt x="552" y="192"/>
                  </a:cubicBezTo>
                  <a:cubicBezTo>
                    <a:pt x="575" y="192"/>
                    <a:pt x="598" y="196"/>
                    <a:pt x="621" y="204"/>
                  </a:cubicBezTo>
                  <a:cubicBezTo>
                    <a:pt x="693" y="204"/>
                    <a:pt x="751" y="232"/>
                    <a:pt x="794" y="290"/>
                  </a:cubicBezTo>
                  <a:lnTo>
                    <a:pt x="910" y="131"/>
                  </a:lnTo>
                  <a:cubicBezTo>
                    <a:pt x="838" y="74"/>
                    <a:pt x="751" y="30"/>
                    <a:pt x="650" y="16"/>
                  </a:cubicBezTo>
                  <a:cubicBezTo>
                    <a:pt x="636" y="1"/>
                    <a:pt x="607" y="1"/>
                    <a:pt x="578" y="1"/>
                  </a:cubicBezTo>
                  <a:cubicBezTo>
                    <a:pt x="568" y="1"/>
                    <a:pt x="559"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9253772" y="3995431"/>
              <a:ext cx="95181" cy="92699"/>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9253772" y="3995431"/>
              <a:ext cx="95181" cy="92699"/>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9241116" y="3992872"/>
              <a:ext cx="95181" cy="93084"/>
            </a:xfrm>
            <a:custGeom>
              <a:avLst/>
              <a:gdLst/>
              <a:ahLst/>
              <a:cxnLst/>
              <a:rect l="l" t="t" r="r" b="b"/>
              <a:pathLst>
                <a:path w="2715" h="2655" extrusionOk="0">
                  <a:moveTo>
                    <a:pt x="703" y="1"/>
                  </a:moveTo>
                  <a:cubicBezTo>
                    <a:pt x="532" y="1"/>
                    <a:pt x="385" y="124"/>
                    <a:pt x="347" y="312"/>
                  </a:cubicBezTo>
                  <a:lnTo>
                    <a:pt x="44" y="1900"/>
                  </a:lnTo>
                  <a:cubicBezTo>
                    <a:pt x="1" y="2102"/>
                    <a:pt x="131" y="2304"/>
                    <a:pt x="347" y="2348"/>
                  </a:cubicBezTo>
                  <a:lnTo>
                    <a:pt x="1935" y="2651"/>
                  </a:lnTo>
                  <a:cubicBezTo>
                    <a:pt x="1954" y="2654"/>
                    <a:pt x="1973" y="2655"/>
                    <a:pt x="1991" y="2655"/>
                  </a:cubicBezTo>
                  <a:cubicBezTo>
                    <a:pt x="2173" y="2655"/>
                    <a:pt x="2343" y="2531"/>
                    <a:pt x="2383" y="2348"/>
                  </a:cubicBezTo>
                  <a:lnTo>
                    <a:pt x="2686" y="745"/>
                  </a:lnTo>
                  <a:cubicBezTo>
                    <a:pt x="2715" y="543"/>
                    <a:pt x="2585" y="356"/>
                    <a:pt x="2383" y="312"/>
                  </a:cubicBezTo>
                  <a:lnTo>
                    <a:pt x="780" y="9"/>
                  </a:lnTo>
                  <a:cubicBezTo>
                    <a:pt x="754" y="4"/>
                    <a:pt x="728" y="1"/>
                    <a:pt x="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9272492" y="4027581"/>
              <a:ext cx="32919" cy="23315"/>
            </a:xfrm>
            <a:custGeom>
              <a:avLst/>
              <a:gdLst/>
              <a:ahLst/>
              <a:cxnLst/>
              <a:rect l="l" t="t" r="r" b="b"/>
              <a:pathLst>
                <a:path w="939" h="665" extrusionOk="0">
                  <a:moveTo>
                    <a:pt x="896" y="1"/>
                  </a:moveTo>
                  <a:lnTo>
                    <a:pt x="1" y="593"/>
                  </a:lnTo>
                  <a:lnTo>
                    <a:pt x="58" y="665"/>
                  </a:lnTo>
                  <a:lnTo>
                    <a:pt x="939" y="87"/>
                  </a:lnTo>
                  <a:lnTo>
                    <a:pt x="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9277576" y="4023024"/>
              <a:ext cx="23313" cy="32431"/>
            </a:xfrm>
            <a:custGeom>
              <a:avLst/>
              <a:gdLst/>
              <a:ahLst/>
              <a:cxnLst/>
              <a:rect l="l" t="t" r="r" b="b"/>
              <a:pathLst>
                <a:path w="665" h="925" extrusionOk="0">
                  <a:moveTo>
                    <a:pt x="72" y="1"/>
                  </a:moveTo>
                  <a:lnTo>
                    <a:pt x="0" y="44"/>
                  </a:lnTo>
                  <a:lnTo>
                    <a:pt x="592" y="925"/>
                  </a:lnTo>
                  <a:lnTo>
                    <a:pt x="664" y="867"/>
                  </a:lnTo>
                  <a:lnTo>
                    <a:pt x="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8880304" y="4047075"/>
              <a:ext cx="95181" cy="93189"/>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8880304" y="4047075"/>
              <a:ext cx="95181" cy="93189"/>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8867648" y="4044656"/>
              <a:ext cx="95181" cy="93084"/>
            </a:xfrm>
            <a:custGeom>
              <a:avLst/>
              <a:gdLst/>
              <a:ahLst/>
              <a:cxnLst/>
              <a:rect l="l" t="t" r="r" b="b"/>
              <a:pathLst>
                <a:path w="2715" h="2655" extrusionOk="0">
                  <a:moveTo>
                    <a:pt x="734" y="1"/>
                  </a:moveTo>
                  <a:cubicBezTo>
                    <a:pt x="544" y="1"/>
                    <a:pt x="386" y="125"/>
                    <a:pt x="347" y="308"/>
                  </a:cubicBezTo>
                  <a:lnTo>
                    <a:pt x="44" y="1910"/>
                  </a:lnTo>
                  <a:cubicBezTo>
                    <a:pt x="0" y="2112"/>
                    <a:pt x="130" y="2300"/>
                    <a:pt x="347" y="2343"/>
                  </a:cubicBezTo>
                  <a:lnTo>
                    <a:pt x="1935" y="2646"/>
                  </a:lnTo>
                  <a:cubicBezTo>
                    <a:pt x="1961" y="2652"/>
                    <a:pt x="1987" y="2655"/>
                    <a:pt x="2013" y="2655"/>
                  </a:cubicBezTo>
                  <a:cubicBezTo>
                    <a:pt x="2186" y="2655"/>
                    <a:pt x="2344" y="2532"/>
                    <a:pt x="2382" y="2343"/>
                  </a:cubicBezTo>
                  <a:lnTo>
                    <a:pt x="2685" y="755"/>
                  </a:lnTo>
                  <a:cubicBezTo>
                    <a:pt x="2714" y="553"/>
                    <a:pt x="2584" y="351"/>
                    <a:pt x="2382" y="308"/>
                  </a:cubicBezTo>
                  <a:lnTo>
                    <a:pt x="794" y="5"/>
                  </a:lnTo>
                  <a:cubicBezTo>
                    <a:pt x="774" y="2"/>
                    <a:pt x="75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8900532" y="4070600"/>
              <a:ext cx="29378" cy="36988"/>
            </a:xfrm>
            <a:custGeom>
              <a:avLst/>
              <a:gdLst/>
              <a:ahLst/>
              <a:cxnLst/>
              <a:rect l="l" t="t" r="r" b="b"/>
              <a:pathLst>
                <a:path w="838" h="1055" extrusionOk="0">
                  <a:moveTo>
                    <a:pt x="58" y="1"/>
                  </a:moveTo>
                  <a:lnTo>
                    <a:pt x="1" y="347"/>
                  </a:lnTo>
                  <a:lnTo>
                    <a:pt x="203" y="376"/>
                  </a:lnTo>
                  <a:lnTo>
                    <a:pt x="232" y="217"/>
                  </a:lnTo>
                  <a:lnTo>
                    <a:pt x="549" y="290"/>
                  </a:lnTo>
                  <a:lnTo>
                    <a:pt x="44" y="1011"/>
                  </a:lnTo>
                  <a:lnTo>
                    <a:pt x="289" y="1055"/>
                  </a:lnTo>
                  <a:lnTo>
                    <a:pt x="809" y="290"/>
                  </a:lnTo>
                  <a:lnTo>
                    <a:pt x="838" y="1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8994662" y="4068812"/>
              <a:ext cx="95181" cy="93189"/>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8994662" y="4068812"/>
              <a:ext cx="95181" cy="93189"/>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8982006" y="4066428"/>
              <a:ext cx="95181" cy="93084"/>
            </a:xfrm>
            <a:custGeom>
              <a:avLst/>
              <a:gdLst/>
              <a:ahLst/>
              <a:cxnLst/>
              <a:rect l="l" t="t" r="r" b="b"/>
              <a:pathLst>
                <a:path w="2715" h="2655" extrusionOk="0">
                  <a:moveTo>
                    <a:pt x="724" y="0"/>
                  </a:moveTo>
                  <a:cubicBezTo>
                    <a:pt x="542" y="0"/>
                    <a:pt x="373" y="124"/>
                    <a:pt x="347" y="308"/>
                  </a:cubicBezTo>
                  <a:lnTo>
                    <a:pt x="30" y="1910"/>
                  </a:lnTo>
                  <a:cubicBezTo>
                    <a:pt x="1" y="2112"/>
                    <a:pt x="131" y="2300"/>
                    <a:pt x="333" y="2343"/>
                  </a:cubicBezTo>
                  <a:lnTo>
                    <a:pt x="1935" y="2646"/>
                  </a:lnTo>
                  <a:cubicBezTo>
                    <a:pt x="1961" y="2652"/>
                    <a:pt x="1987" y="2654"/>
                    <a:pt x="2012" y="2654"/>
                  </a:cubicBezTo>
                  <a:cubicBezTo>
                    <a:pt x="2183" y="2654"/>
                    <a:pt x="2330" y="2531"/>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9015416" y="4094686"/>
              <a:ext cx="32919" cy="36287"/>
            </a:xfrm>
            <a:custGeom>
              <a:avLst/>
              <a:gdLst/>
              <a:ahLst/>
              <a:cxnLst/>
              <a:rect l="l" t="t" r="r" b="b"/>
              <a:pathLst>
                <a:path w="939" h="1035" extrusionOk="0">
                  <a:moveTo>
                    <a:pt x="516" y="177"/>
                  </a:moveTo>
                  <a:cubicBezTo>
                    <a:pt x="527" y="177"/>
                    <a:pt x="538" y="178"/>
                    <a:pt x="549" y="180"/>
                  </a:cubicBezTo>
                  <a:cubicBezTo>
                    <a:pt x="650" y="194"/>
                    <a:pt x="708" y="252"/>
                    <a:pt x="693" y="339"/>
                  </a:cubicBezTo>
                  <a:cubicBezTo>
                    <a:pt x="669" y="399"/>
                    <a:pt x="615" y="429"/>
                    <a:pt x="548" y="429"/>
                  </a:cubicBezTo>
                  <a:cubicBezTo>
                    <a:pt x="534" y="429"/>
                    <a:pt x="520" y="428"/>
                    <a:pt x="506" y="425"/>
                  </a:cubicBezTo>
                  <a:cubicBezTo>
                    <a:pt x="419" y="411"/>
                    <a:pt x="361" y="353"/>
                    <a:pt x="376" y="281"/>
                  </a:cubicBezTo>
                  <a:cubicBezTo>
                    <a:pt x="388" y="218"/>
                    <a:pt x="445" y="177"/>
                    <a:pt x="516" y="177"/>
                  </a:cubicBezTo>
                  <a:close/>
                  <a:moveTo>
                    <a:pt x="410" y="561"/>
                  </a:moveTo>
                  <a:cubicBezTo>
                    <a:pt x="430" y="561"/>
                    <a:pt x="453" y="564"/>
                    <a:pt x="477" y="570"/>
                  </a:cubicBezTo>
                  <a:cubicBezTo>
                    <a:pt x="592" y="599"/>
                    <a:pt x="650" y="671"/>
                    <a:pt x="636" y="757"/>
                  </a:cubicBezTo>
                  <a:cubicBezTo>
                    <a:pt x="624" y="826"/>
                    <a:pt x="568" y="867"/>
                    <a:pt x="487" y="867"/>
                  </a:cubicBezTo>
                  <a:cubicBezTo>
                    <a:pt x="466" y="867"/>
                    <a:pt x="443" y="864"/>
                    <a:pt x="419" y="858"/>
                  </a:cubicBezTo>
                  <a:cubicBezTo>
                    <a:pt x="318" y="830"/>
                    <a:pt x="260" y="757"/>
                    <a:pt x="275" y="671"/>
                  </a:cubicBezTo>
                  <a:cubicBezTo>
                    <a:pt x="286" y="602"/>
                    <a:pt x="334" y="561"/>
                    <a:pt x="410" y="561"/>
                  </a:cubicBezTo>
                  <a:close/>
                  <a:moveTo>
                    <a:pt x="488" y="1"/>
                  </a:moveTo>
                  <a:cubicBezTo>
                    <a:pt x="315" y="1"/>
                    <a:pt x="184" y="75"/>
                    <a:pt x="159" y="223"/>
                  </a:cubicBezTo>
                  <a:cubicBezTo>
                    <a:pt x="130" y="295"/>
                    <a:pt x="159" y="382"/>
                    <a:pt x="231" y="440"/>
                  </a:cubicBezTo>
                  <a:cubicBezTo>
                    <a:pt x="130" y="469"/>
                    <a:pt x="58" y="541"/>
                    <a:pt x="44" y="642"/>
                  </a:cubicBezTo>
                  <a:cubicBezTo>
                    <a:pt x="0" y="830"/>
                    <a:pt x="145" y="974"/>
                    <a:pt x="390" y="1017"/>
                  </a:cubicBezTo>
                  <a:cubicBezTo>
                    <a:pt x="441" y="1029"/>
                    <a:pt x="489" y="1035"/>
                    <a:pt x="534" y="1035"/>
                  </a:cubicBezTo>
                  <a:cubicBezTo>
                    <a:pt x="707" y="1035"/>
                    <a:pt x="832" y="950"/>
                    <a:pt x="867" y="801"/>
                  </a:cubicBezTo>
                  <a:cubicBezTo>
                    <a:pt x="881" y="700"/>
                    <a:pt x="838" y="599"/>
                    <a:pt x="751" y="541"/>
                  </a:cubicBezTo>
                  <a:cubicBezTo>
                    <a:pt x="838" y="512"/>
                    <a:pt x="895" y="440"/>
                    <a:pt x="910" y="368"/>
                  </a:cubicBezTo>
                  <a:cubicBezTo>
                    <a:pt x="939" y="194"/>
                    <a:pt x="794" y="50"/>
                    <a:pt x="578" y="7"/>
                  </a:cubicBezTo>
                  <a:cubicBezTo>
                    <a:pt x="547" y="3"/>
                    <a:pt x="517" y="1"/>
                    <a:pt x="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9112595" y="4091566"/>
              <a:ext cx="95672" cy="93084"/>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9112595" y="4091566"/>
              <a:ext cx="95672" cy="93084"/>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9099939" y="4089077"/>
              <a:ext cx="95672" cy="93189"/>
            </a:xfrm>
            <a:custGeom>
              <a:avLst/>
              <a:gdLst/>
              <a:ahLst/>
              <a:cxnLst/>
              <a:rect l="l" t="t" r="r" b="b"/>
              <a:pathLst>
                <a:path w="2729" h="2658" extrusionOk="0">
                  <a:moveTo>
                    <a:pt x="721" y="0"/>
                  </a:moveTo>
                  <a:cubicBezTo>
                    <a:pt x="546" y="0"/>
                    <a:pt x="385" y="133"/>
                    <a:pt x="347" y="311"/>
                  </a:cubicBezTo>
                  <a:lnTo>
                    <a:pt x="43" y="1899"/>
                  </a:lnTo>
                  <a:cubicBezTo>
                    <a:pt x="0" y="2101"/>
                    <a:pt x="145" y="2303"/>
                    <a:pt x="347" y="2346"/>
                  </a:cubicBezTo>
                  <a:lnTo>
                    <a:pt x="1935" y="2650"/>
                  </a:lnTo>
                  <a:cubicBezTo>
                    <a:pt x="1961" y="2655"/>
                    <a:pt x="1986" y="2657"/>
                    <a:pt x="2011" y="2657"/>
                  </a:cubicBezTo>
                  <a:cubicBezTo>
                    <a:pt x="2194" y="2657"/>
                    <a:pt x="2344" y="2524"/>
                    <a:pt x="2382" y="2346"/>
                  </a:cubicBezTo>
                  <a:lnTo>
                    <a:pt x="2685" y="759"/>
                  </a:lnTo>
                  <a:cubicBezTo>
                    <a:pt x="2728" y="557"/>
                    <a:pt x="2599" y="354"/>
                    <a:pt x="2382" y="311"/>
                  </a:cubicBezTo>
                  <a:lnTo>
                    <a:pt x="794" y="8"/>
                  </a:lnTo>
                  <a:cubicBezTo>
                    <a:pt x="770" y="3"/>
                    <a:pt x="745"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9134331" y="4116879"/>
              <a:ext cx="31937" cy="36287"/>
            </a:xfrm>
            <a:custGeom>
              <a:avLst/>
              <a:gdLst/>
              <a:ahLst/>
              <a:cxnLst/>
              <a:rect l="l" t="t" r="r" b="b"/>
              <a:pathLst>
                <a:path w="911" h="1035" extrusionOk="0">
                  <a:moveTo>
                    <a:pt x="458" y="179"/>
                  </a:moveTo>
                  <a:cubicBezTo>
                    <a:pt x="469" y="179"/>
                    <a:pt x="480" y="180"/>
                    <a:pt x="492" y="182"/>
                  </a:cubicBezTo>
                  <a:cubicBezTo>
                    <a:pt x="593" y="211"/>
                    <a:pt x="636" y="283"/>
                    <a:pt x="622" y="370"/>
                  </a:cubicBezTo>
                  <a:cubicBezTo>
                    <a:pt x="596" y="445"/>
                    <a:pt x="527" y="488"/>
                    <a:pt x="462" y="488"/>
                  </a:cubicBezTo>
                  <a:cubicBezTo>
                    <a:pt x="452" y="488"/>
                    <a:pt x="443" y="487"/>
                    <a:pt x="434" y="485"/>
                  </a:cubicBezTo>
                  <a:cubicBezTo>
                    <a:pt x="419" y="485"/>
                    <a:pt x="405" y="471"/>
                    <a:pt x="391" y="471"/>
                  </a:cubicBezTo>
                  <a:cubicBezTo>
                    <a:pt x="318" y="442"/>
                    <a:pt x="275" y="370"/>
                    <a:pt x="289" y="283"/>
                  </a:cubicBezTo>
                  <a:cubicBezTo>
                    <a:pt x="315" y="220"/>
                    <a:pt x="384" y="179"/>
                    <a:pt x="458" y="179"/>
                  </a:cubicBezTo>
                  <a:close/>
                  <a:moveTo>
                    <a:pt x="404" y="1"/>
                  </a:moveTo>
                  <a:cubicBezTo>
                    <a:pt x="246" y="1"/>
                    <a:pt x="111" y="118"/>
                    <a:pt x="73" y="269"/>
                  </a:cubicBezTo>
                  <a:cubicBezTo>
                    <a:pt x="73" y="283"/>
                    <a:pt x="73" y="283"/>
                    <a:pt x="73" y="283"/>
                  </a:cubicBezTo>
                  <a:cubicBezTo>
                    <a:pt x="59" y="456"/>
                    <a:pt x="174" y="615"/>
                    <a:pt x="347" y="630"/>
                  </a:cubicBezTo>
                  <a:cubicBezTo>
                    <a:pt x="378" y="640"/>
                    <a:pt x="410" y="645"/>
                    <a:pt x="443" y="645"/>
                  </a:cubicBezTo>
                  <a:cubicBezTo>
                    <a:pt x="502" y="645"/>
                    <a:pt x="560" y="629"/>
                    <a:pt x="607" y="601"/>
                  </a:cubicBezTo>
                  <a:cubicBezTo>
                    <a:pt x="607" y="601"/>
                    <a:pt x="607" y="615"/>
                    <a:pt x="607" y="630"/>
                  </a:cubicBezTo>
                  <a:cubicBezTo>
                    <a:pt x="569" y="755"/>
                    <a:pt x="455" y="837"/>
                    <a:pt x="331" y="837"/>
                  </a:cubicBezTo>
                  <a:cubicBezTo>
                    <a:pt x="312" y="837"/>
                    <a:pt x="294" y="835"/>
                    <a:pt x="275" y="832"/>
                  </a:cubicBezTo>
                  <a:cubicBezTo>
                    <a:pt x="217" y="817"/>
                    <a:pt x="160" y="788"/>
                    <a:pt x="116" y="745"/>
                  </a:cubicBezTo>
                  <a:lnTo>
                    <a:pt x="1" y="889"/>
                  </a:lnTo>
                  <a:cubicBezTo>
                    <a:pt x="59" y="947"/>
                    <a:pt x="160" y="1005"/>
                    <a:pt x="246" y="1019"/>
                  </a:cubicBezTo>
                  <a:cubicBezTo>
                    <a:pt x="275" y="1019"/>
                    <a:pt x="304" y="1019"/>
                    <a:pt x="318" y="1034"/>
                  </a:cubicBezTo>
                  <a:cubicBezTo>
                    <a:pt x="328" y="1034"/>
                    <a:pt x="337" y="1035"/>
                    <a:pt x="346" y="1035"/>
                  </a:cubicBezTo>
                  <a:cubicBezTo>
                    <a:pt x="608" y="1035"/>
                    <a:pt x="825" y="837"/>
                    <a:pt x="852" y="586"/>
                  </a:cubicBezTo>
                  <a:cubicBezTo>
                    <a:pt x="910" y="269"/>
                    <a:pt x="766" y="67"/>
                    <a:pt x="506" y="23"/>
                  </a:cubicBezTo>
                  <a:cubicBezTo>
                    <a:pt x="492" y="23"/>
                    <a:pt x="492" y="9"/>
                    <a:pt x="477" y="9"/>
                  </a:cubicBezTo>
                  <a:cubicBezTo>
                    <a:pt x="452" y="3"/>
                    <a:pt x="428"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9230984" y="4114355"/>
              <a:ext cx="95181" cy="92734"/>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9230984" y="4114355"/>
              <a:ext cx="95181" cy="92734"/>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9218364" y="4111831"/>
              <a:ext cx="95146" cy="93084"/>
            </a:xfrm>
            <a:custGeom>
              <a:avLst/>
              <a:gdLst/>
              <a:ahLst/>
              <a:cxnLst/>
              <a:rect l="l" t="t" r="r" b="b"/>
              <a:pathLst>
                <a:path w="2714" h="2655" extrusionOk="0">
                  <a:moveTo>
                    <a:pt x="702" y="0"/>
                  </a:moveTo>
                  <a:cubicBezTo>
                    <a:pt x="531" y="0"/>
                    <a:pt x="384" y="121"/>
                    <a:pt x="347" y="297"/>
                  </a:cubicBezTo>
                  <a:lnTo>
                    <a:pt x="43" y="1900"/>
                  </a:lnTo>
                  <a:cubicBezTo>
                    <a:pt x="0" y="2102"/>
                    <a:pt x="130" y="2304"/>
                    <a:pt x="332" y="2347"/>
                  </a:cubicBezTo>
                  <a:lnTo>
                    <a:pt x="1934" y="2650"/>
                  </a:lnTo>
                  <a:cubicBezTo>
                    <a:pt x="1953" y="2653"/>
                    <a:pt x="1972" y="2654"/>
                    <a:pt x="1991" y="2654"/>
                  </a:cubicBezTo>
                  <a:cubicBezTo>
                    <a:pt x="2173" y="2654"/>
                    <a:pt x="2343" y="2530"/>
                    <a:pt x="2382" y="2347"/>
                  </a:cubicBezTo>
                  <a:lnTo>
                    <a:pt x="2685" y="745"/>
                  </a:lnTo>
                  <a:cubicBezTo>
                    <a:pt x="2714" y="543"/>
                    <a:pt x="2584" y="355"/>
                    <a:pt x="2382" y="312"/>
                  </a:cubicBezTo>
                  <a:lnTo>
                    <a:pt x="780" y="9"/>
                  </a:lnTo>
                  <a:cubicBezTo>
                    <a:pt x="753" y="3"/>
                    <a:pt x="727"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9249740" y="4161721"/>
              <a:ext cx="37476" cy="10132"/>
            </a:xfrm>
            <a:custGeom>
              <a:avLst/>
              <a:gdLst/>
              <a:ahLst/>
              <a:cxnLst/>
              <a:rect l="l" t="t" r="r" b="b"/>
              <a:pathLst>
                <a:path w="1069" h="289" extrusionOk="0">
                  <a:moveTo>
                    <a:pt x="29" y="0"/>
                  </a:moveTo>
                  <a:lnTo>
                    <a:pt x="0" y="87"/>
                  </a:lnTo>
                  <a:lnTo>
                    <a:pt x="1039" y="289"/>
                  </a:lnTo>
                  <a:lnTo>
                    <a:pt x="1068" y="202"/>
                  </a:lnTo>
                  <a:lnTo>
                    <a:pt x="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9089808" y="4211541"/>
              <a:ext cx="95181" cy="93084"/>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9089808" y="4211541"/>
              <a:ext cx="95181" cy="93084"/>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9077152" y="4209017"/>
              <a:ext cx="95181" cy="93189"/>
            </a:xfrm>
            <a:custGeom>
              <a:avLst/>
              <a:gdLst/>
              <a:ahLst/>
              <a:cxnLst/>
              <a:rect l="l" t="t" r="r" b="b"/>
              <a:pathLst>
                <a:path w="2715" h="2658" extrusionOk="0">
                  <a:moveTo>
                    <a:pt x="708" y="0"/>
                  </a:moveTo>
                  <a:cubicBezTo>
                    <a:pt x="535" y="0"/>
                    <a:pt x="385" y="134"/>
                    <a:pt x="347" y="311"/>
                  </a:cubicBezTo>
                  <a:lnTo>
                    <a:pt x="44" y="1899"/>
                  </a:lnTo>
                  <a:cubicBezTo>
                    <a:pt x="1" y="2101"/>
                    <a:pt x="130" y="2303"/>
                    <a:pt x="333" y="2347"/>
                  </a:cubicBezTo>
                  <a:lnTo>
                    <a:pt x="1935" y="2650"/>
                  </a:lnTo>
                  <a:cubicBezTo>
                    <a:pt x="1959" y="2655"/>
                    <a:pt x="1984" y="2658"/>
                    <a:pt x="2008" y="2658"/>
                  </a:cubicBezTo>
                  <a:cubicBezTo>
                    <a:pt x="2183" y="2658"/>
                    <a:pt x="2343" y="2524"/>
                    <a:pt x="2368" y="2347"/>
                  </a:cubicBezTo>
                  <a:lnTo>
                    <a:pt x="2686" y="759"/>
                  </a:lnTo>
                  <a:cubicBezTo>
                    <a:pt x="2714" y="557"/>
                    <a:pt x="2585" y="355"/>
                    <a:pt x="2382"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9208232" y="4234295"/>
              <a:ext cx="95181" cy="93084"/>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9208232" y="4234295"/>
              <a:ext cx="95181" cy="93084"/>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9195576" y="4231771"/>
              <a:ext cx="95181" cy="93084"/>
            </a:xfrm>
            <a:custGeom>
              <a:avLst/>
              <a:gdLst/>
              <a:ahLst/>
              <a:cxnLst/>
              <a:rect l="l" t="t" r="r" b="b"/>
              <a:pathLst>
                <a:path w="2715" h="2655" extrusionOk="0">
                  <a:moveTo>
                    <a:pt x="702" y="0"/>
                  </a:moveTo>
                  <a:cubicBezTo>
                    <a:pt x="528" y="0"/>
                    <a:pt x="372" y="122"/>
                    <a:pt x="347" y="297"/>
                  </a:cubicBezTo>
                  <a:lnTo>
                    <a:pt x="29" y="1900"/>
                  </a:lnTo>
                  <a:cubicBezTo>
                    <a:pt x="0" y="2102"/>
                    <a:pt x="130" y="2304"/>
                    <a:pt x="332" y="2333"/>
                  </a:cubicBezTo>
                  <a:lnTo>
                    <a:pt x="1935" y="2650"/>
                  </a:lnTo>
                  <a:cubicBezTo>
                    <a:pt x="1954" y="2653"/>
                    <a:pt x="1972" y="2654"/>
                    <a:pt x="1991" y="2654"/>
                  </a:cubicBezTo>
                  <a:cubicBezTo>
                    <a:pt x="2171" y="2654"/>
                    <a:pt x="2329" y="2531"/>
                    <a:pt x="2368" y="2347"/>
                  </a:cubicBezTo>
                  <a:lnTo>
                    <a:pt x="2671" y="745"/>
                  </a:lnTo>
                  <a:cubicBezTo>
                    <a:pt x="2714" y="543"/>
                    <a:pt x="2584" y="355"/>
                    <a:pt x="2382" y="312"/>
                  </a:cubicBezTo>
                  <a:lnTo>
                    <a:pt x="780" y="9"/>
                  </a:lnTo>
                  <a:cubicBezTo>
                    <a:pt x="754" y="3"/>
                    <a:pt x="727"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9225445" y="4268514"/>
              <a:ext cx="37476" cy="10132"/>
            </a:xfrm>
            <a:custGeom>
              <a:avLst/>
              <a:gdLst/>
              <a:ahLst/>
              <a:cxnLst/>
              <a:rect l="l" t="t" r="r" b="b"/>
              <a:pathLst>
                <a:path w="1069" h="289" extrusionOk="0">
                  <a:moveTo>
                    <a:pt x="29" y="0"/>
                  </a:moveTo>
                  <a:lnTo>
                    <a:pt x="0" y="87"/>
                  </a:lnTo>
                  <a:lnTo>
                    <a:pt x="1054" y="289"/>
                  </a:lnTo>
                  <a:lnTo>
                    <a:pt x="1068" y="202"/>
                  </a:lnTo>
                  <a:lnTo>
                    <a:pt x="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9222886" y="4282678"/>
              <a:ext cx="36986" cy="10132"/>
            </a:xfrm>
            <a:custGeom>
              <a:avLst/>
              <a:gdLst/>
              <a:ahLst/>
              <a:cxnLst/>
              <a:rect l="l" t="t" r="r" b="b"/>
              <a:pathLst>
                <a:path w="1055" h="289" extrusionOk="0">
                  <a:moveTo>
                    <a:pt x="15" y="0"/>
                  </a:moveTo>
                  <a:lnTo>
                    <a:pt x="1" y="87"/>
                  </a:lnTo>
                  <a:lnTo>
                    <a:pt x="1040" y="289"/>
                  </a:lnTo>
                  <a:lnTo>
                    <a:pt x="1055" y="188"/>
                  </a:lnTo>
                  <a:lnTo>
                    <a:pt x="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8840303" y="4162983"/>
              <a:ext cx="211081" cy="116575"/>
            </a:xfrm>
            <a:custGeom>
              <a:avLst/>
              <a:gdLst/>
              <a:ahLst/>
              <a:cxnLst/>
              <a:rect l="l" t="t" r="r" b="b"/>
              <a:pathLst>
                <a:path w="6021" h="3325" extrusionOk="0">
                  <a:moveTo>
                    <a:pt x="786" y="0"/>
                  </a:moveTo>
                  <a:cubicBezTo>
                    <a:pt x="573" y="0"/>
                    <a:pt x="384" y="150"/>
                    <a:pt x="333" y="368"/>
                  </a:cubicBezTo>
                  <a:lnTo>
                    <a:pt x="44" y="1884"/>
                  </a:lnTo>
                  <a:cubicBezTo>
                    <a:pt x="1" y="2130"/>
                    <a:pt x="160" y="2361"/>
                    <a:pt x="405" y="2404"/>
                  </a:cubicBezTo>
                  <a:lnTo>
                    <a:pt x="5154" y="3313"/>
                  </a:lnTo>
                  <a:cubicBezTo>
                    <a:pt x="5186" y="3321"/>
                    <a:pt x="5218" y="3324"/>
                    <a:pt x="5250" y="3324"/>
                  </a:cubicBezTo>
                  <a:cubicBezTo>
                    <a:pt x="5460" y="3324"/>
                    <a:pt x="5651" y="3166"/>
                    <a:pt x="5688" y="2952"/>
                  </a:cubicBezTo>
                  <a:lnTo>
                    <a:pt x="5977" y="1451"/>
                  </a:lnTo>
                  <a:cubicBezTo>
                    <a:pt x="6020" y="1206"/>
                    <a:pt x="5862" y="975"/>
                    <a:pt x="5616" y="917"/>
                  </a:cubicBezTo>
                  <a:lnTo>
                    <a:pt x="867" y="8"/>
                  </a:lnTo>
                  <a:cubicBezTo>
                    <a:pt x="840" y="3"/>
                    <a:pt x="813"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8936957" y="4202952"/>
              <a:ext cx="33445" cy="35972"/>
            </a:xfrm>
            <a:custGeom>
              <a:avLst/>
              <a:gdLst/>
              <a:ahLst/>
              <a:cxnLst/>
              <a:rect l="l" t="t" r="r" b="b"/>
              <a:pathLst>
                <a:path w="954" h="1026" extrusionOk="0">
                  <a:moveTo>
                    <a:pt x="508" y="194"/>
                  </a:moveTo>
                  <a:cubicBezTo>
                    <a:pt x="517" y="194"/>
                    <a:pt x="526" y="194"/>
                    <a:pt x="535" y="196"/>
                  </a:cubicBezTo>
                  <a:cubicBezTo>
                    <a:pt x="651" y="224"/>
                    <a:pt x="708" y="326"/>
                    <a:pt x="665" y="556"/>
                  </a:cubicBezTo>
                  <a:cubicBezTo>
                    <a:pt x="626" y="766"/>
                    <a:pt x="539" y="833"/>
                    <a:pt x="437" y="833"/>
                  </a:cubicBezTo>
                  <a:cubicBezTo>
                    <a:pt x="427" y="833"/>
                    <a:pt x="416" y="832"/>
                    <a:pt x="405" y="831"/>
                  </a:cubicBezTo>
                  <a:cubicBezTo>
                    <a:pt x="304" y="802"/>
                    <a:pt x="246" y="701"/>
                    <a:pt x="290" y="484"/>
                  </a:cubicBezTo>
                  <a:cubicBezTo>
                    <a:pt x="329" y="272"/>
                    <a:pt x="406" y="194"/>
                    <a:pt x="508" y="194"/>
                  </a:cubicBezTo>
                  <a:close/>
                  <a:moveTo>
                    <a:pt x="485" y="0"/>
                  </a:moveTo>
                  <a:cubicBezTo>
                    <a:pt x="285" y="0"/>
                    <a:pt x="110" y="147"/>
                    <a:pt x="59" y="441"/>
                  </a:cubicBezTo>
                  <a:cubicBezTo>
                    <a:pt x="1" y="759"/>
                    <a:pt x="131" y="975"/>
                    <a:pt x="376" y="1018"/>
                  </a:cubicBezTo>
                  <a:cubicBezTo>
                    <a:pt x="405" y="1023"/>
                    <a:pt x="433" y="1026"/>
                    <a:pt x="460" y="1026"/>
                  </a:cubicBezTo>
                  <a:cubicBezTo>
                    <a:pt x="667" y="1026"/>
                    <a:pt x="832" y="881"/>
                    <a:pt x="896" y="600"/>
                  </a:cubicBezTo>
                  <a:cubicBezTo>
                    <a:pt x="954" y="268"/>
                    <a:pt x="809" y="66"/>
                    <a:pt x="564" y="8"/>
                  </a:cubicBezTo>
                  <a:cubicBezTo>
                    <a:pt x="537" y="3"/>
                    <a:pt x="511" y="0"/>
                    <a:pt x="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9119677" y="4236609"/>
              <a:ext cx="10657" cy="37479"/>
            </a:xfrm>
            <a:custGeom>
              <a:avLst/>
              <a:gdLst/>
              <a:ahLst/>
              <a:cxnLst/>
              <a:rect l="l" t="t" r="r" b="b"/>
              <a:pathLst>
                <a:path w="304" h="1069" extrusionOk="0">
                  <a:moveTo>
                    <a:pt x="217" y="1"/>
                  </a:moveTo>
                  <a:lnTo>
                    <a:pt x="0" y="1040"/>
                  </a:lnTo>
                  <a:lnTo>
                    <a:pt x="87" y="1069"/>
                  </a:lnTo>
                  <a:lnTo>
                    <a:pt x="303" y="30"/>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9106495" y="4250283"/>
              <a:ext cx="36986" cy="10167"/>
            </a:xfrm>
            <a:custGeom>
              <a:avLst/>
              <a:gdLst/>
              <a:ahLst/>
              <a:cxnLst/>
              <a:rect l="l" t="t" r="r" b="b"/>
              <a:pathLst>
                <a:path w="1055" h="290" extrusionOk="0">
                  <a:moveTo>
                    <a:pt x="15" y="0"/>
                  </a:moveTo>
                  <a:lnTo>
                    <a:pt x="1" y="87"/>
                  </a:lnTo>
                  <a:lnTo>
                    <a:pt x="1040" y="289"/>
                  </a:lnTo>
                  <a:lnTo>
                    <a:pt x="1055" y="203"/>
                  </a:lnTo>
                  <a:lnTo>
                    <a:pt x="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9124725" y="3666218"/>
              <a:ext cx="15215" cy="53712"/>
            </a:xfrm>
            <a:custGeom>
              <a:avLst/>
              <a:gdLst/>
              <a:ahLst/>
              <a:cxnLst/>
              <a:rect l="l" t="t" r="r" b="b"/>
              <a:pathLst>
                <a:path w="434" h="1532" extrusionOk="0">
                  <a:moveTo>
                    <a:pt x="15" y="1"/>
                  </a:moveTo>
                  <a:lnTo>
                    <a:pt x="1" y="59"/>
                  </a:lnTo>
                  <a:lnTo>
                    <a:pt x="361" y="131"/>
                  </a:lnTo>
                  <a:lnTo>
                    <a:pt x="87" y="1517"/>
                  </a:lnTo>
                  <a:lnTo>
                    <a:pt x="159" y="1531"/>
                  </a:lnTo>
                  <a:lnTo>
                    <a:pt x="434" y="73"/>
                  </a:lnTo>
                  <a:lnTo>
                    <a:pt x="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9142429" y="3673651"/>
              <a:ext cx="40526" cy="55360"/>
            </a:xfrm>
            <a:custGeom>
              <a:avLst/>
              <a:gdLst/>
              <a:ahLst/>
              <a:cxnLst/>
              <a:rect l="l" t="t" r="r" b="b"/>
              <a:pathLst>
                <a:path w="1156" h="1579" extrusionOk="0">
                  <a:moveTo>
                    <a:pt x="568" y="1"/>
                  </a:moveTo>
                  <a:cubicBezTo>
                    <a:pt x="442" y="1"/>
                    <a:pt x="315" y="39"/>
                    <a:pt x="203" y="121"/>
                  </a:cubicBezTo>
                  <a:lnTo>
                    <a:pt x="246" y="179"/>
                  </a:lnTo>
                  <a:cubicBezTo>
                    <a:pt x="342" y="104"/>
                    <a:pt x="462" y="61"/>
                    <a:pt x="587" y="61"/>
                  </a:cubicBezTo>
                  <a:cubicBezTo>
                    <a:pt x="632" y="61"/>
                    <a:pt x="677" y="66"/>
                    <a:pt x="723" y="78"/>
                  </a:cubicBezTo>
                  <a:cubicBezTo>
                    <a:pt x="968" y="135"/>
                    <a:pt x="1083" y="280"/>
                    <a:pt x="1040" y="482"/>
                  </a:cubicBezTo>
                  <a:cubicBezTo>
                    <a:pt x="1026" y="597"/>
                    <a:pt x="968" y="698"/>
                    <a:pt x="751" y="843"/>
                  </a:cubicBezTo>
                  <a:lnTo>
                    <a:pt x="1" y="1348"/>
                  </a:lnTo>
                  <a:lnTo>
                    <a:pt x="1" y="1391"/>
                  </a:lnTo>
                  <a:lnTo>
                    <a:pt x="997" y="1579"/>
                  </a:lnTo>
                  <a:lnTo>
                    <a:pt x="1011" y="1507"/>
                  </a:lnTo>
                  <a:lnTo>
                    <a:pt x="131" y="1348"/>
                  </a:lnTo>
                  <a:lnTo>
                    <a:pt x="795" y="886"/>
                  </a:lnTo>
                  <a:cubicBezTo>
                    <a:pt x="1026" y="727"/>
                    <a:pt x="1083" y="626"/>
                    <a:pt x="1112" y="482"/>
                  </a:cubicBezTo>
                  <a:cubicBezTo>
                    <a:pt x="1156" y="251"/>
                    <a:pt x="1011" y="78"/>
                    <a:pt x="723" y="20"/>
                  </a:cubicBezTo>
                  <a:cubicBezTo>
                    <a:pt x="672" y="7"/>
                    <a:pt x="620" y="1"/>
                    <a:pt x="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9182920" y="3678875"/>
              <a:ext cx="41543" cy="55184"/>
            </a:xfrm>
            <a:custGeom>
              <a:avLst/>
              <a:gdLst/>
              <a:ahLst/>
              <a:cxnLst/>
              <a:rect l="l" t="t" r="r" b="b"/>
              <a:pathLst>
                <a:path w="1185" h="1574" extrusionOk="0">
                  <a:moveTo>
                    <a:pt x="275" y="1"/>
                  </a:moveTo>
                  <a:lnTo>
                    <a:pt x="260" y="73"/>
                  </a:lnTo>
                  <a:lnTo>
                    <a:pt x="1069" y="217"/>
                  </a:lnTo>
                  <a:lnTo>
                    <a:pt x="506" y="723"/>
                  </a:lnTo>
                  <a:lnTo>
                    <a:pt x="506" y="780"/>
                  </a:lnTo>
                  <a:lnTo>
                    <a:pt x="578" y="795"/>
                  </a:lnTo>
                  <a:cubicBezTo>
                    <a:pt x="896" y="853"/>
                    <a:pt x="997" y="1011"/>
                    <a:pt x="968" y="1228"/>
                  </a:cubicBezTo>
                  <a:cubicBezTo>
                    <a:pt x="932" y="1395"/>
                    <a:pt x="808" y="1503"/>
                    <a:pt x="611" y="1503"/>
                  </a:cubicBezTo>
                  <a:cubicBezTo>
                    <a:pt x="569" y="1503"/>
                    <a:pt x="525" y="1498"/>
                    <a:pt x="477" y="1488"/>
                  </a:cubicBezTo>
                  <a:cubicBezTo>
                    <a:pt x="289" y="1473"/>
                    <a:pt x="145" y="1372"/>
                    <a:pt x="44" y="1213"/>
                  </a:cubicBezTo>
                  <a:lnTo>
                    <a:pt x="1" y="1257"/>
                  </a:lnTo>
                  <a:cubicBezTo>
                    <a:pt x="102" y="1415"/>
                    <a:pt x="275" y="1531"/>
                    <a:pt x="463" y="1560"/>
                  </a:cubicBezTo>
                  <a:cubicBezTo>
                    <a:pt x="513" y="1569"/>
                    <a:pt x="560" y="1573"/>
                    <a:pt x="605" y="1573"/>
                  </a:cubicBezTo>
                  <a:cubicBezTo>
                    <a:pt x="840" y="1573"/>
                    <a:pt x="989" y="1449"/>
                    <a:pt x="1025" y="1242"/>
                  </a:cubicBezTo>
                  <a:cubicBezTo>
                    <a:pt x="1083" y="997"/>
                    <a:pt x="939" y="795"/>
                    <a:pt x="592" y="737"/>
                  </a:cubicBezTo>
                  <a:lnTo>
                    <a:pt x="1170" y="232"/>
                  </a:lnTo>
                  <a:lnTo>
                    <a:pt x="1184" y="174"/>
                  </a:lnTo>
                  <a:lnTo>
                    <a:pt x="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9226462" y="3692057"/>
              <a:ext cx="43541" cy="52134"/>
            </a:xfrm>
            <a:custGeom>
              <a:avLst/>
              <a:gdLst/>
              <a:ahLst/>
              <a:cxnLst/>
              <a:rect l="l" t="t" r="r" b="b"/>
              <a:pathLst>
                <a:path w="1242" h="1487" extrusionOk="0">
                  <a:moveTo>
                    <a:pt x="1011" y="0"/>
                  </a:moveTo>
                  <a:lnTo>
                    <a:pt x="14" y="837"/>
                  </a:lnTo>
                  <a:lnTo>
                    <a:pt x="0" y="881"/>
                  </a:lnTo>
                  <a:lnTo>
                    <a:pt x="837" y="1054"/>
                  </a:lnTo>
                  <a:lnTo>
                    <a:pt x="751" y="1473"/>
                  </a:lnTo>
                  <a:lnTo>
                    <a:pt x="823" y="1487"/>
                  </a:lnTo>
                  <a:lnTo>
                    <a:pt x="909" y="1054"/>
                  </a:lnTo>
                  <a:lnTo>
                    <a:pt x="1227" y="1126"/>
                  </a:lnTo>
                  <a:lnTo>
                    <a:pt x="1241" y="1054"/>
                  </a:lnTo>
                  <a:lnTo>
                    <a:pt x="924" y="996"/>
                  </a:lnTo>
                  <a:lnTo>
                    <a:pt x="996" y="635"/>
                  </a:lnTo>
                  <a:lnTo>
                    <a:pt x="924" y="621"/>
                  </a:lnTo>
                  <a:lnTo>
                    <a:pt x="852" y="982"/>
                  </a:lnTo>
                  <a:lnTo>
                    <a:pt x="101" y="837"/>
                  </a:lnTo>
                  <a:lnTo>
                    <a:pt x="1083" y="29"/>
                  </a:lnTo>
                  <a:lnTo>
                    <a:pt x="1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9271476" y="3743175"/>
              <a:ext cx="7643" cy="14690"/>
            </a:xfrm>
            <a:custGeom>
              <a:avLst/>
              <a:gdLst/>
              <a:ahLst/>
              <a:cxnLst/>
              <a:rect l="l" t="t" r="r" b="b"/>
              <a:pathLst>
                <a:path w="218" h="419" extrusionOk="0">
                  <a:moveTo>
                    <a:pt x="160" y="0"/>
                  </a:moveTo>
                  <a:cubicBezTo>
                    <a:pt x="116" y="0"/>
                    <a:pt x="87" y="15"/>
                    <a:pt x="73" y="58"/>
                  </a:cubicBezTo>
                  <a:cubicBezTo>
                    <a:pt x="73" y="87"/>
                    <a:pt x="87" y="130"/>
                    <a:pt x="116" y="144"/>
                  </a:cubicBezTo>
                  <a:lnTo>
                    <a:pt x="1" y="419"/>
                  </a:lnTo>
                  <a:lnTo>
                    <a:pt x="59" y="419"/>
                  </a:lnTo>
                  <a:lnTo>
                    <a:pt x="188" y="159"/>
                  </a:lnTo>
                  <a:cubicBezTo>
                    <a:pt x="188" y="130"/>
                    <a:pt x="203" y="116"/>
                    <a:pt x="217" y="87"/>
                  </a:cubicBezTo>
                  <a:cubicBezTo>
                    <a:pt x="217" y="43"/>
                    <a:pt x="188" y="15"/>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9287672" y="3704188"/>
              <a:ext cx="43051" cy="51643"/>
            </a:xfrm>
            <a:custGeom>
              <a:avLst/>
              <a:gdLst/>
              <a:ahLst/>
              <a:cxnLst/>
              <a:rect l="l" t="t" r="r" b="b"/>
              <a:pathLst>
                <a:path w="1228" h="1473" extrusionOk="0">
                  <a:moveTo>
                    <a:pt x="997" y="1"/>
                  </a:moveTo>
                  <a:lnTo>
                    <a:pt x="1" y="823"/>
                  </a:lnTo>
                  <a:lnTo>
                    <a:pt x="1" y="881"/>
                  </a:lnTo>
                  <a:lnTo>
                    <a:pt x="824" y="1040"/>
                  </a:lnTo>
                  <a:lnTo>
                    <a:pt x="751" y="1459"/>
                  </a:lnTo>
                  <a:lnTo>
                    <a:pt x="824" y="1473"/>
                  </a:lnTo>
                  <a:lnTo>
                    <a:pt x="896" y="1054"/>
                  </a:lnTo>
                  <a:lnTo>
                    <a:pt x="1213" y="1112"/>
                  </a:lnTo>
                  <a:lnTo>
                    <a:pt x="1228" y="1054"/>
                  </a:lnTo>
                  <a:lnTo>
                    <a:pt x="910" y="997"/>
                  </a:lnTo>
                  <a:lnTo>
                    <a:pt x="982" y="636"/>
                  </a:lnTo>
                  <a:lnTo>
                    <a:pt x="910" y="621"/>
                  </a:lnTo>
                  <a:lnTo>
                    <a:pt x="838" y="982"/>
                  </a:lnTo>
                  <a:lnTo>
                    <a:pt x="102" y="838"/>
                  </a:lnTo>
                  <a:lnTo>
                    <a:pt x="1083" y="15"/>
                  </a:lnTo>
                  <a:lnTo>
                    <a:pt x="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9331704" y="3708255"/>
              <a:ext cx="41017" cy="54273"/>
            </a:xfrm>
            <a:custGeom>
              <a:avLst/>
              <a:gdLst/>
              <a:ahLst/>
              <a:cxnLst/>
              <a:rect l="l" t="t" r="r" b="b"/>
              <a:pathLst>
                <a:path w="1170" h="1548" extrusionOk="0">
                  <a:moveTo>
                    <a:pt x="419" y="0"/>
                  </a:moveTo>
                  <a:lnTo>
                    <a:pt x="203" y="679"/>
                  </a:lnTo>
                  <a:lnTo>
                    <a:pt x="491" y="736"/>
                  </a:lnTo>
                  <a:cubicBezTo>
                    <a:pt x="910" y="808"/>
                    <a:pt x="1011" y="982"/>
                    <a:pt x="968" y="1198"/>
                  </a:cubicBezTo>
                  <a:cubicBezTo>
                    <a:pt x="931" y="1368"/>
                    <a:pt x="814" y="1486"/>
                    <a:pt x="607" y="1486"/>
                  </a:cubicBezTo>
                  <a:cubicBezTo>
                    <a:pt x="567" y="1486"/>
                    <a:pt x="524" y="1482"/>
                    <a:pt x="477" y="1472"/>
                  </a:cubicBezTo>
                  <a:cubicBezTo>
                    <a:pt x="304" y="1444"/>
                    <a:pt x="145" y="1343"/>
                    <a:pt x="44" y="1198"/>
                  </a:cubicBezTo>
                  <a:lnTo>
                    <a:pt x="1" y="1242"/>
                  </a:lnTo>
                  <a:cubicBezTo>
                    <a:pt x="102" y="1400"/>
                    <a:pt x="275" y="1501"/>
                    <a:pt x="463" y="1530"/>
                  </a:cubicBezTo>
                  <a:cubicBezTo>
                    <a:pt x="518" y="1542"/>
                    <a:pt x="569" y="1548"/>
                    <a:pt x="617" y="1548"/>
                  </a:cubicBezTo>
                  <a:cubicBezTo>
                    <a:pt x="857" y="1548"/>
                    <a:pt x="1004" y="1405"/>
                    <a:pt x="1040" y="1213"/>
                  </a:cubicBezTo>
                  <a:cubicBezTo>
                    <a:pt x="1098" y="953"/>
                    <a:pt x="968" y="751"/>
                    <a:pt x="520" y="664"/>
                  </a:cubicBezTo>
                  <a:lnTo>
                    <a:pt x="289" y="621"/>
                  </a:lnTo>
                  <a:lnTo>
                    <a:pt x="463" y="87"/>
                  </a:lnTo>
                  <a:lnTo>
                    <a:pt x="1155" y="217"/>
                  </a:lnTo>
                  <a:lnTo>
                    <a:pt x="1170" y="144"/>
                  </a:lnTo>
                  <a:lnTo>
                    <a:pt x="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37"/>
          <p:cNvGrpSpPr/>
          <p:nvPr/>
        </p:nvGrpSpPr>
        <p:grpSpPr>
          <a:xfrm rot="268850">
            <a:off x="6871669" y="2935649"/>
            <a:ext cx="1724250" cy="1150822"/>
            <a:chOff x="6926339" y="3024480"/>
            <a:chExt cx="1413518" cy="943430"/>
          </a:xfrm>
        </p:grpSpPr>
        <p:sp>
          <p:nvSpPr>
            <p:cNvPr id="1105" name="Google Shape;1105;p37"/>
            <p:cNvSpPr/>
            <p:nvPr/>
          </p:nvSpPr>
          <p:spPr>
            <a:xfrm>
              <a:off x="6927882" y="3027004"/>
              <a:ext cx="1410433" cy="940414"/>
            </a:xfrm>
            <a:custGeom>
              <a:avLst/>
              <a:gdLst/>
              <a:ahLst/>
              <a:cxnLst/>
              <a:rect l="l" t="t" r="r" b="b"/>
              <a:pathLst>
                <a:path w="40232" h="26823" extrusionOk="0">
                  <a:moveTo>
                    <a:pt x="0" y="1"/>
                  </a:moveTo>
                  <a:lnTo>
                    <a:pt x="0" y="26822"/>
                  </a:lnTo>
                  <a:lnTo>
                    <a:pt x="40232" y="26822"/>
                  </a:lnTo>
                  <a:lnTo>
                    <a:pt x="40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7189516" y="3363580"/>
              <a:ext cx="232326" cy="93154"/>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7885863" y="3363580"/>
              <a:ext cx="232326" cy="93154"/>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7885863" y="3548311"/>
              <a:ext cx="232326" cy="93154"/>
            </a:xfrm>
            <a:custGeom>
              <a:avLst/>
              <a:gdLst/>
              <a:ahLst/>
              <a:cxnLst/>
              <a:rect l="l" t="t" r="r" b="b"/>
              <a:pathLst>
                <a:path w="6627" h="2657" extrusionOk="0">
                  <a:moveTo>
                    <a:pt x="0" y="0"/>
                  </a:moveTo>
                  <a:lnTo>
                    <a:pt x="0" y="2657"/>
                  </a:lnTo>
                  <a:lnTo>
                    <a:pt x="6626" y="2657"/>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7885863" y="3640940"/>
              <a:ext cx="232326" cy="93154"/>
            </a:xfrm>
            <a:custGeom>
              <a:avLst/>
              <a:gdLst/>
              <a:ahLst/>
              <a:cxnLst/>
              <a:rect l="l" t="t" r="r" b="b"/>
              <a:pathLst>
                <a:path w="6627" h="2657" extrusionOk="0">
                  <a:moveTo>
                    <a:pt x="0" y="0"/>
                  </a:moveTo>
                  <a:lnTo>
                    <a:pt x="0" y="2656"/>
                  </a:lnTo>
                  <a:lnTo>
                    <a:pt x="6626" y="2656"/>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7421807" y="3549819"/>
              <a:ext cx="232326" cy="93154"/>
            </a:xfrm>
            <a:custGeom>
              <a:avLst/>
              <a:gdLst/>
              <a:ahLst/>
              <a:cxnLst/>
              <a:rect l="l" t="t" r="r" b="b"/>
              <a:pathLst>
                <a:path w="6627" h="2657" extrusionOk="0">
                  <a:moveTo>
                    <a:pt x="0" y="1"/>
                  </a:moveTo>
                  <a:lnTo>
                    <a:pt x="0" y="2657"/>
                  </a:lnTo>
                  <a:lnTo>
                    <a:pt x="6626" y="2657"/>
                  </a:lnTo>
                  <a:lnTo>
                    <a:pt x="66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7653572" y="3644481"/>
              <a:ext cx="231835" cy="93154"/>
            </a:xfrm>
            <a:custGeom>
              <a:avLst/>
              <a:gdLst/>
              <a:ahLst/>
              <a:cxnLst/>
              <a:rect l="l" t="t" r="r" b="b"/>
              <a:pathLst>
                <a:path w="6613" h="2657" extrusionOk="0">
                  <a:moveTo>
                    <a:pt x="1" y="0"/>
                  </a:moveTo>
                  <a:lnTo>
                    <a:pt x="1" y="2656"/>
                  </a:lnTo>
                  <a:lnTo>
                    <a:pt x="6612" y="2656"/>
                  </a:lnTo>
                  <a:lnTo>
                    <a:pt x="66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7421807" y="3828686"/>
              <a:ext cx="232326" cy="97221"/>
            </a:xfrm>
            <a:custGeom>
              <a:avLst/>
              <a:gdLst/>
              <a:ahLst/>
              <a:cxnLst/>
              <a:rect l="l" t="t" r="r" b="b"/>
              <a:pathLst>
                <a:path w="6627" h="2773" extrusionOk="0">
                  <a:moveTo>
                    <a:pt x="0" y="1"/>
                  </a:moveTo>
                  <a:lnTo>
                    <a:pt x="0" y="2772"/>
                  </a:lnTo>
                  <a:lnTo>
                    <a:pt x="6626" y="2772"/>
                  </a:lnTo>
                  <a:lnTo>
                    <a:pt x="6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7885863" y="3830229"/>
              <a:ext cx="232326" cy="93154"/>
            </a:xfrm>
            <a:custGeom>
              <a:avLst/>
              <a:gdLst/>
              <a:ahLst/>
              <a:cxnLst/>
              <a:rect l="l" t="t" r="r" b="b"/>
              <a:pathLst>
                <a:path w="6627" h="2657" extrusionOk="0">
                  <a:moveTo>
                    <a:pt x="0" y="0"/>
                  </a:moveTo>
                  <a:lnTo>
                    <a:pt x="0" y="2656"/>
                  </a:lnTo>
                  <a:lnTo>
                    <a:pt x="6626" y="2656"/>
                  </a:lnTo>
                  <a:lnTo>
                    <a:pt x="66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7042765" y="3272494"/>
              <a:ext cx="1253060" cy="91121"/>
            </a:xfrm>
            <a:custGeom>
              <a:avLst/>
              <a:gdLst/>
              <a:ahLst/>
              <a:cxnLst/>
              <a:rect l="l" t="t" r="r" b="b"/>
              <a:pathLst>
                <a:path w="35743" h="2599" extrusionOk="0">
                  <a:moveTo>
                    <a:pt x="0" y="0"/>
                  </a:moveTo>
                  <a:lnTo>
                    <a:pt x="0" y="2599"/>
                  </a:lnTo>
                  <a:lnTo>
                    <a:pt x="35742" y="2599"/>
                  </a:lnTo>
                  <a:lnTo>
                    <a:pt x="357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6969881" y="3272494"/>
              <a:ext cx="219670" cy="655447"/>
            </a:xfrm>
            <a:custGeom>
              <a:avLst/>
              <a:gdLst/>
              <a:ahLst/>
              <a:cxnLst/>
              <a:rect l="l" t="t" r="r" b="b"/>
              <a:pathLst>
                <a:path w="6266" h="18695" extrusionOk="0">
                  <a:moveTo>
                    <a:pt x="0" y="0"/>
                  </a:moveTo>
                  <a:lnTo>
                    <a:pt x="0" y="18694"/>
                  </a:lnTo>
                  <a:lnTo>
                    <a:pt x="6265" y="18694"/>
                  </a:lnTo>
                  <a:lnTo>
                    <a:pt x="6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6966831" y="3269444"/>
              <a:ext cx="226261" cy="661512"/>
            </a:xfrm>
            <a:custGeom>
              <a:avLst/>
              <a:gdLst/>
              <a:ahLst/>
              <a:cxnLst/>
              <a:rect l="l" t="t" r="r" b="b"/>
              <a:pathLst>
                <a:path w="6454" h="18868" extrusionOk="0">
                  <a:moveTo>
                    <a:pt x="6266" y="174"/>
                  </a:moveTo>
                  <a:lnTo>
                    <a:pt x="6266" y="18694"/>
                  </a:lnTo>
                  <a:lnTo>
                    <a:pt x="188" y="18694"/>
                  </a:lnTo>
                  <a:lnTo>
                    <a:pt x="188" y="174"/>
                  </a:lnTo>
                  <a:close/>
                  <a:moveTo>
                    <a:pt x="1" y="1"/>
                  </a:moveTo>
                  <a:lnTo>
                    <a:pt x="1" y="18868"/>
                  </a:lnTo>
                  <a:lnTo>
                    <a:pt x="6453" y="18868"/>
                  </a:lnTo>
                  <a:lnTo>
                    <a:pt x="645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6927882" y="3027004"/>
              <a:ext cx="1410433" cy="106828"/>
            </a:xfrm>
            <a:custGeom>
              <a:avLst/>
              <a:gdLst/>
              <a:ahLst/>
              <a:cxnLst/>
              <a:rect l="l" t="t" r="r" b="b"/>
              <a:pathLst>
                <a:path w="40232" h="3047" extrusionOk="0">
                  <a:moveTo>
                    <a:pt x="0" y="1"/>
                  </a:moveTo>
                  <a:lnTo>
                    <a:pt x="0" y="3047"/>
                  </a:lnTo>
                  <a:lnTo>
                    <a:pt x="40232" y="3047"/>
                  </a:lnTo>
                  <a:lnTo>
                    <a:pt x="40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6972405" y="3172258"/>
              <a:ext cx="217637" cy="61285"/>
            </a:xfrm>
            <a:custGeom>
              <a:avLst/>
              <a:gdLst/>
              <a:ahLst/>
              <a:cxnLst/>
              <a:rect l="l" t="t" r="r" b="b"/>
              <a:pathLst>
                <a:path w="6208" h="1748" extrusionOk="0">
                  <a:moveTo>
                    <a:pt x="0" y="1"/>
                  </a:moveTo>
                  <a:lnTo>
                    <a:pt x="0" y="1748"/>
                  </a:lnTo>
                  <a:lnTo>
                    <a:pt x="6208" y="1748"/>
                  </a:lnTo>
                  <a:lnTo>
                    <a:pt x="62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7215318" y="3172258"/>
              <a:ext cx="209539" cy="61285"/>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7445085" y="3172258"/>
              <a:ext cx="209539" cy="61285"/>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7674326" y="3172258"/>
              <a:ext cx="209539" cy="61285"/>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7904093" y="3172258"/>
              <a:ext cx="209539" cy="61285"/>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8133825" y="3172258"/>
              <a:ext cx="172097" cy="61285"/>
            </a:xfrm>
            <a:custGeom>
              <a:avLst/>
              <a:gdLst/>
              <a:ahLst/>
              <a:cxnLst/>
              <a:rect l="l" t="t" r="r" b="b"/>
              <a:pathLst>
                <a:path w="4909" h="1748" extrusionOk="0">
                  <a:moveTo>
                    <a:pt x="1" y="1"/>
                  </a:moveTo>
                  <a:lnTo>
                    <a:pt x="1" y="1748"/>
                  </a:lnTo>
                  <a:lnTo>
                    <a:pt x="4909" y="1748"/>
                  </a:lnTo>
                  <a:lnTo>
                    <a:pt x="49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6969881" y="3270952"/>
              <a:ext cx="1328469" cy="656463"/>
            </a:xfrm>
            <a:custGeom>
              <a:avLst/>
              <a:gdLst/>
              <a:ahLst/>
              <a:cxnLst/>
              <a:rect l="l" t="t" r="r" b="b"/>
              <a:pathLst>
                <a:path w="37894" h="18724" extrusionOk="0">
                  <a:moveTo>
                    <a:pt x="0" y="1"/>
                  </a:moveTo>
                  <a:lnTo>
                    <a:pt x="0" y="44"/>
                  </a:lnTo>
                  <a:cubicBezTo>
                    <a:pt x="0" y="54"/>
                    <a:pt x="0" y="63"/>
                    <a:pt x="0" y="73"/>
                  </a:cubicBezTo>
                  <a:lnTo>
                    <a:pt x="0" y="73"/>
                  </a:lnTo>
                  <a:lnTo>
                    <a:pt x="0" y="73"/>
                  </a:lnTo>
                  <a:lnTo>
                    <a:pt x="0" y="73"/>
                  </a:lnTo>
                  <a:lnTo>
                    <a:pt x="0" y="73"/>
                  </a:lnTo>
                  <a:cubicBezTo>
                    <a:pt x="15" y="5805"/>
                    <a:pt x="15" y="10458"/>
                    <a:pt x="15" y="13686"/>
                  </a:cubicBezTo>
                  <a:lnTo>
                    <a:pt x="15" y="13657"/>
                  </a:lnTo>
                  <a:cubicBezTo>
                    <a:pt x="29" y="10443"/>
                    <a:pt x="44" y="5805"/>
                    <a:pt x="44" y="73"/>
                  </a:cubicBezTo>
                  <a:lnTo>
                    <a:pt x="44" y="73"/>
                  </a:lnTo>
                  <a:lnTo>
                    <a:pt x="37778" y="102"/>
                  </a:lnTo>
                  <a:lnTo>
                    <a:pt x="37778" y="102"/>
                  </a:lnTo>
                  <a:lnTo>
                    <a:pt x="37778" y="18651"/>
                  </a:lnTo>
                  <a:lnTo>
                    <a:pt x="37778" y="18651"/>
                  </a:lnTo>
                  <a:lnTo>
                    <a:pt x="10654" y="18666"/>
                  </a:lnTo>
                  <a:lnTo>
                    <a:pt x="2815" y="18680"/>
                  </a:lnTo>
                  <a:lnTo>
                    <a:pt x="0" y="18680"/>
                  </a:lnTo>
                  <a:lnTo>
                    <a:pt x="174" y="18695"/>
                  </a:lnTo>
                  <a:lnTo>
                    <a:pt x="10625" y="18695"/>
                  </a:lnTo>
                  <a:lnTo>
                    <a:pt x="37850" y="18724"/>
                  </a:lnTo>
                  <a:lnTo>
                    <a:pt x="37893" y="18724"/>
                  </a:lnTo>
                  <a:lnTo>
                    <a:pt x="37893" y="18680"/>
                  </a:lnTo>
                  <a:lnTo>
                    <a:pt x="37893" y="44"/>
                  </a:lnTo>
                  <a:lnTo>
                    <a:pt x="378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6972405" y="3362073"/>
              <a:ext cx="1325945" cy="3050"/>
            </a:xfrm>
            <a:custGeom>
              <a:avLst/>
              <a:gdLst/>
              <a:ahLst/>
              <a:cxnLst/>
              <a:rect l="l" t="t" r="r" b="b"/>
              <a:pathLst>
                <a:path w="37822" h="87" extrusionOk="0">
                  <a:moveTo>
                    <a:pt x="18911" y="0"/>
                  </a:moveTo>
                  <a:cubicBezTo>
                    <a:pt x="8474" y="0"/>
                    <a:pt x="0" y="29"/>
                    <a:pt x="0" y="44"/>
                  </a:cubicBezTo>
                  <a:cubicBezTo>
                    <a:pt x="0" y="72"/>
                    <a:pt x="8474" y="87"/>
                    <a:pt x="18911" y="87"/>
                  </a:cubicBezTo>
                  <a:cubicBezTo>
                    <a:pt x="29348" y="87"/>
                    <a:pt x="37821" y="72"/>
                    <a:pt x="37821" y="44"/>
                  </a:cubicBezTo>
                  <a:cubicBezTo>
                    <a:pt x="37821" y="15"/>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6972405" y="3454666"/>
              <a:ext cx="1325945" cy="3576"/>
            </a:xfrm>
            <a:custGeom>
              <a:avLst/>
              <a:gdLst/>
              <a:ahLst/>
              <a:cxnLst/>
              <a:rect l="l" t="t" r="r" b="b"/>
              <a:pathLst>
                <a:path w="37822" h="102" extrusionOk="0">
                  <a:moveTo>
                    <a:pt x="18911" y="1"/>
                  </a:moveTo>
                  <a:cubicBezTo>
                    <a:pt x="8474" y="1"/>
                    <a:pt x="0" y="30"/>
                    <a:pt x="0" y="59"/>
                  </a:cubicBezTo>
                  <a:cubicBezTo>
                    <a:pt x="0" y="88"/>
                    <a:pt x="8474" y="102"/>
                    <a:pt x="18911" y="102"/>
                  </a:cubicBezTo>
                  <a:cubicBezTo>
                    <a:pt x="29348" y="102"/>
                    <a:pt x="37821" y="88"/>
                    <a:pt x="37821" y="59"/>
                  </a:cubicBezTo>
                  <a:cubicBezTo>
                    <a:pt x="37821" y="30"/>
                    <a:pt x="29362" y="1"/>
                    <a:pt x="18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6972405" y="3547820"/>
              <a:ext cx="1325945" cy="3576"/>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6972405" y="3640940"/>
              <a:ext cx="1325945" cy="3576"/>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6972405" y="3734059"/>
              <a:ext cx="1325945" cy="3576"/>
            </a:xfrm>
            <a:custGeom>
              <a:avLst/>
              <a:gdLst/>
              <a:ahLst/>
              <a:cxnLst/>
              <a:rect l="l" t="t" r="r" b="b"/>
              <a:pathLst>
                <a:path w="37822" h="102" extrusionOk="0">
                  <a:moveTo>
                    <a:pt x="18911" y="0"/>
                  </a:moveTo>
                  <a:cubicBezTo>
                    <a:pt x="8474" y="0"/>
                    <a:pt x="0" y="29"/>
                    <a:pt x="0" y="58"/>
                  </a:cubicBezTo>
                  <a:cubicBezTo>
                    <a:pt x="0" y="87"/>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6972405" y="3827179"/>
              <a:ext cx="1325945" cy="3576"/>
            </a:xfrm>
            <a:custGeom>
              <a:avLst/>
              <a:gdLst/>
              <a:ahLst/>
              <a:cxnLst/>
              <a:rect l="l" t="t" r="r" b="b"/>
              <a:pathLst>
                <a:path w="37822" h="102" extrusionOk="0">
                  <a:moveTo>
                    <a:pt x="18911" y="0"/>
                  </a:moveTo>
                  <a:cubicBezTo>
                    <a:pt x="8474" y="0"/>
                    <a:pt x="0" y="29"/>
                    <a:pt x="0" y="58"/>
                  </a:cubicBezTo>
                  <a:cubicBezTo>
                    <a:pt x="0" y="73"/>
                    <a:pt x="8474" y="101"/>
                    <a:pt x="18911" y="101"/>
                  </a:cubicBezTo>
                  <a:cubicBezTo>
                    <a:pt x="29348" y="101"/>
                    <a:pt x="37821" y="73"/>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7187973" y="3276035"/>
              <a:ext cx="3611" cy="651906"/>
            </a:xfrm>
            <a:custGeom>
              <a:avLst/>
              <a:gdLst/>
              <a:ahLst/>
              <a:cxnLst/>
              <a:rect l="l" t="t" r="r" b="b"/>
              <a:pathLst>
                <a:path w="103" h="18594" extrusionOk="0">
                  <a:moveTo>
                    <a:pt x="59" y="0"/>
                  </a:moveTo>
                  <a:cubicBezTo>
                    <a:pt x="30" y="0"/>
                    <a:pt x="1" y="4172"/>
                    <a:pt x="1" y="9297"/>
                  </a:cubicBezTo>
                  <a:cubicBezTo>
                    <a:pt x="1" y="14436"/>
                    <a:pt x="30" y="18593"/>
                    <a:pt x="59" y="18593"/>
                  </a:cubicBezTo>
                  <a:cubicBezTo>
                    <a:pt x="73" y="18593"/>
                    <a:pt x="102" y="14436"/>
                    <a:pt x="102" y="9297"/>
                  </a:cubicBezTo>
                  <a:cubicBezTo>
                    <a:pt x="102" y="4158"/>
                    <a:pt x="73"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7420264" y="3276035"/>
              <a:ext cx="3085" cy="649872"/>
            </a:xfrm>
            <a:custGeom>
              <a:avLst/>
              <a:gdLst/>
              <a:ahLst/>
              <a:cxnLst/>
              <a:rect l="l" t="t" r="r" b="b"/>
              <a:pathLst>
                <a:path w="88" h="18536" extrusionOk="0">
                  <a:moveTo>
                    <a:pt x="44" y="0"/>
                  </a:moveTo>
                  <a:cubicBezTo>
                    <a:pt x="15" y="0"/>
                    <a:pt x="1" y="4158"/>
                    <a:pt x="1" y="9268"/>
                  </a:cubicBezTo>
                  <a:cubicBezTo>
                    <a:pt x="1" y="14378"/>
                    <a:pt x="15" y="18535"/>
                    <a:pt x="44" y="18535"/>
                  </a:cubicBezTo>
                  <a:cubicBezTo>
                    <a:pt x="73" y="18535"/>
                    <a:pt x="87" y="14378"/>
                    <a:pt x="87" y="9268"/>
                  </a:cubicBezTo>
                  <a:cubicBezTo>
                    <a:pt x="87" y="4158"/>
                    <a:pt x="7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7652065" y="3276035"/>
              <a:ext cx="3576" cy="651906"/>
            </a:xfrm>
            <a:custGeom>
              <a:avLst/>
              <a:gdLst/>
              <a:ahLst/>
              <a:cxnLst/>
              <a:rect l="l" t="t" r="r" b="b"/>
              <a:pathLst>
                <a:path w="102" h="18594" extrusionOk="0">
                  <a:moveTo>
                    <a:pt x="58" y="0"/>
                  </a:moveTo>
                  <a:cubicBezTo>
                    <a:pt x="29" y="0"/>
                    <a:pt x="0" y="4172"/>
                    <a:pt x="0" y="9297"/>
                  </a:cubicBezTo>
                  <a:cubicBezTo>
                    <a:pt x="0" y="14436"/>
                    <a:pt x="29" y="18593"/>
                    <a:pt x="58" y="18593"/>
                  </a:cubicBezTo>
                  <a:cubicBezTo>
                    <a:pt x="72" y="18593"/>
                    <a:pt x="101" y="14436"/>
                    <a:pt x="101" y="9297"/>
                  </a:cubicBezTo>
                  <a:cubicBezTo>
                    <a:pt x="101" y="4158"/>
                    <a:pt x="72"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7884356" y="3276035"/>
              <a:ext cx="3050" cy="651906"/>
            </a:xfrm>
            <a:custGeom>
              <a:avLst/>
              <a:gdLst/>
              <a:ahLst/>
              <a:cxnLst/>
              <a:rect l="l" t="t" r="r" b="b"/>
              <a:pathLst>
                <a:path w="87" h="18594" extrusionOk="0">
                  <a:moveTo>
                    <a:pt x="43" y="0"/>
                  </a:moveTo>
                  <a:cubicBezTo>
                    <a:pt x="15" y="0"/>
                    <a:pt x="0" y="4172"/>
                    <a:pt x="0" y="9297"/>
                  </a:cubicBezTo>
                  <a:cubicBezTo>
                    <a:pt x="0" y="14436"/>
                    <a:pt x="15" y="18593"/>
                    <a:pt x="43" y="18593"/>
                  </a:cubicBezTo>
                  <a:cubicBezTo>
                    <a:pt x="72" y="18593"/>
                    <a:pt x="87" y="14436"/>
                    <a:pt x="87" y="9297"/>
                  </a:cubicBezTo>
                  <a:cubicBezTo>
                    <a:pt x="87" y="4158"/>
                    <a:pt x="72"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8116647" y="3276035"/>
              <a:ext cx="3050" cy="651906"/>
            </a:xfrm>
            <a:custGeom>
              <a:avLst/>
              <a:gdLst/>
              <a:ahLst/>
              <a:cxnLst/>
              <a:rect l="l" t="t" r="r" b="b"/>
              <a:pathLst>
                <a:path w="87" h="18594" extrusionOk="0">
                  <a:moveTo>
                    <a:pt x="43" y="0"/>
                  </a:moveTo>
                  <a:cubicBezTo>
                    <a:pt x="14" y="0"/>
                    <a:pt x="0" y="4172"/>
                    <a:pt x="0" y="9297"/>
                  </a:cubicBezTo>
                  <a:cubicBezTo>
                    <a:pt x="0" y="14436"/>
                    <a:pt x="14" y="18593"/>
                    <a:pt x="43" y="18593"/>
                  </a:cubicBezTo>
                  <a:cubicBezTo>
                    <a:pt x="72" y="18593"/>
                    <a:pt x="87" y="14436"/>
                    <a:pt x="87" y="9297"/>
                  </a:cubicBezTo>
                  <a:cubicBezTo>
                    <a:pt x="87" y="4158"/>
                    <a:pt x="72" y="0"/>
                    <a:pt x="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6983027" y="3065991"/>
              <a:ext cx="27380" cy="27347"/>
            </a:xfrm>
            <a:custGeom>
              <a:avLst/>
              <a:gdLst/>
              <a:ahLst/>
              <a:cxnLst/>
              <a:rect l="l" t="t" r="r" b="b"/>
              <a:pathLst>
                <a:path w="781" h="780" extrusionOk="0">
                  <a:moveTo>
                    <a:pt x="405" y="0"/>
                  </a:moveTo>
                  <a:cubicBezTo>
                    <a:pt x="188" y="0"/>
                    <a:pt x="15" y="174"/>
                    <a:pt x="15" y="376"/>
                  </a:cubicBezTo>
                  <a:cubicBezTo>
                    <a:pt x="1" y="592"/>
                    <a:pt x="174" y="766"/>
                    <a:pt x="390" y="780"/>
                  </a:cubicBezTo>
                  <a:cubicBezTo>
                    <a:pt x="592" y="780"/>
                    <a:pt x="780" y="621"/>
                    <a:pt x="780" y="405"/>
                  </a:cubicBezTo>
                  <a:cubicBezTo>
                    <a:pt x="780" y="188"/>
                    <a:pt x="621" y="15"/>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7029093" y="3066482"/>
              <a:ext cx="27345" cy="26856"/>
            </a:xfrm>
            <a:custGeom>
              <a:avLst/>
              <a:gdLst/>
              <a:ahLst/>
              <a:cxnLst/>
              <a:rect l="l" t="t" r="r" b="b"/>
              <a:pathLst>
                <a:path w="780" h="766" extrusionOk="0">
                  <a:moveTo>
                    <a:pt x="390" y="1"/>
                  </a:moveTo>
                  <a:cubicBezTo>
                    <a:pt x="188" y="1"/>
                    <a:pt x="15" y="160"/>
                    <a:pt x="0" y="362"/>
                  </a:cubicBezTo>
                  <a:cubicBezTo>
                    <a:pt x="0" y="578"/>
                    <a:pt x="159" y="752"/>
                    <a:pt x="376" y="766"/>
                  </a:cubicBezTo>
                  <a:cubicBezTo>
                    <a:pt x="592" y="766"/>
                    <a:pt x="765"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7074632" y="3066482"/>
              <a:ext cx="27345" cy="26856"/>
            </a:xfrm>
            <a:custGeom>
              <a:avLst/>
              <a:gdLst/>
              <a:ahLst/>
              <a:cxnLst/>
              <a:rect l="l" t="t" r="r" b="b"/>
              <a:pathLst>
                <a:path w="780" h="766" extrusionOk="0">
                  <a:moveTo>
                    <a:pt x="390" y="1"/>
                  </a:moveTo>
                  <a:cubicBezTo>
                    <a:pt x="188" y="1"/>
                    <a:pt x="15" y="160"/>
                    <a:pt x="15" y="362"/>
                  </a:cubicBezTo>
                  <a:cubicBezTo>
                    <a:pt x="0" y="578"/>
                    <a:pt x="174" y="752"/>
                    <a:pt x="376" y="766"/>
                  </a:cubicBezTo>
                  <a:cubicBezTo>
                    <a:pt x="592" y="766"/>
                    <a:pt x="766"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6926339" y="3024480"/>
              <a:ext cx="1413518" cy="943430"/>
            </a:xfrm>
            <a:custGeom>
              <a:avLst/>
              <a:gdLst/>
              <a:ahLst/>
              <a:cxnLst/>
              <a:rect l="l" t="t" r="r" b="b"/>
              <a:pathLst>
                <a:path w="40320" h="26909" extrusionOk="0">
                  <a:moveTo>
                    <a:pt x="1" y="1"/>
                  </a:moveTo>
                  <a:lnTo>
                    <a:pt x="1" y="44"/>
                  </a:lnTo>
                  <a:lnTo>
                    <a:pt x="1" y="26865"/>
                  </a:lnTo>
                  <a:lnTo>
                    <a:pt x="1" y="26908"/>
                  </a:lnTo>
                  <a:lnTo>
                    <a:pt x="59" y="26908"/>
                  </a:lnTo>
                  <a:lnTo>
                    <a:pt x="29074" y="26894"/>
                  </a:lnTo>
                  <a:lnTo>
                    <a:pt x="37345" y="26880"/>
                  </a:lnTo>
                  <a:lnTo>
                    <a:pt x="37331" y="26880"/>
                  </a:lnTo>
                  <a:lnTo>
                    <a:pt x="29045" y="26865"/>
                  </a:lnTo>
                  <a:lnTo>
                    <a:pt x="102" y="26851"/>
                  </a:lnTo>
                  <a:lnTo>
                    <a:pt x="102" y="26851"/>
                  </a:lnTo>
                  <a:lnTo>
                    <a:pt x="102" y="116"/>
                  </a:lnTo>
                  <a:lnTo>
                    <a:pt x="102" y="116"/>
                  </a:lnTo>
                  <a:lnTo>
                    <a:pt x="40247" y="102"/>
                  </a:lnTo>
                  <a:lnTo>
                    <a:pt x="40247" y="102"/>
                  </a:lnTo>
                  <a:cubicBezTo>
                    <a:pt x="40276" y="16426"/>
                    <a:pt x="40290" y="26591"/>
                    <a:pt x="40290" y="26894"/>
                  </a:cubicBezTo>
                  <a:cubicBezTo>
                    <a:pt x="40290" y="26591"/>
                    <a:pt x="40305" y="16414"/>
                    <a:pt x="40319" y="30"/>
                  </a:cubicBezTo>
                  <a:lnTo>
                    <a:pt x="40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43"/>
        <p:cNvGrpSpPr/>
        <p:nvPr/>
      </p:nvGrpSpPr>
      <p:grpSpPr>
        <a:xfrm>
          <a:off x="0" y="0"/>
          <a:ext cx="0" cy="0"/>
          <a:chOff x="0" y="0"/>
          <a:chExt cx="0" cy="0"/>
        </a:xfrm>
      </p:grpSpPr>
      <p:sp>
        <p:nvSpPr>
          <p:cNvPr id="1144" name="Google Shape;1144;p38"/>
          <p:cNvSpPr txBox="1">
            <a:spLocks noGrp="1"/>
          </p:cNvSpPr>
          <p:nvPr>
            <p:ph type="title"/>
          </p:nvPr>
        </p:nvSpPr>
        <p:spPr>
          <a:xfrm>
            <a:off x="1284000" y="1328425"/>
            <a:ext cx="65760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145" name="Google Shape;1145;p38"/>
          <p:cNvSpPr txBox="1">
            <a:spLocks noGrp="1"/>
          </p:cNvSpPr>
          <p:nvPr>
            <p:ph type="subTitle" idx="1"/>
          </p:nvPr>
        </p:nvSpPr>
        <p:spPr>
          <a:xfrm>
            <a:off x="1284000" y="2839575"/>
            <a:ext cx="6576000" cy="42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1146" name="Google Shape;1146;p38"/>
          <p:cNvSpPr/>
          <p:nvPr/>
        </p:nvSpPr>
        <p:spPr>
          <a:xfrm flipH="1">
            <a:off x="-3885850" y="262447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147" name="Google Shape;1147;p38"/>
          <p:cNvSpPr/>
          <p:nvPr/>
        </p:nvSpPr>
        <p:spPr>
          <a:xfrm rot="-9900040">
            <a:off x="6508519" y="6750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1148" name="Google Shape;1148;p38"/>
          <p:cNvGrpSpPr/>
          <p:nvPr/>
        </p:nvGrpSpPr>
        <p:grpSpPr>
          <a:xfrm>
            <a:off x="2871798" y="3529157"/>
            <a:ext cx="3400400" cy="1349444"/>
            <a:chOff x="8274510" y="5291845"/>
            <a:chExt cx="1203980" cy="477798"/>
          </a:xfrm>
        </p:grpSpPr>
        <p:sp>
          <p:nvSpPr>
            <p:cNvPr id="1149" name="Google Shape;1149;p38"/>
            <p:cNvSpPr/>
            <p:nvPr/>
          </p:nvSpPr>
          <p:spPr>
            <a:xfrm>
              <a:off x="8476442" y="5302994"/>
              <a:ext cx="1002049" cy="405925"/>
            </a:xfrm>
            <a:custGeom>
              <a:avLst/>
              <a:gdLst/>
              <a:ahLst/>
              <a:cxnLst/>
              <a:rect l="l" t="t" r="r" b="b"/>
              <a:pathLst>
                <a:path w="28583" h="11578" extrusionOk="0">
                  <a:moveTo>
                    <a:pt x="1" y="0"/>
                  </a:moveTo>
                  <a:lnTo>
                    <a:pt x="12487" y="11577"/>
                  </a:lnTo>
                  <a:lnTo>
                    <a:pt x="28583" y="11058"/>
                  </a:lnTo>
                  <a:lnTo>
                    <a:pt x="15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8274510" y="5363192"/>
              <a:ext cx="1002084" cy="406451"/>
            </a:xfrm>
            <a:custGeom>
              <a:avLst/>
              <a:gdLst/>
              <a:ahLst/>
              <a:cxnLst/>
              <a:rect l="l" t="t" r="r" b="b"/>
              <a:pathLst>
                <a:path w="28584" h="11593" extrusionOk="0">
                  <a:moveTo>
                    <a:pt x="1" y="1"/>
                  </a:moveTo>
                  <a:lnTo>
                    <a:pt x="12488" y="11593"/>
                  </a:lnTo>
                  <a:lnTo>
                    <a:pt x="28583" y="11059"/>
                  </a:lnTo>
                  <a:lnTo>
                    <a:pt x="156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8369657" y="5323224"/>
              <a:ext cx="1002084" cy="405925"/>
            </a:xfrm>
            <a:custGeom>
              <a:avLst/>
              <a:gdLst/>
              <a:ahLst/>
              <a:cxnLst/>
              <a:rect l="l" t="t" r="r" b="b"/>
              <a:pathLst>
                <a:path w="28584" h="11578" extrusionOk="0">
                  <a:moveTo>
                    <a:pt x="1" y="1"/>
                  </a:moveTo>
                  <a:lnTo>
                    <a:pt x="12487" y="11578"/>
                  </a:lnTo>
                  <a:lnTo>
                    <a:pt x="28583" y="11058"/>
                  </a:lnTo>
                  <a:lnTo>
                    <a:pt x="15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8299822" y="5302994"/>
              <a:ext cx="1019788" cy="405925"/>
            </a:xfrm>
            <a:custGeom>
              <a:avLst/>
              <a:gdLst/>
              <a:ahLst/>
              <a:cxnLst/>
              <a:rect l="l" t="t" r="r" b="b"/>
              <a:pathLst>
                <a:path w="29089" h="11578" extrusionOk="0">
                  <a:moveTo>
                    <a:pt x="1" y="0"/>
                  </a:moveTo>
                  <a:lnTo>
                    <a:pt x="12473" y="11577"/>
                  </a:lnTo>
                  <a:lnTo>
                    <a:pt x="29088" y="11043"/>
                  </a:lnTo>
                  <a:lnTo>
                    <a:pt x="156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8296281" y="5300961"/>
              <a:ext cx="1026869" cy="409466"/>
            </a:xfrm>
            <a:custGeom>
              <a:avLst/>
              <a:gdLst/>
              <a:ahLst/>
              <a:cxnLst/>
              <a:rect l="l" t="t" r="r" b="b"/>
              <a:pathLst>
                <a:path w="29291" h="11679" extrusionOk="0">
                  <a:moveTo>
                    <a:pt x="15735" y="58"/>
                  </a:moveTo>
                  <a:lnTo>
                    <a:pt x="15807" y="101"/>
                  </a:lnTo>
                  <a:lnTo>
                    <a:pt x="15981" y="246"/>
                  </a:lnTo>
                  <a:lnTo>
                    <a:pt x="16702" y="838"/>
                  </a:lnTo>
                  <a:lnTo>
                    <a:pt x="17969" y="1871"/>
                  </a:lnTo>
                  <a:lnTo>
                    <a:pt x="17969" y="1871"/>
                  </a:lnTo>
                  <a:cubicBezTo>
                    <a:pt x="17474" y="1460"/>
                    <a:pt x="17055" y="1114"/>
                    <a:pt x="16717" y="838"/>
                  </a:cubicBezTo>
                  <a:lnTo>
                    <a:pt x="15995" y="246"/>
                  </a:lnTo>
                  <a:lnTo>
                    <a:pt x="15807" y="87"/>
                  </a:lnTo>
                  <a:lnTo>
                    <a:pt x="15735" y="58"/>
                  </a:lnTo>
                  <a:close/>
                  <a:moveTo>
                    <a:pt x="131" y="0"/>
                  </a:moveTo>
                  <a:lnTo>
                    <a:pt x="125" y="15"/>
                  </a:lnTo>
                  <a:lnTo>
                    <a:pt x="125" y="15"/>
                  </a:lnTo>
                  <a:lnTo>
                    <a:pt x="102" y="15"/>
                  </a:lnTo>
                  <a:lnTo>
                    <a:pt x="1" y="15"/>
                  </a:lnTo>
                  <a:lnTo>
                    <a:pt x="87" y="87"/>
                  </a:lnTo>
                  <a:lnTo>
                    <a:pt x="12545" y="11664"/>
                  </a:lnTo>
                  <a:lnTo>
                    <a:pt x="12560" y="11679"/>
                  </a:lnTo>
                  <a:lnTo>
                    <a:pt x="12574" y="11679"/>
                  </a:lnTo>
                  <a:lnTo>
                    <a:pt x="13252" y="11650"/>
                  </a:lnTo>
                  <a:lnTo>
                    <a:pt x="29189" y="11130"/>
                  </a:lnTo>
                  <a:lnTo>
                    <a:pt x="29290" y="11130"/>
                  </a:lnTo>
                  <a:lnTo>
                    <a:pt x="29204" y="11058"/>
                  </a:lnTo>
                  <a:lnTo>
                    <a:pt x="29195" y="11051"/>
                  </a:lnTo>
                  <a:lnTo>
                    <a:pt x="29204" y="11029"/>
                  </a:lnTo>
                  <a:lnTo>
                    <a:pt x="29170" y="11030"/>
                  </a:lnTo>
                  <a:lnTo>
                    <a:pt x="29170" y="11030"/>
                  </a:lnTo>
                  <a:lnTo>
                    <a:pt x="19445" y="3075"/>
                  </a:lnTo>
                  <a:lnTo>
                    <a:pt x="17969" y="1871"/>
                  </a:lnTo>
                  <a:lnTo>
                    <a:pt x="17969" y="1871"/>
                  </a:lnTo>
                  <a:cubicBezTo>
                    <a:pt x="18404" y="2232"/>
                    <a:pt x="18898" y="2644"/>
                    <a:pt x="19445" y="3104"/>
                  </a:cubicBezTo>
                  <a:lnTo>
                    <a:pt x="29091" y="11033"/>
                  </a:lnTo>
                  <a:lnTo>
                    <a:pt x="29091" y="11033"/>
                  </a:lnTo>
                  <a:lnTo>
                    <a:pt x="13267" y="11549"/>
                  </a:lnTo>
                  <a:lnTo>
                    <a:pt x="12601" y="11563"/>
                  </a:lnTo>
                  <a:lnTo>
                    <a:pt x="12601" y="11563"/>
                  </a:lnTo>
                  <a:lnTo>
                    <a:pt x="208" y="72"/>
                  </a:lnTo>
                  <a:lnTo>
                    <a:pt x="208" y="72"/>
                  </a:lnTo>
                  <a:lnTo>
                    <a:pt x="11448" y="58"/>
                  </a:lnTo>
                  <a:lnTo>
                    <a:pt x="14624" y="44"/>
                  </a:lnTo>
                  <a:lnTo>
                    <a:pt x="14638" y="44"/>
                  </a:lnTo>
                  <a:lnTo>
                    <a:pt x="11462" y="29"/>
                  </a:lnTo>
                  <a:lnTo>
                    <a:pt x="146" y="15"/>
                  </a:lnTo>
                  <a:lnTo>
                    <a:pt x="146" y="15"/>
                  </a:lnTo>
                  <a:lnTo>
                    <a:pt x="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8653587" y="5536739"/>
              <a:ext cx="391207" cy="12832"/>
            </a:xfrm>
            <a:custGeom>
              <a:avLst/>
              <a:gdLst/>
              <a:ahLst/>
              <a:cxnLst/>
              <a:rect l="l" t="t" r="r" b="b"/>
              <a:pathLst>
                <a:path w="11159" h="366" extrusionOk="0">
                  <a:moveTo>
                    <a:pt x="11081" y="0"/>
                  </a:moveTo>
                  <a:cubicBezTo>
                    <a:pt x="10637" y="0"/>
                    <a:pt x="8344" y="55"/>
                    <a:pt x="5587" y="132"/>
                  </a:cubicBezTo>
                  <a:cubicBezTo>
                    <a:pt x="2497" y="233"/>
                    <a:pt x="0" y="334"/>
                    <a:pt x="15" y="363"/>
                  </a:cubicBezTo>
                  <a:cubicBezTo>
                    <a:pt x="15" y="365"/>
                    <a:pt x="41" y="365"/>
                    <a:pt x="92" y="365"/>
                  </a:cubicBezTo>
                  <a:cubicBezTo>
                    <a:pt x="536" y="365"/>
                    <a:pt x="2829" y="311"/>
                    <a:pt x="5587" y="233"/>
                  </a:cubicBezTo>
                  <a:cubicBezTo>
                    <a:pt x="8661" y="132"/>
                    <a:pt x="11159" y="31"/>
                    <a:pt x="11159" y="2"/>
                  </a:cubicBezTo>
                  <a:cubicBezTo>
                    <a:pt x="11159" y="1"/>
                    <a:pt x="11132" y="0"/>
                    <a:pt x="11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8694044" y="5571449"/>
              <a:ext cx="397307" cy="12551"/>
            </a:xfrm>
            <a:custGeom>
              <a:avLst/>
              <a:gdLst/>
              <a:ahLst/>
              <a:cxnLst/>
              <a:rect l="l" t="t" r="r" b="b"/>
              <a:pathLst>
                <a:path w="11333" h="358" extrusionOk="0">
                  <a:moveTo>
                    <a:pt x="11106" y="1"/>
                  </a:moveTo>
                  <a:cubicBezTo>
                    <a:pt x="10419" y="1"/>
                    <a:pt x="8252" y="53"/>
                    <a:pt x="5674" y="124"/>
                  </a:cubicBezTo>
                  <a:cubicBezTo>
                    <a:pt x="2527" y="225"/>
                    <a:pt x="1" y="326"/>
                    <a:pt x="1" y="355"/>
                  </a:cubicBezTo>
                  <a:cubicBezTo>
                    <a:pt x="2" y="356"/>
                    <a:pt x="31" y="357"/>
                    <a:pt x="84" y="357"/>
                  </a:cubicBezTo>
                  <a:cubicBezTo>
                    <a:pt x="543" y="357"/>
                    <a:pt x="2865" y="303"/>
                    <a:pt x="5674" y="225"/>
                  </a:cubicBezTo>
                  <a:cubicBezTo>
                    <a:pt x="8807" y="124"/>
                    <a:pt x="11333" y="23"/>
                    <a:pt x="11333" y="8"/>
                  </a:cubicBezTo>
                  <a:cubicBezTo>
                    <a:pt x="11333" y="3"/>
                    <a:pt x="11254" y="1"/>
                    <a:pt x="1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8740600" y="5606368"/>
              <a:ext cx="399831" cy="13183"/>
            </a:xfrm>
            <a:custGeom>
              <a:avLst/>
              <a:gdLst/>
              <a:ahLst/>
              <a:cxnLst/>
              <a:rect l="l" t="t" r="r" b="b"/>
              <a:pathLst>
                <a:path w="11405" h="376" extrusionOk="0">
                  <a:moveTo>
                    <a:pt x="11183" y="1"/>
                  </a:moveTo>
                  <a:cubicBezTo>
                    <a:pt x="10497" y="1"/>
                    <a:pt x="8302" y="55"/>
                    <a:pt x="5703" y="138"/>
                  </a:cubicBezTo>
                  <a:cubicBezTo>
                    <a:pt x="2556" y="239"/>
                    <a:pt x="1" y="340"/>
                    <a:pt x="1" y="369"/>
                  </a:cubicBezTo>
                  <a:cubicBezTo>
                    <a:pt x="1" y="374"/>
                    <a:pt x="59" y="376"/>
                    <a:pt x="169" y="376"/>
                  </a:cubicBezTo>
                  <a:cubicBezTo>
                    <a:pt x="786" y="376"/>
                    <a:pt x="3031" y="311"/>
                    <a:pt x="5703" y="225"/>
                  </a:cubicBezTo>
                  <a:cubicBezTo>
                    <a:pt x="8850" y="138"/>
                    <a:pt x="11405" y="23"/>
                    <a:pt x="11405" y="8"/>
                  </a:cubicBezTo>
                  <a:cubicBezTo>
                    <a:pt x="11405" y="3"/>
                    <a:pt x="11327" y="1"/>
                    <a:pt x="1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8615620" y="5505360"/>
              <a:ext cx="402355" cy="13323"/>
            </a:xfrm>
            <a:custGeom>
              <a:avLst/>
              <a:gdLst/>
              <a:ahLst/>
              <a:cxnLst/>
              <a:rect l="l" t="t" r="r" b="b"/>
              <a:pathLst>
                <a:path w="11477" h="380" extrusionOk="0">
                  <a:moveTo>
                    <a:pt x="11395" y="0"/>
                  </a:moveTo>
                  <a:cubicBezTo>
                    <a:pt x="10934" y="0"/>
                    <a:pt x="8583" y="56"/>
                    <a:pt x="5731" y="147"/>
                  </a:cubicBezTo>
                  <a:cubicBezTo>
                    <a:pt x="2570" y="248"/>
                    <a:pt x="0" y="349"/>
                    <a:pt x="0" y="378"/>
                  </a:cubicBezTo>
                  <a:cubicBezTo>
                    <a:pt x="0" y="379"/>
                    <a:pt x="27" y="380"/>
                    <a:pt x="79" y="380"/>
                  </a:cubicBezTo>
                  <a:cubicBezTo>
                    <a:pt x="531" y="380"/>
                    <a:pt x="2893" y="324"/>
                    <a:pt x="5731" y="233"/>
                  </a:cubicBezTo>
                  <a:cubicBezTo>
                    <a:pt x="8907" y="132"/>
                    <a:pt x="11477" y="31"/>
                    <a:pt x="11477" y="2"/>
                  </a:cubicBezTo>
                  <a:cubicBezTo>
                    <a:pt x="11475" y="1"/>
                    <a:pt x="11447" y="0"/>
                    <a:pt x="11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8458738" y="5375463"/>
              <a:ext cx="373012" cy="7924"/>
            </a:xfrm>
            <a:custGeom>
              <a:avLst/>
              <a:gdLst/>
              <a:ahLst/>
              <a:cxnLst/>
              <a:rect l="l" t="t" r="r" b="b"/>
              <a:pathLst>
                <a:path w="10640" h="226" extrusionOk="0">
                  <a:moveTo>
                    <a:pt x="10161" y="1"/>
                  </a:moveTo>
                  <a:cubicBezTo>
                    <a:pt x="9323" y="1"/>
                    <a:pt x="7468" y="27"/>
                    <a:pt x="5313" y="70"/>
                  </a:cubicBezTo>
                  <a:cubicBezTo>
                    <a:pt x="2382" y="127"/>
                    <a:pt x="0" y="185"/>
                    <a:pt x="0" y="214"/>
                  </a:cubicBezTo>
                  <a:cubicBezTo>
                    <a:pt x="0" y="222"/>
                    <a:pt x="171" y="225"/>
                    <a:pt x="478" y="225"/>
                  </a:cubicBezTo>
                  <a:cubicBezTo>
                    <a:pt x="1316" y="225"/>
                    <a:pt x="3167" y="198"/>
                    <a:pt x="5313" y="156"/>
                  </a:cubicBezTo>
                  <a:cubicBezTo>
                    <a:pt x="8258" y="98"/>
                    <a:pt x="10639" y="41"/>
                    <a:pt x="10639" y="12"/>
                  </a:cubicBezTo>
                  <a:cubicBezTo>
                    <a:pt x="10639" y="4"/>
                    <a:pt x="10468" y="1"/>
                    <a:pt x="10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8493655" y="5410102"/>
              <a:ext cx="384651" cy="8204"/>
            </a:xfrm>
            <a:custGeom>
              <a:avLst/>
              <a:gdLst/>
              <a:ahLst/>
              <a:cxnLst/>
              <a:rect l="l" t="t" r="r" b="b"/>
              <a:pathLst>
                <a:path w="10972" h="234" extrusionOk="0">
                  <a:moveTo>
                    <a:pt x="10586" y="0"/>
                  </a:moveTo>
                  <a:cubicBezTo>
                    <a:pt x="9781" y="0"/>
                    <a:pt x="7802" y="19"/>
                    <a:pt x="5486" y="63"/>
                  </a:cubicBezTo>
                  <a:cubicBezTo>
                    <a:pt x="2455" y="121"/>
                    <a:pt x="0" y="193"/>
                    <a:pt x="0" y="222"/>
                  </a:cubicBezTo>
                  <a:cubicBezTo>
                    <a:pt x="0" y="230"/>
                    <a:pt x="177" y="233"/>
                    <a:pt x="493" y="233"/>
                  </a:cubicBezTo>
                  <a:cubicBezTo>
                    <a:pt x="1357" y="233"/>
                    <a:pt x="3267" y="207"/>
                    <a:pt x="5486" y="164"/>
                  </a:cubicBezTo>
                  <a:cubicBezTo>
                    <a:pt x="8517" y="107"/>
                    <a:pt x="10971" y="34"/>
                    <a:pt x="10971" y="5"/>
                  </a:cubicBezTo>
                  <a:cubicBezTo>
                    <a:pt x="10971" y="2"/>
                    <a:pt x="10835"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8521491" y="5444812"/>
              <a:ext cx="403372" cy="8414"/>
            </a:xfrm>
            <a:custGeom>
              <a:avLst/>
              <a:gdLst/>
              <a:ahLst/>
              <a:cxnLst/>
              <a:rect l="l" t="t" r="r" b="b"/>
              <a:pathLst>
                <a:path w="11506" h="240" extrusionOk="0">
                  <a:moveTo>
                    <a:pt x="10990" y="0"/>
                  </a:moveTo>
                  <a:cubicBezTo>
                    <a:pt x="10085" y="0"/>
                    <a:pt x="8085" y="27"/>
                    <a:pt x="5760" y="69"/>
                  </a:cubicBezTo>
                  <a:cubicBezTo>
                    <a:pt x="2570" y="127"/>
                    <a:pt x="0" y="199"/>
                    <a:pt x="0" y="228"/>
                  </a:cubicBezTo>
                  <a:cubicBezTo>
                    <a:pt x="0" y="236"/>
                    <a:pt x="185" y="239"/>
                    <a:pt x="516" y="239"/>
                  </a:cubicBezTo>
                  <a:cubicBezTo>
                    <a:pt x="1422" y="239"/>
                    <a:pt x="3425" y="213"/>
                    <a:pt x="5760" y="170"/>
                  </a:cubicBezTo>
                  <a:cubicBezTo>
                    <a:pt x="8936" y="98"/>
                    <a:pt x="11505" y="26"/>
                    <a:pt x="11505" y="12"/>
                  </a:cubicBezTo>
                  <a:cubicBezTo>
                    <a:pt x="11505" y="4"/>
                    <a:pt x="11321" y="0"/>
                    <a:pt x="10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8568047" y="5479451"/>
              <a:ext cx="403862" cy="8414"/>
            </a:xfrm>
            <a:custGeom>
              <a:avLst/>
              <a:gdLst/>
              <a:ahLst/>
              <a:cxnLst/>
              <a:rect l="l" t="t" r="r" b="b"/>
              <a:pathLst>
                <a:path w="11520" h="240" extrusionOk="0">
                  <a:moveTo>
                    <a:pt x="11145" y="0"/>
                  </a:moveTo>
                  <a:cubicBezTo>
                    <a:pt x="10320" y="0"/>
                    <a:pt x="8222" y="21"/>
                    <a:pt x="5760" y="77"/>
                  </a:cubicBezTo>
                  <a:cubicBezTo>
                    <a:pt x="2570" y="135"/>
                    <a:pt x="0" y="207"/>
                    <a:pt x="0" y="236"/>
                  </a:cubicBezTo>
                  <a:cubicBezTo>
                    <a:pt x="0" y="239"/>
                    <a:pt x="77" y="240"/>
                    <a:pt x="219" y="240"/>
                  </a:cubicBezTo>
                  <a:cubicBezTo>
                    <a:pt x="905" y="240"/>
                    <a:pt x="3129" y="212"/>
                    <a:pt x="5760" y="164"/>
                  </a:cubicBezTo>
                  <a:cubicBezTo>
                    <a:pt x="8936" y="106"/>
                    <a:pt x="11520" y="34"/>
                    <a:pt x="11520" y="5"/>
                  </a:cubicBezTo>
                  <a:cubicBezTo>
                    <a:pt x="11517" y="2"/>
                    <a:pt x="11384" y="0"/>
                    <a:pt x="11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8419754" y="5343979"/>
              <a:ext cx="385177" cy="6100"/>
            </a:xfrm>
            <a:custGeom>
              <a:avLst/>
              <a:gdLst/>
              <a:ahLst/>
              <a:cxnLst/>
              <a:rect l="l" t="t" r="r" b="b"/>
              <a:pathLst>
                <a:path w="10987" h="174" extrusionOk="0">
                  <a:moveTo>
                    <a:pt x="9370" y="0"/>
                  </a:moveTo>
                  <a:lnTo>
                    <a:pt x="5486" y="44"/>
                  </a:lnTo>
                  <a:lnTo>
                    <a:pt x="1618" y="116"/>
                  </a:lnTo>
                  <a:lnTo>
                    <a:pt x="434" y="145"/>
                  </a:lnTo>
                  <a:lnTo>
                    <a:pt x="116" y="159"/>
                  </a:lnTo>
                  <a:cubicBezTo>
                    <a:pt x="73" y="159"/>
                    <a:pt x="44" y="159"/>
                    <a:pt x="1" y="174"/>
                  </a:cubicBezTo>
                  <a:lnTo>
                    <a:pt x="1618" y="174"/>
                  </a:lnTo>
                  <a:lnTo>
                    <a:pt x="5501" y="145"/>
                  </a:lnTo>
                  <a:lnTo>
                    <a:pt x="9370" y="73"/>
                  </a:lnTo>
                  <a:lnTo>
                    <a:pt x="10553" y="44"/>
                  </a:lnTo>
                  <a:lnTo>
                    <a:pt x="10871" y="29"/>
                  </a:lnTo>
                  <a:cubicBezTo>
                    <a:pt x="10914" y="29"/>
                    <a:pt x="10943" y="15"/>
                    <a:pt x="10986" y="15"/>
                  </a:cubicBezTo>
                  <a:cubicBezTo>
                    <a:pt x="10943" y="0"/>
                    <a:pt x="10914" y="0"/>
                    <a:pt x="10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8485066" y="5291845"/>
              <a:ext cx="644742" cy="151354"/>
            </a:xfrm>
            <a:custGeom>
              <a:avLst/>
              <a:gdLst/>
              <a:ahLst/>
              <a:cxnLst/>
              <a:rect l="l" t="t" r="r" b="b"/>
              <a:pathLst>
                <a:path w="18391" h="4317" extrusionOk="0">
                  <a:moveTo>
                    <a:pt x="14205" y="1"/>
                  </a:moveTo>
                  <a:lnTo>
                    <a:pt x="0" y="564"/>
                  </a:lnTo>
                  <a:lnTo>
                    <a:pt x="4100" y="4317"/>
                  </a:lnTo>
                  <a:lnTo>
                    <a:pt x="18391" y="2310"/>
                  </a:lnTo>
                  <a:lnTo>
                    <a:pt x="14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8541228" y="5314634"/>
              <a:ext cx="29904" cy="39513"/>
            </a:xfrm>
            <a:custGeom>
              <a:avLst/>
              <a:gdLst/>
              <a:ahLst/>
              <a:cxnLst/>
              <a:rect l="l" t="t" r="r" b="b"/>
              <a:pathLst>
                <a:path w="853" h="1127" extrusionOk="0">
                  <a:moveTo>
                    <a:pt x="0" y="0"/>
                  </a:moveTo>
                  <a:lnTo>
                    <a:pt x="58" y="448"/>
                  </a:lnTo>
                  <a:lnTo>
                    <a:pt x="852" y="1126"/>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8541228" y="5313091"/>
              <a:ext cx="69870" cy="24858"/>
            </a:xfrm>
            <a:custGeom>
              <a:avLst/>
              <a:gdLst/>
              <a:ahLst/>
              <a:cxnLst/>
              <a:rect l="l" t="t" r="r" b="b"/>
              <a:pathLst>
                <a:path w="1993" h="709" extrusionOk="0">
                  <a:moveTo>
                    <a:pt x="1069" y="1"/>
                  </a:moveTo>
                  <a:lnTo>
                    <a:pt x="0" y="44"/>
                  </a:lnTo>
                  <a:lnTo>
                    <a:pt x="838" y="708"/>
                  </a:lnTo>
                  <a:lnTo>
                    <a:pt x="1993" y="679"/>
                  </a:lnTo>
                  <a:lnTo>
                    <a:pt x="1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8570571" y="5336897"/>
              <a:ext cx="40526" cy="17250"/>
            </a:xfrm>
            <a:custGeom>
              <a:avLst/>
              <a:gdLst/>
              <a:ahLst/>
              <a:cxnLst/>
              <a:rect l="l" t="t" r="r" b="b"/>
              <a:pathLst>
                <a:path w="1156" h="492" extrusionOk="0">
                  <a:moveTo>
                    <a:pt x="1156" y="0"/>
                  </a:moveTo>
                  <a:lnTo>
                    <a:pt x="1" y="29"/>
                  </a:lnTo>
                  <a:lnTo>
                    <a:pt x="15" y="491"/>
                  </a:lnTo>
                  <a:lnTo>
                    <a:pt x="1141" y="419"/>
                  </a:lnTo>
                  <a:lnTo>
                    <a:pt x="1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8541228" y="5311093"/>
              <a:ext cx="69870" cy="25839"/>
            </a:xfrm>
            <a:custGeom>
              <a:avLst/>
              <a:gdLst/>
              <a:ahLst/>
              <a:cxnLst/>
              <a:rect l="l" t="t" r="r" b="b"/>
              <a:pathLst>
                <a:path w="1993" h="737" extrusionOk="0">
                  <a:moveTo>
                    <a:pt x="1040" y="0"/>
                  </a:moveTo>
                  <a:cubicBezTo>
                    <a:pt x="693" y="15"/>
                    <a:pt x="347" y="43"/>
                    <a:pt x="0" y="101"/>
                  </a:cubicBezTo>
                  <a:cubicBezTo>
                    <a:pt x="174" y="116"/>
                    <a:pt x="347" y="123"/>
                    <a:pt x="520" y="123"/>
                  </a:cubicBezTo>
                  <a:cubicBezTo>
                    <a:pt x="690" y="123"/>
                    <a:pt x="861" y="116"/>
                    <a:pt x="1031" y="102"/>
                  </a:cubicBezTo>
                  <a:lnTo>
                    <a:pt x="1031" y="102"/>
                  </a:lnTo>
                  <a:lnTo>
                    <a:pt x="1069" y="130"/>
                  </a:lnTo>
                  <a:cubicBezTo>
                    <a:pt x="1357" y="361"/>
                    <a:pt x="1660" y="563"/>
                    <a:pt x="1993" y="736"/>
                  </a:cubicBezTo>
                  <a:cubicBezTo>
                    <a:pt x="1718" y="476"/>
                    <a:pt x="1430" y="260"/>
                    <a:pt x="1112" y="58"/>
                  </a:cubicBezTo>
                  <a:lnTo>
                    <a:pt x="1054"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8569064" y="5338405"/>
              <a:ext cx="3576" cy="15742"/>
            </a:xfrm>
            <a:custGeom>
              <a:avLst/>
              <a:gdLst/>
              <a:ahLst/>
              <a:cxnLst/>
              <a:rect l="l" t="t" r="r" b="b"/>
              <a:pathLst>
                <a:path w="102" h="449" extrusionOk="0">
                  <a:moveTo>
                    <a:pt x="44" y="1"/>
                  </a:moveTo>
                  <a:cubicBezTo>
                    <a:pt x="15" y="1"/>
                    <a:pt x="0" y="102"/>
                    <a:pt x="0" y="217"/>
                  </a:cubicBezTo>
                  <a:cubicBezTo>
                    <a:pt x="15" y="347"/>
                    <a:pt x="29" y="448"/>
                    <a:pt x="58" y="448"/>
                  </a:cubicBezTo>
                  <a:cubicBezTo>
                    <a:pt x="73" y="448"/>
                    <a:pt x="101" y="347"/>
                    <a:pt x="101" y="217"/>
                  </a:cubicBezTo>
                  <a:cubicBezTo>
                    <a:pt x="101" y="102"/>
                    <a:pt x="73"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8608538" y="5313617"/>
              <a:ext cx="29904" cy="38987"/>
            </a:xfrm>
            <a:custGeom>
              <a:avLst/>
              <a:gdLst/>
              <a:ahLst/>
              <a:cxnLst/>
              <a:rect l="l" t="t" r="r" b="b"/>
              <a:pathLst>
                <a:path w="853" h="1112" extrusionOk="0">
                  <a:moveTo>
                    <a:pt x="0" y="0"/>
                  </a:moveTo>
                  <a:lnTo>
                    <a:pt x="58" y="433"/>
                  </a:lnTo>
                  <a:lnTo>
                    <a:pt x="852" y="1112"/>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8608538" y="5312075"/>
              <a:ext cx="69870" cy="24858"/>
            </a:xfrm>
            <a:custGeom>
              <a:avLst/>
              <a:gdLst/>
              <a:ahLst/>
              <a:cxnLst/>
              <a:rect l="l" t="t" r="r" b="b"/>
              <a:pathLst>
                <a:path w="1993" h="709" extrusionOk="0">
                  <a:moveTo>
                    <a:pt x="1069" y="1"/>
                  </a:moveTo>
                  <a:lnTo>
                    <a:pt x="0" y="44"/>
                  </a:lnTo>
                  <a:lnTo>
                    <a:pt x="852" y="708"/>
                  </a:lnTo>
                  <a:lnTo>
                    <a:pt x="1992"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8638407" y="5335390"/>
              <a:ext cx="40001" cy="17214"/>
            </a:xfrm>
            <a:custGeom>
              <a:avLst/>
              <a:gdLst/>
              <a:ahLst/>
              <a:cxnLst/>
              <a:rect l="l" t="t" r="r" b="b"/>
              <a:pathLst>
                <a:path w="1141" h="491" extrusionOk="0">
                  <a:moveTo>
                    <a:pt x="1140" y="0"/>
                  </a:moveTo>
                  <a:lnTo>
                    <a:pt x="0" y="43"/>
                  </a:lnTo>
                  <a:lnTo>
                    <a:pt x="0" y="491"/>
                  </a:lnTo>
                  <a:lnTo>
                    <a:pt x="1126" y="419"/>
                  </a:lnTo>
                  <a:lnTo>
                    <a:pt x="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8609029" y="5309550"/>
              <a:ext cx="69870" cy="25839"/>
            </a:xfrm>
            <a:custGeom>
              <a:avLst/>
              <a:gdLst/>
              <a:ahLst/>
              <a:cxnLst/>
              <a:rect l="l" t="t" r="r" b="b"/>
              <a:pathLst>
                <a:path w="1993" h="737" extrusionOk="0">
                  <a:moveTo>
                    <a:pt x="1026" y="1"/>
                  </a:moveTo>
                  <a:cubicBezTo>
                    <a:pt x="679" y="1"/>
                    <a:pt x="333" y="44"/>
                    <a:pt x="1" y="102"/>
                  </a:cubicBezTo>
                  <a:cubicBezTo>
                    <a:pt x="174" y="116"/>
                    <a:pt x="347" y="124"/>
                    <a:pt x="520" y="124"/>
                  </a:cubicBezTo>
                  <a:cubicBezTo>
                    <a:pt x="685" y="124"/>
                    <a:pt x="849" y="117"/>
                    <a:pt x="1013" y="104"/>
                  </a:cubicBezTo>
                  <a:lnTo>
                    <a:pt x="1013" y="104"/>
                  </a:lnTo>
                  <a:lnTo>
                    <a:pt x="1055" y="145"/>
                  </a:lnTo>
                  <a:cubicBezTo>
                    <a:pt x="1358" y="362"/>
                    <a:pt x="1661" y="564"/>
                    <a:pt x="1993" y="737"/>
                  </a:cubicBezTo>
                  <a:cubicBezTo>
                    <a:pt x="1719" y="477"/>
                    <a:pt x="1430" y="261"/>
                    <a:pt x="1112" y="44"/>
                  </a:cubicBezTo>
                  <a:lnTo>
                    <a:pt x="1055"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8636374" y="5336897"/>
              <a:ext cx="3576" cy="15707"/>
            </a:xfrm>
            <a:custGeom>
              <a:avLst/>
              <a:gdLst/>
              <a:ahLst/>
              <a:cxnLst/>
              <a:rect l="l" t="t" r="r" b="b"/>
              <a:pathLst>
                <a:path w="102" h="448" extrusionOk="0">
                  <a:moveTo>
                    <a:pt x="44" y="0"/>
                  </a:moveTo>
                  <a:cubicBezTo>
                    <a:pt x="15" y="0"/>
                    <a:pt x="0" y="101"/>
                    <a:pt x="0" y="231"/>
                  </a:cubicBezTo>
                  <a:cubicBezTo>
                    <a:pt x="15" y="347"/>
                    <a:pt x="29" y="448"/>
                    <a:pt x="58" y="448"/>
                  </a:cubicBezTo>
                  <a:cubicBezTo>
                    <a:pt x="87" y="448"/>
                    <a:pt x="101" y="347"/>
                    <a:pt x="101" y="231"/>
                  </a:cubicBezTo>
                  <a:cubicBezTo>
                    <a:pt x="101" y="101"/>
                    <a:pt x="72"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8673325" y="5312601"/>
              <a:ext cx="29869" cy="39513"/>
            </a:xfrm>
            <a:custGeom>
              <a:avLst/>
              <a:gdLst/>
              <a:ahLst/>
              <a:cxnLst/>
              <a:rect l="l" t="t" r="r" b="b"/>
              <a:pathLst>
                <a:path w="852" h="1127" extrusionOk="0">
                  <a:moveTo>
                    <a:pt x="0" y="0"/>
                  </a:moveTo>
                  <a:lnTo>
                    <a:pt x="58" y="433"/>
                  </a:lnTo>
                  <a:lnTo>
                    <a:pt x="852" y="1126"/>
                  </a:lnTo>
                  <a:lnTo>
                    <a:pt x="852" y="636"/>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8673325" y="5311093"/>
              <a:ext cx="69870" cy="24822"/>
            </a:xfrm>
            <a:custGeom>
              <a:avLst/>
              <a:gdLst/>
              <a:ahLst/>
              <a:cxnLst/>
              <a:rect l="l" t="t" r="r" b="b"/>
              <a:pathLst>
                <a:path w="1993" h="708" extrusionOk="0">
                  <a:moveTo>
                    <a:pt x="1068" y="0"/>
                  </a:moveTo>
                  <a:lnTo>
                    <a:pt x="0" y="43"/>
                  </a:lnTo>
                  <a:lnTo>
                    <a:pt x="837" y="707"/>
                  </a:lnTo>
                  <a:lnTo>
                    <a:pt x="1992" y="664"/>
                  </a:lnTo>
                  <a:lnTo>
                    <a:pt x="1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8702668" y="5334373"/>
              <a:ext cx="40526" cy="17740"/>
            </a:xfrm>
            <a:custGeom>
              <a:avLst/>
              <a:gdLst/>
              <a:ahLst/>
              <a:cxnLst/>
              <a:rect l="l" t="t" r="r" b="b"/>
              <a:pathLst>
                <a:path w="1156" h="506" extrusionOk="0">
                  <a:moveTo>
                    <a:pt x="1155" y="0"/>
                  </a:moveTo>
                  <a:lnTo>
                    <a:pt x="0" y="43"/>
                  </a:lnTo>
                  <a:lnTo>
                    <a:pt x="15" y="505"/>
                  </a:lnTo>
                  <a:lnTo>
                    <a:pt x="1141"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8673325" y="5309060"/>
              <a:ext cx="69870" cy="25348"/>
            </a:xfrm>
            <a:custGeom>
              <a:avLst/>
              <a:gdLst/>
              <a:ahLst/>
              <a:cxnLst/>
              <a:rect l="l" t="t" r="r" b="b"/>
              <a:pathLst>
                <a:path w="1993" h="723" extrusionOk="0">
                  <a:moveTo>
                    <a:pt x="1039" y="0"/>
                  </a:moveTo>
                  <a:cubicBezTo>
                    <a:pt x="693" y="0"/>
                    <a:pt x="347" y="44"/>
                    <a:pt x="0" y="101"/>
                  </a:cubicBezTo>
                  <a:cubicBezTo>
                    <a:pt x="173" y="116"/>
                    <a:pt x="347" y="123"/>
                    <a:pt x="520" y="123"/>
                  </a:cubicBezTo>
                  <a:cubicBezTo>
                    <a:pt x="690" y="123"/>
                    <a:pt x="860" y="116"/>
                    <a:pt x="1031" y="102"/>
                  </a:cubicBezTo>
                  <a:lnTo>
                    <a:pt x="1031" y="102"/>
                  </a:lnTo>
                  <a:lnTo>
                    <a:pt x="1068" y="130"/>
                  </a:lnTo>
                  <a:cubicBezTo>
                    <a:pt x="1357" y="361"/>
                    <a:pt x="1660" y="549"/>
                    <a:pt x="1992" y="722"/>
                  </a:cubicBezTo>
                  <a:cubicBezTo>
                    <a:pt x="1718" y="477"/>
                    <a:pt x="1429" y="260"/>
                    <a:pt x="1126" y="58"/>
                  </a:cubicBezTo>
                  <a:lnTo>
                    <a:pt x="1068"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8701160" y="5335880"/>
              <a:ext cx="3576" cy="16233"/>
            </a:xfrm>
            <a:custGeom>
              <a:avLst/>
              <a:gdLst/>
              <a:ahLst/>
              <a:cxnLst/>
              <a:rect l="l" t="t" r="r" b="b"/>
              <a:pathLst>
                <a:path w="102" h="463" extrusionOk="0">
                  <a:moveTo>
                    <a:pt x="43" y="0"/>
                  </a:moveTo>
                  <a:cubicBezTo>
                    <a:pt x="14" y="0"/>
                    <a:pt x="0" y="116"/>
                    <a:pt x="0" y="231"/>
                  </a:cubicBezTo>
                  <a:cubicBezTo>
                    <a:pt x="0" y="361"/>
                    <a:pt x="29" y="462"/>
                    <a:pt x="58" y="462"/>
                  </a:cubicBezTo>
                  <a:cubicBezTo>
                    <a:pt x="87" y="462"/>
                    <a:pt x="101" y="361"/>
                    <a:pt x="101" y="231"/>
                  </a:cubicBezTo>
                  <a:cubicBezTo>
                    <a:pt x="87"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8740600" y="5310567"/>
              <a:ext cx="29904" cy="39513"/>
            </a:xfrm>
            <a:custGeom>
              <a:avLst/>
              <a:gdLst/>
              <a:ahLst/>
              <a:cxnLst/>
              <a:rect l="l" t="t" r="r" b="b"/>
              <a:pathLst>
                <a:path w="853" h="1127" extrusionOk="0">
                  <a:moveTo>
                    <a:pt x="1" y="1"/>
                  </a:moveTo>
                  <a:lnTo>
                    <a:pt x="59" y="448"/>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8740600" y="5309060"/>
              <a:ext cx="69905" cy="24822"/>
            </a:xfrm>
            <a:custGeom>
              <a:avLst/>
              <a:gdLst/>
              <a:ahLst/>
              <a:cxnLst/>
              <a:rect l="l" t="t" r="r" b="b"/>
              <a:pathLst>
                <a:path w="1994" h="708" extrusionOk="0">
                  <a:moveTo>
                    <a:pt x="1069" y="0"/>
                  </a:moveTo>
                  <a:lnTo>
                    <a:pt x="1" y="44"/>
                  </a:lnTo>
                  <a:lnTo>
                    <a:pt x="838" y="708"/>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8769978" y="5332830"/>
              <a:ext cx="40526" cy="17250"/>
            </a:xfrm>
            <a:custGeom>
              <a:avLst/>
              <a:gdLst/>
              <a:ahLst/>
              <a:cxnLst/>
              <a:rect l="l" t="t" r="r" b="b"/>
              <a:pathLst>
                <a:path w="1156" h="492" extrusionOk="0">
                  <a:moveTo>
                    <a:pt x="1155" y="1"/>
                  </a:moveTo>
                  <a:lnTo>
                    <a:pt x="0" y="30"/>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8740600" y="5307026"/>
              <a:ext cx="69905" cy="25839"/>
            </a:xfrm>
            <a:custGeom>
              <a:avLst/>
              <a:gdLst/>
              <a:ahLst/>
              <a:cxnLst/>
              <a:rect l="l" t="t" r="r" b="b"/>
              <a:pathLst>
                <a:path w="1994" h="737" extrusionOk="0">
                  <a:moveTo>
                    <a:pt x="1040" y="1"/>
                  </a:moveTo>
                  <a:cubicBezTo>
                    <a:pt x="694" y="1"/>
                    <a:pt x="347" y="30"/>
                    <a:pt x="1" y="102"/>
                  </a:cubicBezTo>
                  <a:cubicBezTo>
                    <a:pt x="174" y="116"/>
                    <a:pt x="347" y="123"/>
                    <a:pt x="521" y="123"/>
                  </a:cubicBezTo>
                  <a:cubicBezTo>
                    <a:pt x="686" y="123"/>
                    <a:pt x="851" y="117"/>
                    <a:pt x="1016" y="104"/>
                  </a:cubicBezTo>
                  <a:lnTo>
                    <a:pt x="1016" y="104"/>
                  </a:lnTo>
                  <a:lnTo>
                    <a:pt x="1069" y="131"/>
                  </a:lnTo>
                  <a:cubicBezTo>
                    <a:pt x="1358" y="362"/>
                    <a:pt x="1661" y="564"/>
                    <a:pt x="1993" y="737"/>
                  </a:cubicBezTo>
                  <a:cubicBezTo>
                    <a:pt x="1719" y="477"/>
                    <a:pt x="1430" y="246"/>
                    <a:pt x="1113" y="44"/>
                  </a:cubicBezTo>
                  <a:lnTo>
                    <a:pt x="1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8768436" y="5334373"/>
              <a:ext cx="3576" cy="15707"/>
            </a:xfrm>
            <a:custGeom>
              <a:avLst/>
              <a:gdLst/>
              <a:ahLst/>
              <a:cxnLst/>
              <a:rect l="l" t="t" r="r" b="b"/>
              <a:pathLst>
                <a:path w="102" h="448" extrusionOk="0">
                  <a:moveTo>
                    <a:pt x="44" y="0"/>
                  </a:moveTo>
                  <a:cubicBezTo>
                    <a:pt x="15" y="0"/>
                    <a:pt x="1" y="101"/>
                    <a:pt x="1" y="217"/>
                  </a:cubicBezTo>
                  <a:cubicBezTo>
                    <a:pt x="1" y="347"/>
                    <a:pt x="30" y="448"/>
                    <a:pt x="59" y="448"/>
                  </a:cubicBezTo>
                  <a:cubicBezTo>
                    <a:pt x="88" y="448"/>
                    <a:pt x="102" y="347"/>
                    <a:pt x="102" y="217"/>
                  </a:cubicBezTo>
                  <a:cubicBezTo>
                    <a:pt x="88"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8808927" y="5309060"/>
              <a:ext cx="29904" cy="39513"/>
            </a:xfrm>
            <a:custGeom>
              <a:avLst/>
              <a:gdLst/>
              <a:ahLst/>
              <a:cxnLst/>
              <a:rect l="l" t="t" r="r" b="b"/>
              <a:pathLst>
                <a:path w="853" h="1127" extrusionOk="0">
                  <a:moveTo>
                    <a:pt x="1" y="0"/>
                  </a:moveTo>
                  <a:lnTo>
                    <a:pt x="59" y="433"/>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8808927" y="5307552"/>
              <a:ext cx="69870" cy="24822"/>
            </a:xfrm>
            <a:custGeom>
              <a:avLst/>
              <a:gdLst/>
              <a:ahLst/>
              <a:cxnLst/>
              <a:rect l="l" t="t" r="r" b="b"/>
              <a:pathLst>
                <a:path w="1993" h="708" extrusionOk="0">
                  <a:moveTo>
                    <a:pt x="1069" y="0"/>
                  </a:moveTo>
                  <a:lnTo>
                    <a:pt x="1" y="43"/>
                  </a:lnTo>
                  <a:lnTo>
                    <a:pt x="838" y="707"/>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8838305" y="5330832"/>
              <a:ext cx="40491" cy="17740"/>
            </a:xfrm>
            <a:custGeom>
              <a:avLst/>
              <a:gdLst/>
              <a:ahLst/>
              <a:cxnLst/>
              <a:rect l="l" t="t" r="r" b="b"/>
              <a:pathLst>
                <a:path w="1155" h="506" extrusionOk="0">
                  <a:moveTo>
                    <a:pt x="1155" y="0"/>
                  </a:moveTo>
                  <a:lnTo>
                    <a:pt x="0" y="43"/>
                  </a:lnTo>
                  <a:lnTo>
                    <a:pt x="14" y="505"/>
                  </a:lnTo>
                  <a:lnTo>
                    <a:pt x="1140"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8808927" y="5305518"/>
              <a:ext cx="69870" cy="25839"/>
            </a:xfrm>
            <a:custGeom>
              <a:avLst/>
              <a:gdLst/>
              <a:ahLst/>
              <a:cxnLst/>
              <a:rect l="l" t="t" r="r" b="b"/>
              <a:pathLst>
                <a:path w="1993" h="737" extrusionOk="0">
                  <a:moveTo>
                    <a:pt x="1040" y="0"/>
                  </a:moveTo>
                  <a:cubicBezTo>
                    <a:pt x="694" y="0"/>
                    <a:pt x="347" y="29"/>
                    <a:pt x="1" y="101"/>
                  </a:cubicBezTo>
                  <a:cubicBezTo>
                    <a:pt x="174" y="116"/>
                    <a:pt x="347" y="123"/>
                    <a:pt x="520" y="123"/>
                  </a:cubicBezTo>
                  <a:cubicBezTo>
                    <a:pt x="685" y="123"/>
                    <a:pt x="850" y="116"/>
                    <a:pt x="1015" y="103"/>
                  </a:cubicBezTo>
                  <a:lnTo>
                    <a:pt x="1015" y="103"/>
                  </a:lnTo>
                  <a:lnTo>
                    <a:pt x="1069" y="130"/>
                  </a:lnTo>
                  <a:cubicBezTo>
                    <a:pt x="1358" y="361"/>
                    <a:pt x="1661" y="563"/>
                    <a:pt x="1993" y="737"/>
                  </a:cubicBezTo>
                  <a:cubicBezTo>
                    <a:pt x="1719" y="477"/>
                    <a:pt x="1430" y="246"/>
                    <a:pt x="1112" y="44"/>
                  </a:cubicBezTo>
                  <a:lnTo>
                    <a:pt x="10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8836763" y="5332339"/>
              <a:ext cx="3576" cy="16233"/>
            </a:xfrm>
            <a:custGeom>
              <a:avLst/>
              <a:gdLst/>
              <a:ahLst/>
              <a:cxnLst/>
              <a:rect l="l" t="t" r="r" b="b"/>
              <a:pathLst>
                <a:path w="102" h="463" extrusionOk="0">
                  <a:moveTo>
                    <a:pt x="44" y="0"/>
                  </a:moveTo>
                  <a:cubicBezTo>
                    <a:pt x="15" y="0"/>
                    <a:pt x="1" y="101"/>
                    <a:pt x="1" y="231"/>
                  </a:cubicBezTo>
                  <a:cubicBezTo>
                    <a:pt x="1" y="361"/>
                    <a:pt x="30" y="462"/>
                    <a:pt x="58" y="462"/>
                  </a:cubicBezTo>
                  <a:cubicBezTo>
                    <a:pt x="73" y="462"/>
                    <a:pt x="102" y="347"/>
                    <a:pt x="102" y="231"/>
                  </a:cubicBezTo>
                  <a:cubicBezTo>
                    <a:pt x="87"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8874204" y="5306009"/>
              <a:ext cx="29904" cy="39513"/>
            </a:xfrm>
            <a:custGeom>
              <a:avLst/>
              <a:gdLst/>
              <a:ahLst/>
              <a:cxnLst/>
              <a:rect l="l" t="t" r="r" b="b"/>
              <a:pathLst>
                <a:path w="853" h="1127" extrusionOk="0">
                  <a:moveTo>
                    <a:pt x="1" y="1"/>
                  </a:moveTo>
                  <a:lnTo>
                    <a:pt x="44" y="434"/>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8874204" y="5304502"/>
              <a:ext cx="69905" cy="24822"/>
            </a:xfrm>
            <a:custGeom>
              <a:avLst/>
              <a:gdLst/>
              <a:ahLst/>
              <a:cxnLst/>
              <a:rect l="l" t="t" r="r" b="b"/>
              <a:pathLst>
                <a:path w="1994" h="708" extrusionOk="0">
                  <a:moveTo>
                    <a:pt x="1069" y="0"/>
                  </a:moveTo>
                  <a:lnTo>
                    <a:pt x="1" y="44"/>
                  </a:lnTo>
                  <a:lnTo>
                    <a:pt x="838" y="708"/>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8903582" y="5327782"/>
              <a:ext cx="40526" cy="17740"/>
            </a:xfrm>
            <a:custGeom>
              <a:avLst/>
              <a:gdLst/>
              <a:ahLst/>
              <a:cxnLst/>
              <a:rect l="l" t="t" r="r" b="b"/>
              <a:pathLst>
                <a:path w="1156" h="506" extrusionOk="0">
                  <a:moveTo>
                    <a:pt x="1155" y="0"/>
                  </a:moveTo>
                  <a:lnTo>
                    <a:pt x="0" y="44"/>
                  </a:lnTo>
                  <a:lnTo>
                    <a:pt x="15" y="506"/>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8874204" y="5301977"/>
              <a:ext cx="69905" cy="25839"/>
            </a:xfrm>
            <a:custGeom>
              <a:avLst/>
              <a:gdLst/>
              <a:ahLst/>
              <a:cxnLst/>
              <a:rect l="l" t="t" r="r" b="b"/>
              <a:pathLst>
                <a:path w="1994" h="737" extrusionOk="0">
                  <a:moveTo>
                    <a:pt x="1026" y="0"/>
                  </a:moveTo>
                  <a:cubicBezTo>
                    <a:pt x="679" y="15"/>
                    <a:pt x="347" y="44"/>
                    <a:pt x="1" y="101"/>
                  </a:cubicBezTo>
                  <a:cubicBezTo>
                    <a:pt x="174" y="116"/>
                    <a:pt x="347" y="123"/>
                    <a:pt x="521" y="123"/>
                  </a:cubicBezTo>
                  <a:cubicBezTo>
                    <a:pt x="685" y="123"/>
                    <a:pt x="850" y="116"/>
                    <a:pt x="1014" y="103"/>
                  </a:cubicBezTo>
                  <a:lnTo>
                    <a:pt x="1014" y="103"/>
                  </a:lnTo>
                  <a:lnTo>
                    <a:pt x="1069" y="145"/>
                  </a:lnTo>
                  <a:cubicBezTo>
                    <a:pt x="1358" y="361"/>
                    <a:pt x="1661" y="563"/>
                    <a:pt x="1993" y="736"/>
                  </a:cubicBezTo>
                  <a:cubicBezTo>
                    <a:pt x="1719" y="491"/>
                    <a:pt x="1430" y="260"/>
                    <a:pt x="1112" y="58"/>
                  </a:cubicBezTo>
                  <a:lnTo>
                    <a:pt x="1055"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8901549" y="5329289"/>
              <a:ext cx="4067" cy="16233"/>
            </a:xfrm>
            <a:custGeom>
              <a:avLst/>
              <a:gdLst/>
              <a:ahLst/>
              <a:cxnLst/>
              <a:rect l="l" t="t" r="r" b="b"/>
              <a:pathLst>
                <a:path w="116" h="463" extrusionOk="0">
                  <a:moveTo>
                    <a:pt x="58" y="1"/>
                  </a:moveTo>
                  <a:cubicBezTo>
                    <a:pt x="29" y="1"/>
                    <a:pt x="0" y="102"/>
                    <a:pt x="15" y="232"/>
                  </a:cubicBezTo>
                  <a:cubicBezTo>
                    <a:pt x="15" y="362"/>
                    <a:pt x="44" y="463"/>
                    <a:pt x="58" y="463"/>
                  </a:cubicBezTo>
                  <a:cubicBezTo>
                    <a:pt x="87" y="448"/>
                    <a:pt x="116" y="362"/>
                    <a:pt x="102" y="232"/>
                  </a:cubicBezTo>
                  <a:cubicBezTo>
                    <a:pt x="102" y="102"/>
                    <a:pt x="73"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8937974" y="5302468"/>
              <a:ext cx="29904" cy="39022"/>
            </a:xfrm>
            <a:custGeom>
              <a:avLst/>
              <a:gdLst/>
              <a:ahLst/>
              <a:cxnLst/>
              <a:rect l="l" t="t" r="r" b="b"/>
              <a:pathLst>
                <a:path w="853" h="1113" extrusionOk="0">
                  <a:moveTo>
                    <a:pt x="1" y="1"/>
                  </a:moveTo>
                  <a:lnTo>
                    <a:pt x="44" y="434"/>
                  </a:lnTo>
                  <a:lnTo>
                    <a:pt x="853" y="1112"/>
                  </a:lnTo>
                  <a:lnTo>
                    <a:pt x="853" y="1112"/>
                  </a:lnTo>
                  <a:lnTo>
                    <a:pt x="838" y="6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8937974" y="5300435"/>
              <a:ext cx="69870" cy="25348"/>
            </a:xfrm>
            <a:custGeom>
              <a:avLst/>
              <a:gdLst/>
              <a:ahLst/>
              <a:cxnLst/>
              <a:rect l="l" t="t" r="r" b="b"/>
              <a:pathLst>
                <a:path w="1993" h="723" extrusionOk="0">
                  <a:moveTo>
                    <a:pt x="1055" y="1"/>
                  </a:moveTo>
                  <a:lnTo>
                    <a:pt x="1" y="59"/>
                  </a:lnTo>
                  <a:lnTo>
                    <a:pt x="838" y="723"/>
                  </a:lnTo>
                  <a:lnTo>
                    <a:pt x="1993" y="679"/>
                  </a:lnTo>
                  <a:lnTo>
                    <a:pt x="10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8967352" y="5324241"/>
              <a:ext cx="40491" cy="17250"/>
            </a:xfrm>
            <a:custGeom>
              <a:avLst/>
              <a:gdLst/>
              <a:ahLst/>
              <a:cxnLst/>
              <a:rect l="l" t="t" r="r" b="b"/>
              <a:pathLst>
                <a:path w="1155" h="492" extrusionOk="0">
                  <a:moveTo>
                    <a:pt x="1155" y="0"/>
                  </a:moveTo>
                  <a:lnTo>
                    <a:pt x="0" y="44"/>
                  </a:lnTo>
                  <a:lnTo>
                    <a:pt x="15" y="491"/>
                  </a:lnTo>
                  <a:lnTo>
                    <a:pt x="1140"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8937974" y="5298927"/>
              <a:ext cx="69870" cy="25348"/>
            </a:xfrm>
            <a:custGeom>
              <a:avLst/>
              <a:gdLst/>
              <a:ahLst/>
              <a:cxnLst/>
              <a:rect l="l" t="t" r="r" b="b"/>
              <a:pathLst>
                <a:path w="1993" h="723" extrusionOk="0">
                  <a:moveTo>
                    <a:pt x="1026" y="1"/>
                  </a:moveTo>
                  <a:cubicBezTo>
                    <a:pt x="679" y="1"/>
                    <a:pt x="333" y="30"/>
                    <a:pt x="1" y="102"/>
                  </a:cubicBezTo>
                  <a:cubicBezTo>
                    <a:pt x="174" y="116"/>
                    <a:pt x="347" y="123"/>
                    <a:pt x="520" y="123"/>
                  </a:cubicBezTo>
                  <a:cubicBezTo>
                    <a:pt x="689" y="123"/>
                    <a:pt x="858" y="117"/>
                    <a:pt x="1027" y="103"/>
                  </a:cubicBezTo>
                  <a:lnTo>
                    <a:pt x="1027" y="103"/>
                  </a:lnTo>
                  <a:lnTo>
                    <a:pt x="1055" y="131"/>
                  </a:lnTo>
                  <a:cubicBezTo>
                    <a:pt x="1343" y="347"/>
                    <a:pt x="1661" y="549"/>
                    <a:pt x="1993" y="722"/>
                  </a:cubicBezTo>
                  <a:cubicBezTo>
                    <a:pt x="1719" y="477"/>
                    <a:pt x="1415" y="246"/>
                    <a:pt x="1112" y="44"/>
                  </a:cubicBezTo>
                  <a:lnTo>
                    <a:pt x="10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8965809" y="5325748"/>
              <a:ext cx="3576" cy="15742"/>
            </a:xfrm>
            <a:custGeom>
              <a:avLst/>
              <a:gdLst/>
              <a:ahLst/>
              <a:cxnLst/>
              <a:rect l="l" t="t" r="r" b="b"/>
              <a:pathLst>
                <a:path w="102" h="449" extrusionOk="0">
                  <a:moveTo>
                    <a:pt x="44" y="1"/>
                  </a:moveTo>
                  <a:cubicBezTo>
                    <a:pt x="15" y="1"/>
                    <a:pt x="1" y="102"/>
                    <a:pt x="1" y="232"/>
                  </a:cubicBezTo>
                  <a:cubicBezTo>
                    <a:pt x="1" y="347"/>
                    <a:pt x="30" y="448"/>
                    <a:pt x="44" y="448"/>
                  </a:cubicBezTo>
                  <a:cubicBezTo>
                    <a:pt x="73" y="448"/>
                    <a:pt x="102" y="347"/>
                    <a:pt x="87" y="232"/>
                  </a:cubicBezTo>
                  <a:cubicBezTo>
                    <a:pt x="87" y="102"/>
                    <a:pt x="59"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8586277" y="5359651"/>
              <a:ext cx="29869" cy="39513"/>
            </a:xfrm>
            <a:custGeom>
              <a:avLst/>
              <a:gdLst/>
              <a:ahLst/>
              <a:cxnLst/>
              <a:rect l="l" t="t" r="r" b="b"/>
              <a:pathLst>
                <a:path w="852" h="1127" extrusionOk="0">
                  <a:moveTo>
                    <a:pt x="0" y="1"/>
                  </a:moveTo>
                  <a:lnTo>
                    <a:pt x="58" y="448"/>
                  </a:lnTo>
                  <a:lnTo>
                    <a:pt x="852" y="1127"/>
                  </a:lnTo>
                  <a:lnTo>
                    <a:pt x="852" y="63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8586277" y="5358144"/>
              <a:ext cx="69870" cy="24822"/>
            </a:xfrm>
            <a:custGeom>
              <a:avLst/>
              <a:gdLst/>
              <a:ahLst/>
              <a:cxnLst/>
              <a:rect l="l" t="t" r="r" b="b"/>
              <a:pathLst>
                <a:path w="1993" h="708" extrusionOk="0">
                  <a:moveTo>
                    <a:pt x="1068" y="1"/>
                  </a:moveTo>
                  <a:lnTo>
                    <a:pt x="0" y="44"/>
                  </a:lnTo>
                  <a:lnTo>
                    <a:pt x="837" y="708"/>
                  </a:lnTo>
                  <a:lnTo>
                    <a:pt x="1992" y="679"/>
                  </a:lnTo>
                  <a:lnTo>
                    <a:pt x="1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8615620" y="5381949"/>
              <a:ext cx="40526" cy="17214"/>
            </a:xfrm>
            <a:custGeom>
              <a:avLst/>
              <a:gdLst/>
              <a:ahLst/>
              <a:cxnLst/>
              <a:rect l="l" t="t" r="r" b="b"/>
              <a:pathLst>
                <a:path w="1156" h="491" extrusionOk="0">
                  <a:moveTo>
                    <a:pt x="1155" y="0"/>
                  </a:moveTo>
                  <a:lnTo>
                    <a:pt x="0" y="29"/>
                  </a:lnTo>
                  <a:lnTo>
                    <a:pt x="15" y="491"/>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8586277" y="5356110"/>
              <a:ext cx="69870" cy="25874"/>
            </a:xfrm>
            <a:custGeom>
              <a:avLst/>
              <a:gdLst/>
              <a:ahLst/>
              <a:cxnLst/>
              <a:rect l="l" t="t" r="r" b="b"/>
              <a:pathLst>
                <a:path w="1993" h="738" extrusionOk="0">
                  <a:moveTo>
                    <a:pt x="1040" y="1"/>
                  </a:moveTo>
                  <a:cubicBezTo>
                    <a:pt x="693" y="1"/>
                    <a:pt x="347" y="30"/>
                    <a:pt x="0" y="87"/>
                  </a:cubicBezTo>
                  <a:cubicBezTo>
                    <a:pt x="173" y="109"/>
                    <a:pt x="347" y="120"/>
                    <a:pt x="520" y="120"/>
                  </a:cubicBezTo>
                  <a:cubicBezTo>
                    <a:pt x="685" y="120"/>
                    <a:pt x="850" y="110"/>
                    <a:pt x="1015" y="91"/>
                  </a:cubicBezTo>
                  <a:lnTo>
                    <a:pt x="1015" y="91"/>
                  </a:lnTo>
                  <a:lnTo>
                    <a:pt x="1068" y="131"/>
                  </a:lnTo>
                  <a:cubicBezTo>
                    <a:pt x="1357" y="362"/>
                    <a:pt x="1660" y="564"/>
                    <a:pt x="1992" y="737"/>
                  </a:cubicBezTo>
                  <a:cubicBezTo>
                    <a:pt x="1718" y="477"/>
                    <a:pt x="1429" y="246"/>
                    <a:pt x="1112" y="44"/>
                  </a:cubicBez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8614112" y="5383457"/>
              <a:ext cx="3576" cy="15707"/>
            </a:xfrm>
            <a:custGeom>
              <a:avLst/>
              <a:gdLst/>
              <a:ahLst/>
              <a:cxnLst/>
              <a:rect l="l" t="t" r="r" b="b"/>
              <a:pathLst>
                <a:path w="102" h="448" extrusionOk="0">
                  <a:moveTo>
                    <a:pt x="43" y="0"/>
                  </a:moveTo>
                  <a:cubicBezTo>
                    <a:pt x="15" y="0"/>
                    <a:pt x="0" y="101"/>
                    <a:pt x="0" y="217"/>
                  </a:cubicBezTo>
                  <a:cubicBezTo>
                    <a:pt x="0" y="347"/>
                    <a:pt x="29" y="448"/>
                    <a:pt x="58" y="448"/>
                  </a:cubicBezTo>
                  <a:cubicBezTo>
                    <a:pt x="72" y="448"/>
                    <a:pt x="101" y="347"/>
                    <a:pt x="87" y="217"/>
                  </a:cubicBezTo>
                  <a:cubicBezTo>
                    <a:pt x="87" y="87"/>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8654078" y="5358669"/>
              <a:ext cx="29378" cy="38987"/>
            </a:xfrm>
            <a:custGeom>
              <a:avLst/>
              <a:gdLst/>
              <a:ahLst/>
              <a:cxnLst/>
              <a:rect l="l" t="t" r="r" b="b"/>
              <a:pathLst>
                <a:path w="838" h="1112" extrusionOk="0">
                  <a:moveTo>
                    <a:pt x="1" y="0"/>
                  </a:moveTo>
                  <a:lnTo>
                    <a:pt x="44" y="433"/>
                  </a:lnTo>
                  <a:lnTo>
                    <a:pt x="838" y="1112"/>
                  </a:lnTo>
                  <a:lnTo>
                    <a:pt x="838"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8654078" y="5357127"/>
              <a:ext cx="69379" cy="24858"/>
            </a:xfrm>
            <a:custGeom>
              <a:avLst/>
              <a:gdLst/>
              <a:ahLst/>
              <a:cxnLst/>
              <a:rect l="l" t="t" r="r" b="b"/>
              <a:pathLst>
                <a:path w="1979" h="709" extrusionOk="0">
                  <a:moveTo>
                    <a:pt x="1054" y="1"/>
                  </a:moveTo>
                  <a:lnTo>
                    <a:pt x="1" y="44"/>
                  </a:lnTo>
                  <a:lnTo>
                    <a:pt x="823" y="708"/>
                  </a:lnTo>
                  <a:lnTo>
                    <a:pt x="1978" y="665"/>
                  </a:lnTo>
                  <a:lnTo>
                    <a:pt x="10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8682930" y="5380407"/>
              <a:ext cx="40526" cy="17250"/>
            </a:xfrm>
            <a:custGeom>
              <a:avLst/>
              <a:gdLst/>
              <a:ahLst/>
              <a:cxnLst/>
              <a:rect l="l" t="t" r="r" b="b"/>
              <a:pathLst>
                <a:path w="1156" h="492" extrusionOk="0">
                  <a:moveTo>
                    <a:pt x="1155" y="1"/>
                  </a:moveTo>
                  <a:lnTo>
                    <a:pt x="0" y="44"/>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8654078" y="5355093"/>
              <a:ext cx="69379" cy="25348"/>
            </a:xfrm>
            <a:custGeom>
              <a:avLst/>
              <a:gdLst/>
              <a:ahLst/>
              <a:cxnLst/>
              <a:rect l="l" t="t" r="r" b="b"/>
              <a:pathLst>
                <a:path w="1979" h="723" extrusionOk="0">
                  <a:moveTo>
                    <a:pt x="1025" y="1"/>
                  </a:moveTo>
                  <a:cubicBezTo>
                    <a:pt x="679" y="1"/>
                    <a:pt x="333" y="30"/>
                    <a:pt x="1" y="102"/>
                  </a:cubicBezTo>
                  <a:cubicBezTo>
                    <a:pt x="167" y="116"/>
                    <a:pt x="336" y="124"/>
                    <a:pt x="508" y="124"/>
                  </a:cubicBezTo>
                  <a:cubicBezTo>
                    <a:pt x="676" y="124"/>
                    <a:pt x="846" y="117"/>
                    <a:pt x="1017" y="103"/>
                  </a:cubicBezTo>
                  <a:lnTo>
                    <a:pt x="1017" y="103"/>
                  </a:lnTo>
                  <a:lnTo>
                    <a:pt x="1054" y="131"/>
                  </a:lnTo>
                  <a:cubicBezTo>
                    <a:pt x="1343" y="347"/>
                    <a:pt x="1661" y="550"/>
                    <a:pt x="1978" y="723"/>
                  </a:cubicBezTo>
                  <a:cubicBezTo>
                    <a:pt x="1704" y="477"/>
                    <a:pt x="1415" y="246"/>
                    <a:pt x="1112" y="44"/>
                  </a:cubicBezTo>
                  <a:lnTo>
                    <a:pt x="1054"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8681423" y="5381949"/>
              <a:ext cx="3576" cy="15707"/>
            </a:xfrm>
            <a:custGeom>
              <a:avLst/>
              <a:gdLst/>
              <a:ahLst/>
              <a:cxnLst/>
              <a:rect l="l" t="t" r="r" b="b"/>
              <a:pathLst>
                <a:path w="102" h="448" extrusionOk="0">
                  <a:moveTo>
                    <a:pt x="43" y="0"/>
                  </a:moveTo>
                  <a:cubicBezTo>
                    <a:pt x="14" y="0"/>
                    <a:pt x="0" y="101"/>
                    <a:pt x="0" y="231"/>
                  </a:cubicBezTo>
                  <a:cubicBezTo>
                    <a:pt x="14" y="347"/>
                    <a:pt x="29" y="448"/>
                    <a:pt x="58" y="448"/>
                  </a:cubicBezTo>
                  <a:cubicBezTo>
                    <a:pt x="87" y="448"/>
                    <a:pt x="101" y="347"/>
                    <a:pt x="101" y="231"/>
                  </a:cubicBezTo>
                  <a:cubicBezTo>
                    <a:pt x="101"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8718338" y="5357653"/>
              <a:ext cx="29904" cy="39513"/>
            </a:xfrm>
            <a:custGeom>
              <a:avLst/>
              <a:gdLst/>
              <a:ahLst/>
              <a:cxnLst/>
              <a:rect l="l" t="t" r="r" b="b"/>
              <a:pathLst>
                <a:path w="853" h="1127" extrusionOk="0">
                  <a:moveTo>
                    <a:pt x="1" y="0"/>
                  </a:moveTo>
                  <a:lnTo>
                    <a:pt x="59" y="433"/>
                  </a:lnTo>
                  <a:lnTo>
                    <a:pt x="853" y="1126"/>
                  </a:lnTo>
                  <a:lnTo>
                    <a:pt x="853"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8718338" y="5356110"/>
              <a:ext cx="69870" cy="24858"/>
            </a:xfrm>
            <a:custGeom>
              <a:avLst/>
              <a:gdLst/>
              <a:ahLst/>
              <a:cxnLst/>
              <a:rect l="l" t="t" r="r" b="b"/>
              <a:pathLst>
                <a:path w="1993" h="709" extrusionOk="0">
                  <a:moveTo>
                    <a:pt x="1069" y="1"/>
                  </a:moveTo>
                  <a:lnTo>
                    <a:pt x="1" y="44"/>
                  </a:lnTo>
                  <a:lnTo>
                    <a:pt x="838" y="708"/>
                  </a:lnTo>
                  <a:lnTo>
                    <a:pt x="1993"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8747717" y="5379390"/>
              <a:ext cx="40491" cy="17775"/>
            </a:xfrm>
            <a:custGeom>
              <a:avLst/>
              <a:gdLst/>
              <a:ahLst/>
              <a:cxnLst/>
              <a:rect l="l" t="t" r="r" b="b"/>
              <a:pathLst>
                <a:path w="1155" h="507" extrusionOk="0">
                  <a:moveTo>
                    <a:pt x="1155" y="1"/>
                  </a:moveTo>
                  <a:lnTo>
                    <a:pt x="0" y="44"/>
                  </a:lnTo>
                  <a:lnTo>
                    <a:pt x="15" y="506"/>
                  </a:lnTo>
                  <a:lnTo>
                    <a:pt x="1140" y="434"/>
                  </a:lnTo>
                  <a:lnTo>
                    <a:pt x="11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8718338" y="5354112"/>
              <a:ext cx="69870" cy="25313"/>
            </a:xfrm>
            <a:custGeom>
              <a:avLst/>
              <a:gdLst/>
              <a:ahLst/>
              <a:cxnLst/>
              <a:rect l="l" t="t" r="r" b="b"/>
              <a:pathLst>
                <a:path w="1993" h="722" extrusionOk="0">
                  <a:moveTo>
                    <a:pt x="1040" y="0"/>
                  </a:moveTo>
                  <a:cubicBezTo>
                    <a:pt x="694" y="0"/>
                    <a:pt x="347" y="43"/>
                    <a:pt x="1" y="101"/>
                  </a:cubicBezTo>
                  <a:cubicBezTo>
                    <a:pt x="174" y="116"/>
                    <a:pt x="347" y="123"/>
                    <a:pt x="521" y="123"/>
                  </a:cubicBezTo>
                  <a:cubicBezTo>
                    <a:pt x="691" y="123"/>
                    <a:pt x="861" y="116"/>
                    <a:pt x="1032" y="102"/>
                  </a:cubicBezTo>
                  <a:lnTo>
                    <a:pt x="1032" y="102"/>
                  </a:lnTo>
                  <a:lnTo>
                    <a:pt x="1069" y="130"/>
                  </a:lnTo>
                  <a:cubicBezTo>
                    <a:pt x="1358" y="361"/>
                    <a:pt x="1661" y="549"/>
                    <a:pt x="1993" y="722"/>
                  </a:cubicBezTo>
                  <a:cubicBezTo>
                    <a:pt x="1719" y="476"/>
                    <a:pt x="1430" y="260"/>
                    <a:pt x="1112" y="58"/>
                  </a:cubicBezTo>
                  <a:lnTo>
                    <a:pt x="1069"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8746174" y="5380933"/>
              <a:ext cx="3576" cy="16233"/>
            </a:xfrm>
            <a:custGeom>
              <a:avLst/>
              <a:gdLst/>
              <a:ahLst/>
              <a:cxnLst/>
              <a:rect l="l" t="t" r="r" b="b"/>
              <a:pathLst>
                <a:path w="102" h="463" extrusionOk="0">
                  <a:moveTo>
                    <a:pt x="44" y="0"/>
                  </a:moveTo>
                  <a:cubicBezTo>
                    <a:pt x="15" y="0"/>
                    <a:pt x="1" y="116"/>
                    <a:pt x="1" y="231"/>
                  </a:cubicBezTo>
                  <a:cubicBezTo>
                    <a:pt x="15" y="361"/>
                    <a:pt x="30" y="462"/>
                    <a:pt x="59" y="462"/>
                  </a:cubicBezTo>
                  <a:cubicBezTo>
                    <a:pt x="87" y="462"/>
                    <a:pt x="102" y="361"/>
                    <a:pt x="102" y="231"/>
                  </a:cubicBezTo>
                  <a:cubicBezTo>
                    <a:pt x="102"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8785649" y="5355619"/>
              <a:ext cx="29904" cy="39513"/>
            </a:xfrm>
            <a:custGeom>
              <a:avLst/>
              <a:gdLst/>
              <a:ahLst/>
              <a:cxnLst/>
              <a:rect l="l" t="t" r="r" b="b"/>
              <a:pathLst>
                <a:path w="853" h="1127" extrusionOk="0">
                  <a:moveTo>
                    <a:pt x="1" y="0"/>
                  </a:moveTo>
                  <a:lnTo>
                    <a:pt x="58" y="448"/>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8785649" y="5354112"/>
              <a:ext cx="69870" cy="24822"/>
            </a:xfrm>
            <a:custGeom>
              <a:avLst/>
              <a:gdLst/>
              <a:ahLst/>
              <a:cxnLst/>
              <a:rect l="l" t="t" r="r" b="b"/>
              <a:pathLst>
                <a:path w="1993" h="708" extrusionOk="0">
                  <a:moveTo>
                    <a:pt x="1069" y="0"/>
                  </a:moveTo>
                  <a:lnTo>
                    <a:pt x="1" y="43"/>
                  </a:lnTo>
                  <a:lnTo>
                    <a:pt x="838" y="707"/>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8814992" y="5377882"/>
              <a:ext cx="40526" cy="17250"/>
            </a:xfrm>
            <a:custGeom>
              <a:avLst/>
              <a:gdLst/>
              <a:ahLst/>
              <a:cxnLst/>
              <a:rect l="l" t="t" r="r" b="b"/>
              <a:pathLst>
                <a:path w="1156" h="492" extrusionOk="0">
                  <a:moveTo>
                    <a:pt x="1156" y="1"/>
                  </a:moveTo>
                  <a:lnTo>
                    <a:pt x="1" y="29"/>
                  </a:lnTo>
                  <a:lnTo>
                    <a:pt x="15" y="491"/>
                  </a:lnTo>
                  <a:lnTo>
                    <a:pt x="1141" y="419"/>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8786175" y="5352078"/>
              <a:ext cx="69870" cy="25839"/>
            </a:xfrm>
            <a:custGeom>
              <a:avLst/>
              <a:gdLst/>
              <a:ahLst/>
              <a:cxnLst/>
              <a:rect l="l" t="t" r="r" b="b"/>
              <a:pathLst>
                <a:path w="1993" h="737" extrusionOk="0">
                  <a:moveTo>
                    <a:pt x="1025" y="0"/>
                  </a:moveTo>
                  <a:cubicBezTo>
                    <a:pt x="679" y="15"/>
                    <a:pt x="332" y="44"/>
                    <a:pt x="0" y="101"/>
                  </a:cubicBezTo>
                  <a:cubicBezTo>
                    <a:pt x="173" y="116"/>
                    <a:pt x="347" y="123"/>
                    <a:pt x="520" y="123"/>
                  </a:cubicBezTo>
                  <a:cubicBezTo>
                    <a:pt x="685" y="123"/>
                    <a:pt x="849" y="117"/>
                    <a:pt x="1014" y="104"/>
                  </a:cubicBezTo>
                  <a:lnTo>
                    <a:pt x="1014" y="104"/>
                  </a:lnTo>
                  <a:lnTo>
                    <a:pt x="1054" y="130"/>
                  </a:lnTo>
                  <a:cubicBezTo>
                    <a:pt x="1357" y="361"/>
                    <a:pt x="1660" y="563"/>
                    <a:pt x="1992" y="737"/>
                  </a:cubicBezTo>
                  <a:cubicBezTo>
                    <a:pt x="1718" y="477"/>
                    <a:pt x="1429" y="260"/>
                    <a:pt x="1112" y="58"/>
                  </a:cubicBezTo>
                  <a:lnTo>
                    <a:pt x="1054" y="15"/>
                  </a:lnTo>
                  <a:lnTo>
                    <a:pt x="10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8813484" y="5379390"/>
              <a:ext cx="3576" cy="15742"/>
            </a:xfrm>
            <a:custGeom>
              <a:avLst/>
              <a:gdLst/>
              <a:ahLst/>
              <a:cxnLst/>
              <a:rect l="l" t="t" r="r" b="b"/>
              <a:pathLst>
                <a:path w="102" h="449" extrusionOk="0">
                  <a:moveTo>
                    <a:pt x="44" y="1"/>
                  </a:moveTo>
                  <a:cubicBezTo>
                    <a:pt x="15" y="1"/>
                    <a:pt x="1" y="102"/>
                    <a:pt x="1" y="217"/>
                  </a:cubicBezTo>
                  <a:cubicBezTo>
                    <a:pt x="1" y="347"/>
                    <a:pt x="30" y="448"/>
                    <a:pt x="58" y="448"/>
                  </a:cubicBezTo>
                  <a:cubicBezTo>
                    <a:pt x="87" y="448"/>
                    <a:pt x="102" y="347"/>
                    <a:pt x="102" y="217"/>
                  </a:cubicBezTo>
                  <a:cubicBezTo>
                    <a:pt x="87" y="88"/>
                    <a:pt x="73" y="1"/>
                    <a:pt x="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8883319" y="5375849"/>
              <a:ext cx="40526" cy="17775"/>
            </a:xfrm>
            <a:custGeom>
              <a:avLst/>
              <a:gdLst/>
              <a:ahLst/>
              <a:cxnLst/>
              <a:rect l="l" t="t" r="r" b="b"/>
              <a:pathLst>
                <a:path w="1156" h="507" extrusionOk="0">
                  <a:moveTo>
                    <a:pt x="1156" y="1"/>
                  </a:moveTo>
                  <a:lnTo>
                    <a:pt x="1" y="44"/>
                  </a:lnTo>
                  <a:lnTo>
                    <a:pt x="15" y="506"/>
                  </a:lnTo>
                  <a:lnTo>
                    <a:pt x="1141" y="434"/>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8881812" y="5377391"/>
              <a:ext cx="3576" cy="16233"/>
            </a:xfrm>
            <a:custGeom>
              <a:avLst/>
              <a:gdLst/>
              <a:ahLst/>
              <a:cxnLst/>
              <a:rect l="l" t="t" r="r" b="b"/>
              <a:pathLst>
                <a:path w="102" h="463" extrusionOk="0">
                  <a:moveTo>
                    <a:pt x="44" y="0"/>
                  </a:moveTo>
                  <a:cubicBezTo>
                    <a:pt x="15" y="0"/>
                    <a:pt x="0" y="101"/>
                    <a:pt x="0" y="231"/>
                  </a:cubicBezTo>
                  <a:cubicBezTo>
                    <a:pt x="0" y="361"/>
                    <a:pt x="29" y="462"/>
                    <a:pt x="58" y="462"/>
                  </a:cubicBezTo>
                  <a:cubicBezTo>
                    <a:pt x="73" y="462"/>
                    <a:pt x="102" y="347"/>
                    <a:pt x="102" y="231"/>
                  </a:cubicBezTo>
                  <a:cubicBezTo>
                    <a:pt x="87"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8948596" y="5372834"/>
              <a:ext cx="40526" cy="17740"/>
            </a:xfrm>
            <a:custGeom>
              <a:avLst/>
              <a:gdLst/>
              <a:ahLst/>
              <a:cxnLst/>
              <a:rect l="l" t="t" r="r" b="b"/>
              <a:pathLst>
                <a:path w="1156" h="506" extrusionOk="0">
                  <a:moveTo>
                    <a:pt x="1156" y="0"/>
                  </a:moveTo>
                  <a:lnTo>
                    <a:pt x="1" y="44"/>
                  </a:lnTo>
                  <a:lnTo>
                    <a:pt x="15" y="505"/>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8946598" y="5374341"/>
              <a:ext cx="4067" cy="16233"/>
            </a:xfrm>
            <a:custGeom>
              <a:avLst/>
              <a:gdLst/>
              <a:ahLst/>
              <a:cxnLst/>
              <a:rect l="l" t="t" r="r" b="b"/>
              <a:pathLst>
                <a:path w="116" h="463" extrusionOk="0">
                  <a:moveTo>
                    <a:pt x="58" y="1"/>
                  </a:moveTo>
                  <a:cubicBezTo>
                    <a:pt x="29" y="1"/>
                    <a:pt x="0" y="102"/>
                    <a:pt x="15" y="232"/>
                  </a:cubicBezTo>
                  <a:cubicBezTo>
                    <a:pt x="15" y="361"/>
                    <a:pt x="44" y="462"/>
                    <a:pt x="58" y="462"/>
                  </a:cubicBezTo>
                  <a:cubicBezTo>
                    <a:pt x="87" y="448"/>
                    <a:pt x="116" y="361"/>
                    <a:pt x="101" y="232"/>
                  </a:cubicBezTo>
                  <a:cubicBezTo>
                    <a:pt x="101" y="102"/>
                    <a:pt x="72" y="1"/>
                    <a:pt x="5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9012366" y="5369293"/>
              <a:ext cx="40526" cy="17214"/>
            </a:xfrm>
            <a:custGeom>
              <a:avLst/>
              <a:gdLst/>
              <a:ahLst/>
              <a:cxnLst/>
              <a:rect l="l" t="t" r="r" b="b"/>
              <a:pathLst>
                <a:path w="1156" h="491" extrusionOk="0">
                  <a:moveTo>
                    <a:pt x="1156" y="0"/>
                  </a:moveTo>
                  <a:lnTo>
                    <a:pt x="1" y="43"/>
                  </a:lnTo>
                  <a:lnTo>
                    <a:pt x="15" y="491"/>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9010858" y="5370800"/>
              <a:ext cx="3576" cy="15707"/>
            </a:xfrm>
            <a:custGeom>
              <a:avLst/>
              <a:gdLst/>
              <a:ahLst/>
              <a:cxnLst/>
              <a:rect l="l" t="t" r="r" b="b"/>
              <a:pathLst>
                <a:path w="102" h="448" extrusionOk="0">
                  <a:moveTo>
                    <a:pt x="44" y="0"/>
                  </a:moveTo>
                  <a:cubicBezTo>
                    <a:pt x="15" y="0"/>
                    <a:pt x="1" y="102"/>
                    <a:pt x="1" y="231"/>
                  </a:cubicBezTo>
                  <a:cubicBezTo>
                    <a:pt x="1" y="347"/>
                    <a:pt x="29" y="448"/>
                    <a:pt x="44" y="448"/>
                  </a:cubicBezTo>
                  <a:cubicBezTo>
                    <a:pt x="73" y="448"/>
                    <a:pt x="102" y="347"/>
                    <a:pt x="87" y="231"/>
                  </a:cubicBezTo>
                  <a:cubicBezTo>
                    <a:pt x="87" y="102"/>
                    <a:pt x="58"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8485060" y="5310288"/>
              <a:ext cx="793036" cy="180208"/>
            </a:xfrm>
            <a:custGeom>
              <a:avLst/>
              <a:gdLst/>
              <a:ahLst/>
              <a:cxnLst/>
              <a:rect l="l" t="t" r="r" b="b"/>
              <a:pathLst>
                <a:path w="22621" h="5140" extrusionOk="0">
                  <a:moveTo>
                    <a:pt x="0" y="1"/>
                  </a:moveTo>
                  <a:lnTo>
                    <a:pt x="0" y="1054"/>
                  </a:lnTo>
                  <a:lnTo>
                    <a:pt x="4273" y="5140"/>
                  </a:lnTo>
                  <a:lnTo>
                    <a:pt x="6626" y="2859"/>
                  </a:lnTo>
                  <a:lnTo>
                    <a:pt x="22620" y="1892"/>
                  </a:lnTo>
                  <a:lnTo>
                    <a:pt x="22375" y="722"/>
                  </a:lnTo>
                  <a:lnTo>
                    <a:pt x="6265" y="1588"/>
                  </a:lnTo>
                  <a:lnTo>
                    <a:pt x="4129" y="362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8634831" y="5377882"/>
              <a:ext cx="643270" cy="113910"/>
            </a:xfrm>
            <a:custGeom>
              <a:avLst/>
              <a:gdLst/>
              <a:ahLst/>
              <a:cxnLst/>
              <a:rect l="l" t="t" r="r" b="b"/>
              <a:pathLst>
                <a:path w="18349" h="3249" extrusionOk="0">
                  <a:moveTo>
                    <a:pt x="18348" y="1"/>
                  </a:moveTo>
                  <a:lnTo>
                    <a:pt x="1964" y="650"/>
                  </a:lnTo>
                  <a:lnTo>
                    <a:pt x="1" y="3249"/>
                  </a:lnTo>
                  <a:lnTo>
                    <a:pt x="14552" y="2397"/>
                  </a:lnTo>
                  <a:lnTo>
                    <a:pt x="18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8634831" y="5377882"/>
              <a:ext cx="643270" cy="113910"/>
            </a:xfrm>
            <a:custGeom>
              <a:avLst/>
              <a:gdLst/>
              <a:ahLst/>
              <a:cxnLst/>
              <a:rect l="l" t="t" r="r" b="b"/>
              <a:pathLst>
                <a:path w="18349" h="3249" extrusionOk="0">
                  <a:moveTo>
                    <a:pt x="18146" y="1"/>
                  </a:moveTo>
                  <a:lnTo>
                    <a:pt x="17598" y="29"/>
                  </a:lnTo>
                  <a:lnTo>
                    <a:pt x="15519" y="131"/>
                  </a:lnTo>
                  <a:lnTo>
                    <a:pt x="8706" y="535"/>
                  </a:lnTo>
                  <a:lnTo>
                    <a:pt x="2354" y="924"/>
                  </a:lnTo>
                  <a:lnTo>
                    <a:pt x="2325" y="924"/>
                  </a:lnTo>
                  <a:lnTo>
                    <a:pt x="622" y="2613"/>
                  </a:lnTo>
                  <a:lnTo>
                    <a:pt x="160" y="3075"/>
                  </a:lnTo>
                  <a:lnTo>
                    <a:pt x="30" y="3205"/>
                  </a:lnTo>
                  <a:cubicBezTo>
                    <a:pt x="15" y="3234"/>
                    <a:pt x="1" y="3249"/>
                    <a:pt x="1" y="3249"/>
                  </a:cubicBezTo>
                  <a:cubicBezTo>
                    <a:pt x="15" y="3234"/>
                    <a:pt x="30" y="3220"/>
                    <a:pt x="44" y="3205"/>
                  </a:cubicBezTo>
                  <a:lnTo>
                    <a:pt x="174" y="3104"/>
                  </a:lnTo>
                  <a:cubicBezTo>
                    <a:pt x="290" y="2989"/>
                    <a:pt x="448" y="2844"/>
                    <a:pt x="651" y="2642"/>
                  </a:cubicBezTo>
                  <a:lnTo>
                    <a:pt x="2369" y="996"/>
                  </a:lnTo>
                  <a:lnTo>
                    <a:pt x="2369" y="996"/>
                  </a:lnTo>
                  <a:lnTo>
                    <a:pt x="8720" y="636"/>
                  </a:lnTo>
                  <a:lnTo>
                    <a:pt x="15534" y="203"/>
                  </a:lnTo>
                  <a:lnTo>
                    <a:pt x="17598" y="73"/>
                  </a:lnTo>
                  <a:lnTo>
                    <a:pt x="18161" y="29"/>
                  </a:lnTo>
                  <a:lnTo>
                    <a:pt x="18305" y="15"/>
                  </a:lnTo>
                  <a:cubicBezTo>
                    <a:pt x="18320" y="15"/>
                    <a:pt x="18334" y="15"/>
                    <a:pt x="1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8704701" y="5367259"/>
              <a:ext cx="12656" cy="44561"/>
            </a:xfrm>
            <a:custGeom>
              <a:avLst/>
              <a:gdLst/>
              <a:ahLst/>
              <a:cxnLst/>
              <a:rect l="l" t="t" r="r" b="b"/>
              <a:pathLst>
                <a:path w="361" h="1271" extrusionOk="0">
                  <a:moveTo>
                    <a:pt x="0" y="0"/>
                  </a:moveTo>
                  <a:cubicBezTo>
                    <a:pt x="15" y="231"/>
                    <a:pt x="58" y="448"/>
                    <a:pt x="130" y="650"/>
                  </a:cubicBezTo>
                  <a:cubicBezTo>
                    <a:pt x="173" y="867"/>
                    <a:pt x="260" y="1069"/>
                    <a:pt x="361" y="1271"/>
                  </a:cubicBezTo>
                  <a:cubicBezTo>
                    <a:pt x="347" y="1040"/>
                    <a:pt x="303" y="823"/>
                    <a:pt x="231" y="621"/>
                  </a:cubicBezTo>
                  <a:cubicBezTo>
                    <a:pt x="173" y="405"/>
                    <a:pt x="101" y="20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636"/>
        <p:cNvGrpSpPr/>
        <p:nvPr/>
      </p:nvGrpSpPr>
      <p:grpSpPr>
        <a:xfrm>
          <a:off x="0" y="0"/>
          <a:ext cx="0" cy="0"/>
          <a:chOff x="0" y="0"/>
          <a:chExt cx="0" cy="0"/>
        </a:xfrm>
      </p:grpSpPr>
      <p:pic>
        <p:nvPicPr>
          <p:cNvPr id="15" name="Google Shape;470;p61"/>
          <p:cNvPicPr preferRelativeResize="0">
            <a:picLocks/>
          </p:cNvPicPr>
          <p:nvPr/>
        </p:nvPicPr>
        <p:blipFill rotWithShape="1">
          <a:blip r:embed="rId3">
            <a:alphaModFix/>
          </a:blip>
          <a:srcRect l="7496" r="53437"/>
          <a:stretch/>
        </p:blipFill>
        <p:spPr>
          <a:xfrm>
            <a:off x="0" y="0"/>
            <a:ext cx="3571801" cy="5143500"/>
          </a:xfrm>
          <a:prstGeom prst="rect">
            <a:avLst/>
          </a:prstGeom>
        </p:spPr>
      </p:pic>
      <p:sp>
        <p:nvSpPr>
          <p:cNvPr id="642" name="Google Shape;642;p30"/>
          <p:cNvSpPr txBox="1">
            <a:spLocks noGrp="1"/>
          </p:cNvSpPr>
          <p:nvPr>
            <p:ph type="title" idx="5"/>
          </p:nvPr>
        </p:nvSpPr>
        <p:spPr>
          <a:xfrm>
            <a:off x="1168400" y="317763"/>
            <a:ext cx="74397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Gestión de recursos</a:t>
            </a:r>
            <a:endParaRPr dirty="0"/>
          </a:p>
        </p:txBody>
      </p:sp>
      <p:sp>
        <p:nvSpPr>
          <p:cNvPr id="25" name="Google Shape;371;p53"/>
          <p:cNvSpPr/>
          <p:nvPr/>
        </p:nvSpPr>
        <p:spPr>
          <a:xfrm>
            <a:off x="1795312" y="1094793"/>
            <a:ext cx="3024000" cy="1764000"/>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solidFill>
                <a:schemeClr val="tx1"/>
              </a:solidFill>
              <a:latin typeface="Quicksand" panose="020B0604020202020204" charset="0"/>
            </a:endParaRPr>
          </a:p>
        </p:txBody>
      </p:sp>
      <p:sp>
        <p:nvSpPr>
          <p:cNvPr id="26" name="Google Shape;371;p53"/>
          <p:cNvSpPr/>
          <p:nvPr/>
        </p:nvSpPr>
        <p:spPr>
          <a:xfrm>
            <a:off x="5016665" y="1099258"/>
            <a:ext cx="3017100" cy="1749000"/>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CuadroTexto 10"/>
          <p:cNvSpPr txBox="1"/>
          <p:nvPr/>
        </p:nvSpPr>
        <p:spPr>
          <a:xfrm>
            <a:off x="1968922" y="1847113"/>
            <a:ext cx="2672928" cy="830997"/>
          </a:xfrm>
          <a:prstGeom prst="rect">
            <a:avLst/>
          </a:prstGeom>
          <a:noFill/>
        </p:spPr>
        <p:txBody>
          <a:bodyPr wrap="square" rtlCol="0">
            <a:spAutoFit/>
          </a:bodyPr>
          <a:lstStyle/>
          <a:p>
            <a:pPr lvl="0" algn="just"/>
            <a:r>
              <a:rPr lang="es-ES" sz="1200" dirty="0">
                <a:solidFill>
                  <a:schemeClr val="tx2"/>
                </a:solidFill>
                <a:latin typeface="Quicksand" panose="020B0604020202020204" charset="0"/>
              </a:rPr>
              <a:t>Incluye los procesos para identificar, adquirir y gestionar los recursos necesarios para la conclusión exitosa del proyecto</a:t>
            </a:r>
          </a:p>
        </p:txBody>
      </p:sp>
      <p:grpSp>
        <p:nvGrpSpPr>
          <p:cNvPr id="29" name="Google Shape;10073;p62"/>
          <p:cNvGrpSpPr/>
          <p:nvPr/>
        </p:nvGrpSpPr>
        <p:grpSpPr>
          <a:xfrm>
            <a:off x="3075425" y="1243617"/>
            <a:ext cx="444329" cy="540666"/>
            <a:chOff x="910723" y="1508212"/>
            <a:chExt cx="251660" cy="350166"/>
          </a:xfrm>
          <a:solidFill>
            <a:schemeClr val="accent6"/>
          </a:solidFill>
        </p:grpSpPr>
        <p:sp>
          <p:nvSpPr>
            <p:cNvPr id="30" name="Google Shape;10074;p6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075;p6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076;p6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077;p6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078;p6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079;p6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080;p6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081;p6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082;p6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083;p6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084;p6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085;p6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086;p6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087;p6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088;p6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089;p6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090;p6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371;p53"/>
          <p:cNvSpPr/>
          <p:nvPr/>
        </p:nvSpPr>
        <p:spPr>
          <a:xfrm>
            <a:off x="1802212" y="2992617"/>
            <a:ext cx="3017100" cy="1749000"/>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71;p53"/>
          <p:cNvSpPr/>
          <p:nvPr/>
        </p:nvSpPr>
        <p:spPr>
          <a:xfrm>
            <a:off x="5016665" y="2992617"/>
            <a:ext cx="3024000" cy="1764000"/>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solidFill>
                <a:schemeClr val="tx1"/>
              </a:solidFill>
              <a:latin typeface="Quicksand" panose="020B0604020202020204" charset="0"/>
            </a:endParaRPr>
          </a:p>
        </p:txBody>
      </p:sp>
      <p:sp>
        <p:nvSpPr>
          <p:cNvPr id="49" name="CuadroTexto 48"/>
          <p:cNvSpPr txBox="1"/>
          <p:nvPr/>
        </p:nvSpPr>
        <p:spPr>
          <a:xfrm>
            <a:off x="5045417" y="3518205"/>
            <a:ext cx="2876632" cy="1223412"/>
          </a:xfrm>
          <a:prstGeom prst="rect">
            <a:avLst/>
          </a:prstGeom>
          <a:noFill/>
        </p:spPr>
        <p:txBody>
          <a:bodyPr wrap="square" rtlCol="0">
            <a:spAutoFit/>
          </a:bodyPr>
          <a:lstStyle/>
          <a:p>
            <a:pPr lvl="0" algn="just"/>
            <a:r>
              <a:rPr lang="es-ES" sz="1050" dirty="0" smtClean="0">
                <a:solidFill>
                  <a:schemeClr val="tx2"/>
                </a:solidFill>
                <a:latin typeface="Quicksand" panose="020B0604020202020204" charset="0"/>
              </a:rPr>
              <a:t>Los recursos del equipo o del personal se refiere a los recursos humanos. El personal puede tener diferentes conjuntos de habilidades, pueden estar asignados a tiempo completo o a tiempo parcial y se puedan incorporar o retirar del equipo conforme avanza el mismo</a:t>
            </a:r>
            <a:endParaRPr lang="es-ES" sz="1050" dirty="0">
              <a:solidFill>
                <a:schemeClr val="tx2"/>
              </a:solidFill>
              <a:latin typeface="Quicksand" panose="020B0604020202020204" charset="0"/>
            </a:endParaRPr>
          </a:p>
        </p:txBody>
      </p:sp>
      <p:sp>
        <p:nvSpPr>
          <p:cNvPr id="50" name="CuadroTexto 49"/>
          <p:cNvSpPr txBox="1"/>
          <p:nvPr/>
        </p:nvSpPr>
        <p:spPr>
          <a:xfrm>
            <a:off x="5092618" y="1804029"/>
            <a:ext cx="2825750" cy="1015663"/>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Estos procesos ayudan a garantizar que los recursos adecuados estarán disponibles para el director del proyecto y del equipo proyecto en el momento y lugar adecuado</a:t>
            </a:r>
            <a:endParaRPr lang="es-ES" sz="1200" dirty="0">
              <a:solidFill>
                <a:schemeClr val="bg2"/>
              </a:solidFill>
              <a:latin typeface="Quicksand" panose="020B0604020202020204" charset="0"/>
            </a:endParaRPr>
          </a:p>
        </p:txBody>
      </p:sp>
      <p:sp>
        <p:nvSpPr>
          <p:cNvPr id="51" name="CuadroTexto 50"/>
          <p:cNvSpPr txBox="1"/>
          <p:nvPr/>
        </p:nvSpPr>
        <p:spPr>
          <a:xfrm>
            <a:off x="1975395" y="3732425"/>
            <a:ext cx="2672928" cy="646331"/>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Los recursos físicos incluyen equipamiento, los materiales, las instalaciones y la infraestructura</a:t>
            </a:r>
            <a:endParaRPr lang="es-ES" sz="1200" dirty="0">
              <a:solidFill>
                <a:schemeClr val="bg2"/>
              </a:solidFill>
              <a:latin typeface="Quicksand" panose="020B0604020202020204" charset="0"/>
            </a:endParaRPr>
          </a:p>
        </p:txBody>
      </p:sp>
      <p:sp>
        <p:nvSpPr>
          <p:cNvPr id="52" name="Google Shape;556;p65"/>
          <p:cNvSpPr/>
          <p:nvPr/>
        </p:nvSpPr>
        <p:spPr>
          <a:xfrm>
            <a:off x="1649317" y="920368"/>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smtClean="0">
                <a:solidFill>
                  <a:schemeClr val="bg2"/>
                </a:solidFill>
                <a:latin typeface="Quicksand" panose="020B0604020202020204" charset="0"/>
              </a:rPr>
              <a:t>1</a:t>
            </a:r>
            <a:endParaRPr sz="1800" b="1" dirty="0">
              <a:solidFill>
                <a:schemeClr val="bg2"/>
              </a:solidFill>
              <a:latin typeface="Quicksand" panose="020B0604020202020204" charset="0"/>
            </a:endParaRPr>
          </a:p>
        </p:txBody>
      </p:sp>
      <p:sp>
        <p:nvSpPr>
          <p:cNvPr id="53" name="Google Shape;556;p65"/>
          <p:cNvSpPr/>
          <p:nvPr/>
        </p:nvSpPr>
        <p:spPr>
          <a:xfrm>
            <a:off x="7605618" y="932291"/>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2</a:t>
            </a:r>
            <a:endParaRPr sz="1800" b="1" dirty="0">
              <a:solidFill>
                <a:schemeClr val="bg2"/>
              </a:solidFill>
              <a:latin typeface="Quicksand" panose="020B0604020202020204" charset="0"/>
            </a:endParaRPr>
          </a:p>
        </p:txBody>
      </p:sp>
      <p:sp>
        <p:nvSpPr>
          <p:cNvPr id="54" name="Google Shape;556;p65"/>
          <p:cNvSpPr/>
          <p:nvPr/>
        </p:nvSpPr>
        <p:spPr>
          <a:xfrm>
            <a:off x="1649317" y="2923349"/>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3</a:t>
            </a:r>
            <a:endParaRPr sz="1800" b="1" dirty="0">
              <a:solidFill>
                <a:schemeClr val="bg2"/>
              </a:solidFill>
              <a:latin typeface="Quicksand" panose="020B0604020202020204" charset="0"/>
            </a:endParaRPr>
          </a:p>
        </p:txBody>
      </p:sp>
      <p:sp>
        <p:nvSpPr>
          <p:cNvPr id="55" name="Google Shape;556;p65"/>
          <p:cNvSpPr/>
          <p:nvPr/>
        </p:nvSpPr>
        <p:spPr>
          <a:xfrm>
            <a:off x="7589912" y="2923349"/>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4</a:t>
            </a:r>
            <a:endParaRPr sz="1800" b="1" dirty="0">
              <a:solidFill>
                <a:schemeClr val="bg2"/>
              </a:solidFill>
              <a:latin typeface="Quicksand" panose="020B0604020202020204" charset="0"/>
            </a:endParaRPr>
          </a:p>
        </p:txBody>
      </p:sp>
      <p:grpSp>
        <p:nvGrpSpPr>
          <p:cNvPr id="56" name="Google Shape;10067;p62"/>
          <p:cNvGrpSpPr/>
          <p:nvPr/>
        </p:nvGrpSpPr>
        <p:grpSpPr>
          <a:xfrm>
            <a:off x="6306060" y="1255558"/>
            <a:ext cx="449093" cy="481791"/>
            <a:chOff x="3122257" y="1508594"/>
            <a:chExt cx="294850" cy="349434"/>
          </a:xfrm>
          <a:solidFill>
            <a:schemeClr val="bg2"/>
          </a:solidFill>
        </p:grpSpPr>
        <p:sp>
          <p:nvSpPr>
            <p:cNvPr id="57" name="Google Shape;10068;p6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069;p6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070;p6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071;p6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072;p6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10815;p62"/>
          <p:cNvGrpSpPr/>
          <p:nvPr/>
        </p:nvGrpSpPr>
        <p:grpSpPr>
          <a:xfrm>
            <a:off x="3086060" y="3160038"/>
            <a:ext cx="458073" cy="451075"/>
            <a:chOff x="5778676" y="3826972"/>
            <a:chExt cx="349052" cy="313055"/>
          </a:xfrm>
          <a:solidFill>
            <a:schemeClr val="bg2"/>
          </a:solidFill>
        </p:grpSpPr>
        <p:sp>
          <p:nvSpPr>
            <p:cNvPr id="63" name="Google Shape;10816;p6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817;p6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818;p6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819;p6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820;p6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10600;p62"/>
          <p:cNvGrpSpPr/>
          <p:nvPr/>
        </p:nvGrpSpPr>
        <p:grpSpPr>
          <a:xfrm>
            <a:off x="6321034" y="3110768"/>
            <a:ext cx="408387" cy="331233"/>
            <a:chOff x="5331913" y="3413947"/>
            <a:chExt cx="347143" cy="254684"/>
          </a:xfrm>
          <a:solidFill>
            <a:schemeClr val="accent2"/>
          </a:solidFill>
        </p:grpSpPr>
        <p:sp>
          <p:nvSpPr>
            <p:cNvPr id="69" name="Google Shape;10601;p6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602;p6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603;p6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604;p6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605;p6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606;p6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Column graph</a:t>
            </a:r>
            <a:endParaRPr/>
          </a:p>
        </p:txBody>
      </p:sp>
      <p:sp>
        <p:nvSpPr>
          <p:cNvPr id="1234" name="Google Shape;1234;p39"/>
          <p:cNvSpPr txBox="1"/>
          <p:nvPr/>
        </p:nvSpPr>
        <p:spPr>
          <a:xfrm>
            <a:off x="981900" y="432355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Fredoka"/>
                <a:ea typeface="Fredoka"/>
                <a:cs typeface="Fredoka"/>
                <a:sym typeface="Fredoka"/>
              </a:rPr>
              <a:t>Follow the link in the graph to modify its data and then paste the new one here. </a:t>
            </a:r>
            <a:r>
              <a:rPr lang="en" sz="1000" b="1">
                <a:solidFill>
                  <a:schemeClr val="dk2"/>
                </a:solidFill>
                <a:uFill>
                  <a:noFill/>
                </a:uFill>
                <a:latin typeface="Fredoka"/>
                <a:ea typeface="Fredoka"/>
                <a:cs typeface="Fredoka"/>
                <a:sym typeface="Fredok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more info, click here</a:t>
            </a:r>
            <a:endParaRPr sz="1000" b="1">
              <a:solidFill>
                <a:schemeClr val="dk2"/>
              </a:solidFill>
              <a:latin typeface="Fredoka"/>
              <a:ea typeface="Fredoka"/>
              <a:cs typeface="Fredoka"/>
              <a:sym typeface="Fredoka"/>
            </a:endParaRPr>
          </a:p>
        </p:txBody>
      </p:sp>
      <p:sp>
        <p:nvSpPr>
          <p:cNvPr id="1235" name="Google Shape;1235;p39"/>
          <p:cNvSpPr txBox="1">
            <a:spLocks noGrp="1"/>
          </p:cNvSpPr>
          <p:nvPr>
            <p:ph type="title" idx="4294967295"/>
          </p:nvPr>
        </p:nvSpPr>
        <p:spPr>
          <a:xfrm>
            <a:off x="6946338" y="3260461"/>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Jupiter</a:t>
            </a:r>
            <a:endParaRPr sz="2400"/>
          </a:p>
        </p:txBody>
      </p:sp>
      <p:sp>
        <p:nvSpPr>
          <p:cNvPr id="1236" name="Google Shape;1236;p39"/>
          <p:cNvSpPr txBox="1">
            <a:spLocks noGrp="1"/>
          </p:cNvSpPr>
          <p:nvPr>
            <p:ph type="title" idx="4294967295"/>
          </p:nvPr>
        </p:nvSpPr>
        <p:spPr>
          <a:xfrm>
            <a:off x="6946338" y="1488757"/>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Venus</a:t>
            </a:r>
            <a:endParaRPr sz="2400"/>
          </a:p>
        </p:txBody>
      </p:sp>
      <p:sp>
        <p:nvSpPr>
          <p:cNvPr id="1237" name="Google Shape;1237;p39"/>
          <p:cNvSpPr txBox="1">
            <a:spLocks noGrp="1"/>
          </p:cNvSpPr>
          <p:nvPr>
            <p:ph type="title" idx="4294967295"/>
          </p:nvPr>
        </p:nvSpPr>
        <p:spPr>
          <a:xfrm>
            <a:off x="6946338" y="2374600"/>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Mars</a:t>
            </a:r>
            <a:endParaRPr sz="2400"/>
          </a:p>
        </p:txBody>
      </p:sp>
      <p:sp>
        <p:nvSpPr>
          <p:cNvPr id="1238" name="Google Shape;1238;p39"/>
          <p:cNvSpPr txBox="1">
            <a:spLocks noGrp="1"/>
          </p:cNvSpPr>
          <p:nvPr>
            <p:ph type="subTitle" idx="4294967295"/>
          </p:nvPr>
        </p:nvSpPr>
        <p:spPr>
          <a:xfrm>
            <a:off x="6946338" y="3561425"/>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Jupiter is big</a:t>
            </a:r>
            <a:endParaRPr/>
          </a:p>
        </p:txBody>
      </p:sp>
      <p:sp>
        <p:nvSpPr>
          <p:cNvPr id="1239" name="Google Shape;1239;p39"/>
          <p:cNvSpPr txBox="1">
            <a:spLocks noGrp="1"/>
          </p:cNvSpPr>
          <p:nvPr>
            <p:ph type="subTitle" idx="4294967295"/>
          </p:nvPr>
        </p:nvSpPr>
        <p:spPr>
          <a:xfrm>
            <a:off x="6946338" y="1789721"/>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Venus is very hot</a:t>
            </a:r>
            <a:endParaRPr/>
          </a:p>
        </p:txBody>
      </p:sp>
      <p:sp>
        <p:nvSpPr>
          <p:cNvPr id="1240" name="Google Shape;1240;p39"/>
          <p:cNvSpPr txBox="1">
            <a:spLocks noGrp="1"/>
          </p:cNvSpPr>
          <p:nvPr>
            <p:ph type="subTitle" idx="4294967295"/>
          </p:nvPr>
        </p:nvSpPr>
        <p:spPr>
          <a:xfrm>
            <a:off x="6946338" y="2675564"/>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Mars is very cold</a:t>
            </a:r>
            <a:endParaRPr/>
          </a:p>
        </p:txBody>
      </p:sp>
      <p:sp>
        <p:nvSpPr>
          <p:cNvPr id="1241" name="Google Shape;1241;p39"/>
          <p:cNvSpPr txBox="1">
            <a:spLocks noGrp="1"/>
          </p:cNvSpPr>
          <p:nvPr>
            <p:ph type="title" idx="4294967295"/>
          </p:nvPr>
        </p:nvSpPr>
        <p:spPr>
          <a:xfrm>
            <a:off x="4887500" y="1555125"/>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30%</a:t>
            </a:r>
            <a:endParaRPr sz="2500"/>
          </a:p>
        </p:txBody>
      </p:sp>
      <p:sp>
        <p:nvSpPr>
          <p:cNvPr id="1242" name="Google Shape;1242;p39"/>
          <p:cNvSpPr txBox="1">
            <a:spLocks noGrp="1"/>
          </p:cNvSpPr>
          <p:nvPr>
            <p:ph type="title" idx="4294967295"/>
          </p:nvPr>
        </p:nvSpPr>
        <p:spPr>
          <a:xfrm>
            <a:off x="5882546" y="1555125"/>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10%</a:t>
            </a:r>
            <a:endParaRPr sz="2500"/>
          </a:p>
        </p:txBody>
      </p:sp>
      <p:sp>
        <p:nvSpPr>
          <p:cNvPr id="1243" name="Google Shape;1243;p39"/>
          <p:cNvSpPr txBox="1">
            <a:spLocks noGrp="1"/>
          </p:cNvSpPr>
          <p:nvPr>
            <p:ph type="title" idx="4294967295"/>
          </p:nvPr>
        </p:nvSpPr>
        <p:spPr>
          <a:xfrm>
            <a:off x="4887500" y="2407788"/>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40%</a:t>
            </a:r>
            <a:endParaRPr sz="2500"/>
          </a:p>
        </p:txBody>
      </p:sp>
      <p:sp>
        <p:nvSpPr>
          <p:cNvPr id="1244" name="Google Shape;1244;p39"/>
          <p:cNvSpPr txBox="1">
            <a:spLocks noGrp="1"/>
          </p:cNvSpPr>
          <p:nvPr>
            <p:ph type="title" idx="4294967295"/>
          </p:nvPr>
        </p:nvSpPr>
        <p:spPr>
          <a:xfrm>
            <a:off x="5882546" y="2407788"/>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100%</a:t>
            </a:r>
            <a:endParaRPr sz="2500"/>
          </a:p>
        </p:txBody>
      </p:sp>
      <p:sp>
        <p:nvSpPr>
          <p:cNvPr id="1245" name="Google Shape;1245;p39"/>
          <p:cNvSpPr txBox="1">
            <a:spLocks noGrp="1"/>
          </p:cNvSpPr>
          <p:nvPr>
            <p:ph type="title" idx="4294967295"/>
          </p:nvPr>
        </p:nvSpPr>
        <p:spPr>
          <a:xfrm>
            <a:off x="4887500" y="3326825"/>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100%</a:t>
            </a:r>
            <a:endParaRPr sz="2500"/>
          </a:p>
        </p:txBody>
      </p:sp>
      <p:sp>
        <p:nvSpPr>
          <p:cNvPr id="1246" name="Google Shape;1246;p39"/>
          <p:cNvSpPr txBox="1">
            <a:spLocks noGrp="1"/>
          </p:cNvSpPr>
          <p:nvPr>
            <p:ph type="title" idx="4294967295"/>
          </p:nvPr>
        </p:nvSpPr>
        <p:spPr>
          <a:xfrm>
            <a:off x="5882546" y="3326825"/>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50%</a:t>
            </a:r>
            <a:endParaRPr sz="2500"/>
          </a:p>
        </p:txBody>
      </p:sp>
      <p:sp>
        <p:nvSpPr>
          <p:cNvPr id="1247" name="Google Shape;1247;p39"/>
          <p:cNvSpPr/>
          <p:nvPr/>
        </p:nvSpPr>
        <p:spPr>
          <a:xfrm>
            <a:off x="5091650" y="1396500"/>
            <a:ext cx="655500" cy="2148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9"/>
          <p:cNvSpPr/>
          <p:nvPr/>
        </p:nvSpPr>
        <p:spPr>
          <a:xfrm>
            <a:off x="6086700" y="1396500"/>
            <a:ext cx="655500" cy="214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9"/>
          <p:cNvSpPr/>
          <p:nvPr/>
        </p:nvSpPr>
        <p:spPr>
          <a:xfrm>
            <a:off x="5091650" y="2170763"/>
            <a:ext cx="655500" cy="2148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9"/>
          <p:cNvSpPr/>
          <p:nvPr/>
        </p:nvSpPr>
        <p:spPr>
          <a:xfrm>
            <a:off x="6086700" y="2170750"/>
            <a:ext cx="655500" cy="214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9"/>
          <p:cNvSpPr/>
          <p:nvPr/>
        </p:nvSpPr>
        <p:spPr>
          <a:xfrm>
            <a:off x="5091650" y="3128625"/>
            <a:ext cx="655500" cy="2148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9"/>
          <p:cNvSpPr/>
          <p:nvPr/>
        </p:nvSpPr>
        <p:spPr>
          <a:xfrm>
            <a:off x="6086700" y="3128625"/>
            <a:ext cx="655500" cy="214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9"/>
          <p:cNvSpPr/>
          <p:nvPr/>
        </p:nvSpPr>
        <p:spPr>
          <a:xfrm rot="-7113382">
            <a:off x="-3199752" y="1944439"/>
            <a:ext cx="5623654" cy="359277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254" name="Google Shape;1254;p39"/>
          <p:cNvSpPr/>
          <p:nvPr/>
        </p:nvSpPr>
        <p:spPr>
          <a:xfrm rot="9900040" flipH="1">
            <a:off x="6799554" y="-36971"/>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pic>
        <p:nvPicPr>
          <p:cNvPr id="1255" name="Google Shape;1255;p39" title="Gráfico">
            <a:hlinkClick r:id="rId4"/>
          </p:cNvPr>
          <p:cNvPicPr preferRelativeResize="0"/>
          <p:nvPr/>
        </p:nvPicPr>
        <p:blipFill>
          <a:blip r:embed="rId5">
            <a:alphaModFix/>
          </a:blip>
          <a:stretch>
            <a:fillRect/>
          </a:stretch>
        </p:blipFill>
        <p:spPr>
          <a:xfrm>
            <a:off x="896500" y="1320114"/>
            <a:ext cx="3990999" cy="2467775"/>
          </a:xfrm>
          <a:prstGeom prst="rect">
            <a:avLst/>
          </a:prstGeom>
          <a:noFill/>
          <a:ln>
            <a:noFill/>
          </a:ln>
        </p:spPr>
      </p:pic>
    </p:spTree>
    <p:extLst>
      <p:ext uri="{BB962C8B-B14F-4D97-AF65-F5344CB8AC3E}">
        <p14:creationId xmlns:p14="http://schemas.microsoft.com/office/powerpoint/2010/main" val="3872967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0" name="Google Shape;1260;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a:t>
            </a:r>
            <a:endParaRPr/>
          </a:p>
        </p:txBody>
      </p:sp>
      <p:graphicFrame>
        <p:nvGraphicFramePr>
          <p:cNvPr id="1261" name="Google Shape;1261;p40"/>
          <p:cNvGraphicFramePr/>
          <p:nvPr/>
        </p:nvGraphicFramePr>
        <p:xfrm>
          <a:off x="1175175" y="1669960"/>
          <a:ext cx="6793625" cy="2557535"/>
        </p:xfrm>
        <a:graphic>
          <a:graphicData uri="http://schemas.openxmlformats.org/drawingml/2006/table">
            <a:tbl>
              <a:tblPr>
                <a:noFill/>
                <a:tableStyleId>{E6365714-6616-4F14-9289-3A58555C88EE}</a:tableStyleId>
              </a:tblPr>
              <a:tblGrid>
                <a:gridCol w="1241700"/>
                <a:gridCol w="1403225"/>
                <a:gridCol w="1382900"/>
                <a:gridCol w="1382900"/>
                <a:gridCol w="1382900"/>
              </a:tblGrid>
              <a:tr h="404925">
                <a:tc>
                  <a:txBody>
                    <a:bodyPr/>
                    <a:lstStyle/>
                    <a:p>
                      <a:pPr marL="0" lvl="0" indent="0" algn="l" rtl="0">
                        <a:spcBef>
                          <a:spcPts val="0"/>
                        </a:spcBef>
                        <a:spcAft>
                          <a:spcPts val="0"/>
                        </a:spcAft>
                        <a:buNone/>
                      </a:pPr>
                      <a:endParaRPr sz="2400">
                        <a:solidFill>
                          <a:schemeClr val="dk1"/>
                        </a:solidFill>
                        <a:latin typeface="Bebas Neue"/>
                        <a:ea typeface="Bebas Neue"/>
                        <a:cs typeface="Bebas Neue"/>
                        <a:sym typeface="Bebas Neue"/>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Team A</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Team B</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2400" b="1">
                          <a:solidFill>
                            <a:schemeClr val="dk1"/>
                          </a:solidFill>
                          <a:latin typeface="Quicksand"/>
                          <a:ea typeface="Quicksand"/>
                          <a:cs typeface="Quicksand"/>
                          <a:sym typeface="Quicksand"/>
                        </a:rPr>
                        <a:t>Team C</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Team D</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Mercury</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Moon</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Jupiter</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Cere</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Mars</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Jupiter</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Saturn</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Saturn</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Earth</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Mercury</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Mercury</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Pluto</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Venus</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Neptune</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Jupiter</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Moon</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Jupiter</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Moon</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Neptune</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Earth</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dirty="0">
                          <a:solidFill>
                            <a:schemeClr val="dk2"/>
                          </a:solidFill>
                          <a:latin typeface="Fredoka"/>
                          <a:ea typeface="Fredoka"/>
                          <a:cs typeface="Fredoka"/>
                          <a:sym typeface="Fredoka"/>
                        </a:rPr>
                        <a:t>Mercury</a:t>
                      </a:r>
                      <a:endParaRPr sz="1300" dirty="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1262" name="Google Shape;1262;p40"/>
          <p:cNvSpPr/>
          <p:nvPr/>
        </p:nvSpPr>
        <p:spPr>
          <a:xfrm flipH="1">
            <a:off x="4722850" y="-78395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263" name="Google Shape;1263;p40"/>
          <p:cNvSpPr/>
          <p:nvPr/>
        </p:nvSpPr>
        <p:spPr>
          <a:xfrm rot="-9900040">
            <a:off x="-1138006" y="7031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67"/>
        <p:cNvGrpSpPr/>
        <p:nvPr/>
      </p:nvGrpSpPr>
      <p:grpSpPr>
        <a:xfrm>
          <a:off x="0" y="0"/>
          <a:ext cx="0" cy="0"/>
          <a:chOff x="0" y="0"/>
          <a:chExt cx="0" cy="0"/>
        </a:xfrm>
      </p:grpSpPr>
      <p:sp>
        <p:nvSpPr>
          <p:cNvPr id="1268" name="Google Shape;1268;p41"/>
          <p:cNvSpPr/>
          <p:nvPr/>
        </p:nvSpPr>
        <p:spPr>
          <a:xfrm rot="-8996665">
            <a:off x="2871687" y="2435399"/>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grpSp>
        <p:nvGrpSpPr>
          <p:cNvPr id="1269" name="Google Shape;1269;p41"/>
          <p:cNvGrpSpPr/>
          <p:nvPr/>
        </p:nvGrpSpPr>
        <p:grpSpPr>
          <a:xfrm>
            <a:off x="5431763" y="858600"/>
            <a:ext cx="2173500" cy="3426300"/>
            <a:chOff x="5389600" y="858600"/>
            <a:chExt cx="2173500" cy="3426300"/>
          </a:xfrm>
        </p:grpSpPr>
        <p:sp>
          <p:nvSpPr>
            <p:cNvPr id="1270" name="Google Shape;1270;p41"/>
            <p:cNvSpPr/>
            <p:nvPr/>
          </p:nvSpPr>
          <p:spPr>
            <a:xfrm>
              <a:off x="5389600" y="858600"/>
              <a:ext cx="2173500" cy="3426300"/>
            </a:xfrm>
            <a:prstGeom prst="roundRect">
              <a:avLst>
                <a:gd name="adj" fmla="val 687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1"/>
            <p:cNvSpPr/>
            <p:nvPr/>
          </p:nvSpPr>
          <p:spPr>
            <a:xfrm>
              <a:off x="6336863" y="961225"/>
              <a:ext cx="405000" cy="67500"/>
            </a:xfrm>
            <a:prstGeom prst="roundRect">
              <a:avLst>
                <a:gd name="adj" fmla="val 68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1"/>
            <p:cNvSpPr/>
            <p:nvPr/>
          </p:nvSpPr>
          <p:spPr>
            <a:xfrm>
              <a:off x="6162700" y="4114775"/>
              <a:ext cx="627300" cy="67500"/>
            </a:xfrm>
            <a:prstGeom prst="roundRect">
              <a:avLst>
                <a:gd name="adj" fmla="val 68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1"/>
            <p:cNvSpPr/>
            <p:nvPr/>
          </p:nvSpPr>
          <p:spPr>
            <a:xfrm>
              <a:off x="6210838" y="961225"/>
              <a:ext cx="67500" cy="67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 name="Google Shape;1274;p41"/>
          <p:cNvSpPr txBox="1">
            <a:spLocks noGrp="1"/>
          </p:cNvSpPr>
          <p:nvPr>
            <p:ph type="title"/>
          </p:nvPr>
        </p:nvSpPr>
        <p:spPr>
          <a:xfrm>
            <a:off x="1538738" y="1929000"/>
            <a:ext cx="34500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a:t>
            </a:r>
            <a:endParaRPr/>
          </a:p>
        </p:txBody>
      </p:sp>
      <p:sp>
        <p:nvSpPr>
          <p:cNvPr id="1275" name="Google Shape;1275;p41"/>
          <p:cNvSpPr txBox="1">
            <a:spLocks noGrp="1"/>
          </p:cNvSpPr>
          <p:nvPr>
            <p:ph type="subTitle" idx="1"/>
          </p:nvPr>
        </p:nvSpPr>
        <p:spPr>
          <a:xfrm>
            <a:off x="1538738" y="2392625"/>
            <a:ext cx="34500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1276" name="Google Shape;1276;p41"/>
          <p:cNvPicPr preferRelativeResize="0"/>
          <p:nvPr/>
        </p:nvPicPr>
        <p:blipFill rotWithShape="1">
          <a:blip r:embed="rId3">
            <a:alphaModFix/>
          </a:blip>
          <a:srcRect l="7459" r="54963"/>
          <a:stretch/>
        </p:blipFill>
        <p:spPr>
          <a:xfrm>
            <a:off x="5520938" y="1078475"/>
            <a:ext cx="1995149" cy="2986550"/>
          </a:xfrm>
          <a:prstGeom prst="rect">
            <a:avLst/>
          </a:prstGeom>
          <a:noFill/>
          <a:ln>
            <a:noFill/>
          </a:ln>
        </p:spPr>
      </p:pic>
      <p:sp>
        <p:nvSpPr>
          <p:cNvPr id="1277" name="Google Shape;1277;p41"/>
          <p:cNvSpPr/>
          <p:nvPr/>
        </p:nvSpPr>
        <p:spPr>
          <a:xfrm rot="9900040" flipH="1">
            <a:off x="-752946" y="70395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81"/>
        <p:cNvGrpSpPr/>
        <p:nvPr/>
      </p:nvGrpSpPr>
      <p:grpSpPr>
        <a:xfrm>
          <a:off x="0" y="0"/>
          <a:ext cx="0" cy="0"/>
          <a:chOff x="0" y="0"/>
          <a:chExt cx="0" cy="0"/>
        </a:xfrm>
      </p:grpSpPr>
      <p:sp>
        <p:nvSpPr>
          <p:cNvPr id="1282" name="Google Shape;1282;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1283" name="Google Shape;1283;p42"/>
          <p:cNvSpPr txBox="1"/>
          <p:nvPr/>
        </p:nvSpPr>
        <p:spPr>
          <a:xfrm flipH="1">
            <a:off x="1866658" y="16409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1</a:t>
            </a:r>
            <a:endParaRPr sz="2400" b="1">
              <a:solidFill>
                <a:schemeClr val="dk1"/>
              </a:solidFill>
              <a:latin typeface="Quicksand"/>
              <a:ea typeface="Quicksand"/>
              <a:cs typeface="Quicksand"/>
              <a:sym typeface="Quicksand"/>
            </a:endParaRPr>
          </a:p>
        </p:txBody>
      </p:sp>
      <p:sp>
        <p:nvSpPr>
          <p:cNvPr id="1284" name="Google Shape;1284;p42"/>
          <p:cNvSpPr txBox="1"/>
          <p:nvPr/>
        </p:nvSpPr>
        <p:spPr>
          <a:xfrm flipH="1">
            <a:off x="1866683" y="2217526"/>
            <a:ext cx="1272600" cy="6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Mercury is very small</a:t>
            </a:r>
            <a:endParaRPr sz="1300">
              <a:solidFill>
                <a:srgbClr val="191919"/>
              </a:solidFill>
              <a:latin typeface="Fredoka"/>
              <a:ea typeface="Fredoka"/>
              <a:cs typeface="Fredoka"/>
              <a:sym typeface="Fredoka"/>
            </a:endParaRPr>
          </a:p>
        </p:txBody>
      </p:sp>
      <p:sp>
        <p:nvSpPr>
          <p:cNvPr id="1285" name="Google Shape;1285;p42"/>
          <p:cNvSpPr txBox="1"/>
          <p:nvPr/>
        </p:nvSpPr>
        <p:spPr>
          <a:xfrm flipH="1">
            <a:off x="3246027" y="16409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2</a:t>
            </a:r>
            <a:endParaRPr sz="2400" b="1">
              <a:solidFill>
                <a:schemeClr val="dk1"/>
              </a:solidFill>
              <a:latin typeface="Quicksand"/>
              <a:ea typeface="Quicksand"/>
              <a:cs typeface="Quicksand"/>
              <a:sym typeface="Quicksand"/>
            </a:endParaRPr>
          </a:p>
        </p:txBody>
      </p:sp>
      <p:sp>
        <p:nvSpPr>
          <p:cNvPr id="1286" name="Google Shape;1286;p42"/>
          <p:cNvSpPr txBox="1"/>
          <p:nvPr/>
        </p:nvSpPr>
        <p:spPr>
          <a:xfrm flipH="1">
            <a:off x="3246054" y="2217526"/>
            <a:ext cx="1272600" cy="6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Mars is made of basalt</a:t>
            </a:r>
            <a:endParaRPr sz="1300">
              <a:solidFill>
                <a:srgbClr val="191919"/>
              </a:solidFill>
              <a:latin typeface="Fredoka"/>
              <a:ea typeface="Fredoka"/>
              <a:cs typeface="Fredoka"/>
              <a:sym typeface="Fredoka"/>
            </a:endParaRPr>
          </a:p>
        </p:txBody>
      </p:sp>
      <p:sp>
        <p:nvSpPr>
          <p:cNvPr id="1287" name="Google Shape;1287;p42"/>
          <p:cNvSpPr txBox="1"/>
          <p:nvPr/>
        </p:nvSpPr>
        <p:spPr>
          <a:xfrm flipH="1">
            <a:off x="4625396" y="16409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3</a:t>
            </a:r>
            <a:endParaRPr sz="2400" b="1">
              <a:solidFill>
                <a:schemeClr val="dk1"/>
              </a:solidFill>
              <a:latin typeface="Quicksand"/>
              <a:ea typeface="Quicksand"/>
              <a:cs typeface="Quicksand"/>
              <a:sym typeface="Quicksand"/>
            </a:endParaRPr>
          </a:p>
        </p:txBody>
      </p:sp>
      <p:sp>
        <p:nvSpPr>
          <p:cNvPr id="1288" name="Google Shape;1288;p42"/>
          <p:cNvSpPr txBox="1"/>
          <p:nvPr/>
        </p:nvSpPr>
        <p:spPr>
          <a:xfrm flipH="1">
            <a:off x="4625425" y="2217526"/>
            <a:ext cx="1272600" cy="6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Jupiter is a gas giant</a:t>
            </a:r>
            <a:endParaRPr sz="1300">
              <a:solidFill>
                <a:srgbClr val="191919"/>
              </a:solidFill>
              <a:latin typeface="Fredoka"/>
              <a:ea typeface="Fredoka"/>
              <a:cs typeface="Fredoka"/>
              <a:sym typeface="Fredoka"/>
            </a:endParaRPr>
          </a:p>
        </p:txBody>
      </p:sp>
      <p:sp>
        <p:nvSpPr>
          <p:cNvPr id="1289" name="Google Shape;1289;p42"/>
          <p:cNvSpPr txBox="1"/>
          <p:nvPr/>
        </p:nvSpPr>
        <p:spPr>
          <a:xfrm flipH="1">
            <a:off x="3246106" y="32090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4</a:t>
            </a:r>
            <a:endParaRPr sz="2400" b="1">
              <a:solidFill>
                <a:schemeClr val="dk1"/>
              </a:solidFill>
              <a:latin typeface="Quicksand"/>
              <a:ea typeface="Quicksand"/>
              <a:cs typeface="Quicksand"/>
              <a:sym typeface="Quicksand"/>
            </a:endParaRPr>
          </a:p>
        </p:txBody>
      </p:sp>
      <p:sp>
        <p:nvSpPr>
          <p:cNvPr id="1290" name="Google Shape;1290;p42"/>
          <p:cNvSpPr txBox="1"/>
          <p:nvPr/>
        </p:nvSpPr>
        <p:spPr>
          <a:xfrm flipH="1">
            <a:off x="3246140" y="3785625"/>
            <a:ext cx="1272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Saturn is a gas giant</a:t>
            </a:r>
            <a:endParaRPr sz="1300">
              <a:solidFill>
                <a:srgbClr val="191919"/>
              </a:solidFill>
              <a:latin typeface="Fredoka"/>
              <a:ea typeface="Fredoka"/>
              <a:cs typeface="Fredoka"/>
              <a:sym typeface="Fredoka"/>
            </a:endParaRPr>
          </a:p>
        </p:txBody>
      </p:sp>
      <p:sp>
        <p:nvSpPr>
          <p:cNvPr id="1291" name="Google Shape;1291;p42"/>
          <p:cNvSpPr txBox="1"/>
          <p:nvPr/>
        </p:nvSpPr>
        <p:spPr>
          <a:xfrm flipH="1">
            <a:off x="4625407" y="32090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5</a:t>
            </a:r>
            <a:endParaRPr sz="2400" b="1">
              <a:solidFill>
                <a:schemeClr val="dk1"/>
              </a:solidFill>
              <a:latin typeface="Quicksand"/>
              <a:ea typeface="Quicksand"/>
              <a:cs typeface="Quicksand"/>
              <a:sym typeface="Quicksand"/>
            </a:endParaRPr>
          </a:p>
        </p:txBody>
      </p:sp>
      <p:sp>
        <p:nvSpPr>
          <p:cNvPr id="1292" name="Google Shape;1292;p42"/>
          <p:cNvSpPr txBox="1"/>
          <p:nvPr/>
        </p:nvSpPr>
        <p:spPr>
          <a:xfrm flipH="1">
            <a:off x="4625439" y="3785625"/>
            <a:ext cx="1272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Neptune is far from the Sun</a:t>
            </a:r>
            <a:endParaRPr sz="1300">
              <a:solidFill>
                <a:srgbClr val="191919"/>
              </a:solidFill>
              <a:latin typeface="Fredoka"/>
              <a:ea typeface="Fredoka"/>
              <a:cs typeface="Fredoka"/>
              <a:sym typeface="Fredoka"/>
            </a:endParaRPr>
          </a:p>
        </p:txBody>
      </p:sp>
      <p:sp>
        <p:nvSpPr>
          <p:cNvPr id="1293" name="Google Shape;1293;p42"/>
          <p:cNvSpPr txBox="1"/>
          <p:nvPr/>
        </p:nvSpPr>
        <p:spPr>
          <a:xfrm flipH="1">
            <a:off x="6004708" y="32090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6</a:t>
            </a:r>
            <a:endParaRPr sz="2400" b="1">
              <a:solidFill>
                <a:schemeClr val="dk1"/>
              </a:solidFill>
              <a:latin typeface="Quicksand"/>
              <a:ea typeface="Quicksand"/>
              <a:cs typeface="Quicksand"/>
              <a:sym typeface="Quicksand"/>
            </a:endParaRPr>
          </a:p>
        </p:txBody>
      </p:sp>
      <p:sp>
        <p:nvSpPr>
          <p:cNvPr id="1294" name="Google Shape;1294;p42"/>
          <p:cNvSpPr txBox="1"/>
          <p:nvPr/>
        </p:nvSpPr>
        <p:spPr>
          <a:xfrm flipH="1">
            <a:off x="6004737" y="3785625"/>
            <a:ext cx="1272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Pluto is a dwarf planet</a:t>
            </a:r>
            <a:endParaRPr sz="1300">
              <a:solidFill>
                <a:srgbClr val="191919"/>
              </a:solidFill>
              <a:latin typeface="Fredoka"/>
              <a:ea typeface="Fredoka"/>
              <a:cs typeface="Fredoka"/>
              <a:sym typeface="Fredoka"/>
            </a:endParaRPr>
          </a:p>
        </p:txBody>
      </p:sp>
      <p:sp>
        <p:nvSpPr>
          <p:cNvPr id="1295" name="Google Shape;1295;p42"/>
          <p:cNvSpPr/>
          <p:nvPr/>
        </p:nvSpPr>
        <p:spPr>
          <a:xfrm>
            <a:off x="2175100" y="14567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2"/>
          <p:cNvSpPr/>
          <p:nvPr/>
        </p:nvSpPr>
        <p:spPr>
          <a:xfrm>
            <a:off x="3554575" y="14567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2"/>
          <p:cNvSpPr/>
          <p:nvPr/>
        </p:nvSpPr>
        <p:spPr>
          <a:xfrm>
            <a:off x="4934050" y="14567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2"/>
          <p:cNvSpPr/>
          <p:nvPr/>
        </p:nvSpPr>
        <p:spPr>
          <a:xfrm>
            <a:off x="3554575" y="30248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2"/>
          <p:cNvSpPr/>
          <p:nvPr/>
        </p:nvSpPr>
        <p:spPr>
          <a:xfrm>
            <a:off x="4933950" y="30248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2"/>
          <p:cNvSpPr/>
          <p:nvPr/>
        </p:nvSpPr>
        <p:spPr>
          <a:xfrm>
            <a:off x="6313325" y="30248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1" name="Google Shape;1301;p42"/>
          <p:cNvCxnSpPr>
            <a:stCxn id="1295" idx="3"/>
            <a:endCxn id="1296" idx="1"/>
          </p:cNvCxnSpPr>
          <p:nvPr/>
        </p:nvCxnSpPr>
        <p:spPr>
          <a:xfrm>
            <a:off x="2830600" y="1510775"/>
            <a:ext cx="723900" cy="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42"/>
          <p:cNvCxnSpPr>
            <a:stCxn id="1296" idx="3"/>
            <a:endCxn id="1297" idx="1"/>
          </p:cNvCxnSpPr>
          <p:nvPr/>
        </p:nvCxnSpPr>
        <p:spPr>
          <a:xfrm>
            <a:off x="4210075" y="1510775"/>
            <a:ext cx="723900" cy="0"/>
          </a:xfrm>
          <a:prstGeom prst="straightConnector1">
            <a:avLst/>
          </a:prstGeom>
          <a:noFill/>
          <a:ln w="9525" cap="flat" cmpd="sng">
            <a:solidFill>
              <a:schemeClr val="dk2"/>
            </a:solidFill>
            <a:prstDash val="solid"/>
            <a:round/>
            <a:headEnd type="none" w="med" len="med"/>
            <a:tailEnd type="none" w="med" len="med"/>
          </a:ln>
        </p:spPr>
      </p:cxnSp>
      <p:cxnSp>
        <p:nvCxnSpPr>
          <p:cNvPr id="1303" name="Google Shape;1303;p42"/>
          <p:cNvCxnSpPr>
            <a:stCxn id="1297" idx="3"/>
            <a:endCxn id="1298" idx="1"/>
          </p:cNvCxnSpPr>
          <p:nvPr/>
        </p:nvCxnSpPr>
        <p:spPr>
          <a:xfrm flipH="1">
            <a:off x="3554650" y="1510775"/>
            <a:ext cx="2034900" cy="1568100"/>
          </a:xfrm>
          <a:prstGeom prst="bentConnector5">
            <a:avLst>
              <a:gd name="adj1" fmla="val -70489"/>
              <a:gd name="adj2" fmla="val 83762"/>
              <a:gd name="adj3" fmla="val 111706"/>
            </a:avLst>
          </a:prstGeom>
          <a:noFill/>
          <a:ln w="9525" cap="flat" cmpd="sng">
            <a:solidFill>
              <a:schemeClr val="dk2"/>
            </a:solidFill>
            <a:prstDash val="solid"/>
            <a:round/>
            <a:headEnd type="none" w="med" len="med"/>
            <a:tailEnd type="none" w="med" len="med"/>
          </a:ln>
        </p:spPr>
      </p:cxnSp>
      <p:cxnSp>
        <p:nvCxnSpPr>
          <p:cNvPr id="1304" name="Google Shape;1304;p42"/>
          <p:cNvCxnSpPr>
            <a:stCxn id="1298" idx="3"/>
            <a:endCxn id="1299" idx="1"/>
          </p:cNvCxnSpPr>
          <p:nvPr/>
        </p:nvCxnSpPr>
        <p:spPr>
          <a:xfrm>
            <a:off x="4210075" y="3078875"/>
            <a:ext cx="723900" cy="0"/>
          </a:xfrm>
          <a:prstGeom prst="straightConnector1">
            <a:avLst/>
          </a:prstGeom>
          <a:noFill/>
          <a:ln w="9525" cap="flat" cmpd="sng">
            <a:solidFill>
              <a:schemeClr val="dk2"/>
            </a:solidFill>
            <a:prstDash val="solid"/>
            <a:round/>
            <a:headEnd type="none" w="med" len="med"/>
            <a:tailEnd type="none" w="med" len="med"/>
          </a:ln>
        </p:spPr>
      </p:cxnSp>
      <p:cxnSp>
        <p:nvCxnSpPr>
          <p:cNvPr id="1305" name="Google Shape;1305;p42"/>
          <p:cNvCxnSpPr>
            <a:stCxn id="1299" idx="3"/>
            <a:endCxn id="1300" idx="1"/>
          </p:cNvCxnSpPr>
          <p:nvPr/>
        </p:nvCxnSpPr>
        <p:spPr>
          <a:xfrm>
            <a:off x="5589450" y="3078875"/>
            <a:ext cx="723900" cy="0"/>
          </a:xfrm>
          <a:prstGeom prst="straightConnector1">
            <a:avLst/>
          </a:prstGeom>
          <a:noFill/>
          <a:ln w="9525" cap="flat" cmpd="sng">
            <a:solidFill>
              <a:schemeClr val="dk2"/>
            </a:solidFill>
            <a:prstDash val="solid"/>
            <a:round/>
            <a:headEnd type="none" w="med" len="med"/>
            <a:tailEnd type="none" w="med" len="med"/>
          </a:ln>
        </p:spPr>
      </p:cxnSp>
      <p:sp>
        <p:nvSpPr>
          <p:cNvPr id="1306" name="Google Shape;1306;p42"/>
          <p:cNvSpPr/>
          <p:nvPr/>
        </p:nvSpPr>
        <p:spPr>
          <a:xfrm flipH="1">
            <a:off x="-3364825" y="221752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07" name="Google Shape;1307;p42"/>
          <p:cNvSpPr/>
          <p:nvPr/>
        </p:nvSpPr>
        <p:spPr>
          <a:xfrm rot="-9900040">
            <a:off x="6508519" y="6099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11"/>
        <p:cNvGrpSpPr/>
        <p:nvPr/>
      </p:nvGrpSpPr>
      <p:grpSpPr>
        <a:xfrm>
          <a:off x="0" y="0"/>
          <a:ext cx="0" cy="0"/>
          <a:chOff x="0" y="0"/>
          <a:chExt cx="0" cy="0"/>
        </a:xfrm>
      </p:grpSpPr>
      <p:sp>
        <p:nvSpPr>
          <p:cNvPr id="1312" name="Google Shape;1312;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Roadmap infographic</a:t>
            </a:r>
            <a:endParaRPr/>
          </a:p>
        </p:txBody>
      </p:sp>
      <p:graphicFrame>
        <p:nvGraphicFramePr>
          <p:cNvPr id="1313" name="Google Shape;1313;p43"/>
          <p:cNvGraphicFramePr/>
          <p:nvPr/>
        </p:nvGraphicFramePr>
        <p:xfrm>
          <a:off x="846213" y="1635510"/>
          <a:ext cx="7451500" cy="2392630"/>
        </p:xfrm>
        <a:graphic>
          <a:graphicData uri="http://schemas.openxmlformats.org/drawingml/2006/table">
            <a:tbl>
              <a:tblPr>
                <a:noFill/>
                <a:tableStyleId>{E6365714-6616-4F14-9289-3A58555C88EE}</a:tableStyleId>
              </a:tblPr>
              <a:tblGrid>
                <a:gridCol w="1250400"/>
                <a:gridCol w="1730200"/>
                <a:gridCol w="1490300"/>
                <a:gridCol w="1490300"/>
                <a:gridCol w="1490300"/>
              </a:tblGrid>
              <a:tr h="458250">
                <a:tc>
                  <a:txBody>
                    <a:bodyPr/>
                    <a:lstStyle/>
                    <a:p>
                      <a:pPr marL="0" lvl="0" indent="0" algn="l" rtl="0">
                        <a:spcBef>
                          <a:spcPts val="0"/>
                        </a:spcBef>
                        <a:spcAft>
                          <a:spcPts val="0"/>
                        </a:spcAft>
                        <a:buNone/>
                      </a:pPr>
                      <a:endParaRPr sz="1800">
                        <a:solidFill>
                          <a:srgbClr val="191919"/>
                        </a:solidFill>
                        <a:latin typeface="Bebas Neue"/>
                        <a:ea typeface="Bebas Neue"/>
                        <a:cs typeface="Bebas Neue"/>
                        <a:sym typeface="Bebas Neue"/>
                      </a:endParaRPr>
                    </a:p>
                  </a:txBody>
                  <a:tcPr marL="91425" marR="91425" marT="68575" marB="68575" anchor="ctr">
                    <a:lnL w="28575" cap="flat" cmpd="sng">
                      <a:solidFill>
                        <a:srgbClr val="666666">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28575" cap="flat" cmpd="sng">
                      <a:solidFill>
                        <a:srgbClr val="666666">
                          <a:alpha val="0"/>
                        </a:srgb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Jan</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Feb</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Mar</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2400" b="1">
                          <a:solidFill>
                            <a:schemeClr val="dk1"/>
                          </a:solidFill>
                          <a:latin typeface="Quicksand"/>
                          <a:ea typeface="Quicksand"/>
                          <a:cs typeface="Quicksand"/>
                          <a:sym typeface="Quicksand"/>
                        </a:rPr>
                        <a:t>Apr</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r>
              <a:tr h="432025">
                <a:tc>
                  <a:txBody>
                    <a:bodyPr/>
                    <a:lstStyle/>
                    <a:p>
                      <a:pPr marL="0" lvl="0" indent="0" algn="l" rtl="0">
                        <a:spcBef>
                          <a:spcPts val="0"/>
                        </a:spcBef>
                        <a:spcAft>
                          <a:spcPts val="0"/>
                        </a:spcAft>
                        <a:buNone/>
                      </a:pPr>
                      <a:r>
                        <a:rPr lang="en" sz="2200" b="1">
                          <a:solidFill>
                            <a:schemeClr val="dk1"/>
                          </a:solidFill>
                          <a:latin typeface="Quicksand"/>
                          <a:ea typeface="Quicksand"/>
                          <a:cs typeface="Quicksand"/>
                          <a:sym typeface="Quicksand"/>
                        </a:rPr>
                        <a:t>Team 1</a:t>
                      </a:r>
                      <a:endParaRPr sz="22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F4C5B1">
                          <a:alpha val="0"/>
                        </a:srgb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r>
              <a:tr h="432025">
                <a:tc>
                  <a:txBody>
                    <a:bodyPr/>
                    <a:lstStyle/>
                    <a:p>
                      <a:pPr marL="0" lvl="0" indent="0" algn="l" rtl="0">
                        <a:spcBef>
                          <a:spcPts val="0"/>
                        </a:spcBef>
                        <a:spcAft>
                          <a:spcPts val="0"/>
                        </a:spcAft>
                        <a:buNone/>
                      </a:pPr>
                      <a:r>
                        <a:rPr lang="en" sz="2200" b="1">
                          <a:solidFill>
                            <a:schemeClr val="dk1"/>
                          </a:solidFill>
                          <a:latin typeface="Quicksand"/>
                          <a:ea typeface="Quicksand"/>
                          <a:cs typeface="Quicksand"/>
                          <a:sym typeface="Quicksand"/>
                        </a:rPr>
                        <a:t>Team 2</a:t>
                      </a:r>
                      <a:endParaRPr sz="22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B7B7B7">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r>
              <a:tr h="432025">
                <a:tc>
                  <a:txBody>
                    <a:bodyPr/>
                    <a:lstStyle/>
                    <a:p>
                      <a:pPr marL="0" lvl="0" indent="0" algn="l" rtl="0">
                        <a:spcBef>
                          <a:spcPts val="0"/>
                        </a:spcBef>
                        <a:spcAft>
                          <a:spcPts val="0"/>
                        </a:spcAft>
                        <a:buNone/>
                      </a:pPr>
                      <a:r>
                        <a:rPr lang="en" sz="2200" b="1">
                          <a:solidFill>
                            <a:schemeClr val="dk1"/>
                          </a:solidFill>
                          <a:latin typeface="Quicksand"/>
                          <a:ea typeface="Quicksand"/>
                          <a:cs typeface="Quicksand"/>
                          <a:sym typeface="Quicksand"/>
                        </a:rPr>
                        <a:t>Team 3</a:t>
                      </a:r>
                      <a:endParaRPr sz="22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7F7FC0">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r>
              <a:tr h="432025">
                <a:tc>
                  <a:txBody>
                    <a:bodyPr/>
                    <a:lstStyle/>
                    <a:p>
                      <a:pPr marL="0" lvl="0" indent="0" algn="l" rtl="0">
                        <a:spcBef>
                          <a:spcPts val="0"/>
                        </a:spcBef>
                        <a:spcAft>
                          <a:spcPts val="0"/>
                        </a:spcAft>
                        <a:buNone/>
                      </a:pPr>
                      <a:r>
                        <a:rPr lang="en" sz="2200" b="1">
                          <a:solidFill>
                            <a:schemeClr val="dk1"/>
                          </a:solidFill>
                          <a:latin typeface="Quicksand"/>
                          <a:ea typeface="Quicksand"/>
                          <a:cs typeface="Quicksand"/>
                          <a:sym typeface="Quicksand"/>
                        </a:rPr>
                        <a:t>Team 4</a:t>
                      </a:r>
                      <a:endParaRPr sz="22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F4C5B1">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r>
            </a:tbl>
          </a:graphicData>
        </a:graphic>
      </p:graphicFrame>
      <p:sp>
        <p:nvSpPr>
          <p:cNvPr id="1314" name="Google Shape;1314;p43"/>
          <p:cNvSpPr/>
          <p:nvPr/>
        </p:nvSpPr>
        <p:spPr>
          <a:xfrm>
            <a:off x="2096625" y="2134600"/>
            <a:ext cx="39714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Kickoff</a:t>
            </a:r>
            <a:endParaRPr sz="1300">
              <a:latin typeface="Fredoka"/>
              <a:ea typeface="Fredoka"/>
              <a:cs typeface="Fredoka"/>
              <a:sym typeface="Fredoka"/>
            </a:endParaRPr>
          </a:p>
        </p:txBody>
      </p:sp>
      <p:sp>
        <p:nvSpPr>
          <p:cNvPr id="1315" name="Google Shape;1315;p43"/>
          <p:cNvSpPr/>
          <p:nvPr/>
        </p:nvSpPr>
        <p:spPr>
          <a:xfrm>
            <a:off x="2096625" y="3546175"/>
            <a:ext cx="23451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Task</a:t>
            </a:r>
            <a:endParaRPr sz="1300">
              <a:latin typeface="Fredoka"/>
              <a:ea typeface="Fredoka"/>
              <a:cs typeface="Fredoka"/>
              <a:sym typeface="Fredoka"/>
            </a:endParaRPr>
          </a:p>
        </p:txBody>
      </p:sp>
      <p:sp>
        <p:nvSpPr>
          <p:cNvPr id="1316" name="Google Shape;1316;p43"/>
          <p:cNvSpPr/>
          <p:nvPr/>
        </p:nvSpPr>
        <p:spPr>
          <a:xfrm>
            <a:off x="5081200" y="3075657"/>
            <a:ext cx="20247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Task</a:t>
            </a:r>
            <a:endParaRPr sz="1300">
              <a:latin typeface="Fredoka"/>
              <a:ea typeface="Fredoka"/>
              <a:cs typeface="Fredoka"/>
              <a:sym typeface="Fredoka"/>
            </a:endParaRPr>
          </a:p>
        </p:txBody>
      </p:sp>
      <p:sp>
        <p:nvSpPr>
          <p:cNvPr id="1317" name="Google Shape;1317;p43"/>
          <p:cNvSpPr/>
          <p:nvPr/>
        </p:nvSpPr>
        <p:spPr>
          <a:xfrm>
            <a:off x="2932425" y="2605125"/>
            <a:ext cx="23847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Task</a:t>
            </a:r>
            <a:endParaRPr sz="1300">
              <a:latin typeface="Fredoka"/>
              <a:ea typeface="Fredoka"/>
              <a:cs typeface="Fredoka"/>
              <a:sym typeface="Fredoka"/>
            </a:endParaRPr>
          </a:p>
        </p:txBody>
      </p:sp>
      <p:sp>
        <p:nvSpPr>
          <p:cNvPr id="1318" name="Google Shape;1318;p43"/>
          <p:cNvSpPr/>
          <p:nvPr/>
        </p:nvSpPr>
        <p:spPr>
          <a:xfrm>
            <a:off x="6571225" y="3546175"/>
            <a:ext cx="17265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Kickoff</a:t>
            </a:r>
            <a:endParaRPr sz="1300">
              <a:latin typeface="Fredoka"/>
              <a:ea typeface="Fredoka"/>
              <a:cs typeface="Fredoka"/>
              <a:sym typeface="Fredoka"/>
            </a:endParaRPr>
          </a:p>
        </p:txBody>
      </p:sp>
      <p:sp>
        <p:nvSpPr>
          <p:cNvPr id="1319" name="Google Shape;1319;p43"/>
          <p:cNvSpPr/>
          <p:nvPr/>
        </p:nvSpPr>
        <p:spPr>
          <a:xfrm>
            <a:off x="4621725" y="2134600"/>
            <a:ext cx="14463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0" name="Google Shape;1320;p43"/>
          <p:cNvSpPr/>
          <p:nvPr/>
        </p:nvSpPr>
        <p:spPr>
          <a:xfrm>
            <a:off x="3870825" y="2605125"/>
            <a:ext cx="14463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1" name="Google Shape;1321;p43"/>
          <p:cNvSpPr/>
          <p:nvPr/>
        </p:nvSpPr>
        <p:spPr>
          <a:xfrm>
            <a:off x="6807425" y="3075657"/>
            <a:ext cx="2985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2" name="Google Shape;1322;p43"/>
          <p:cNvSpPr/>
          <p:nvPr/>
        </p:nvSpPr>
        <p:spPr>
          <a:xfrm>
            <a:off x="3807975" y="3546175"/>
            <a:ext cx="6336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3" name="Google Shape;1323;p43"/>
          <p:cNvSpPr/>
          <p:nvPr/>
        </p:nvSpPr>
        <p:spPr>
          <a:xfrm>
            <a:off x="7262175" y="3546175"/>
            <a:ext cx="10356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4" name="Google Shape;1324;p43"/>
          <p:cNvSpPr/>
          <p:nvPr/>
        </p:nvSpPr>
        <p:spPr>
          <a:xfrm rot="-8996665">
            <a:off x="2826387" y="2886974"/>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25" name="Google Shape;1325;p43"/>
          <p:cNvSpPr/>
          <p:nvPr/>
        </p:nvSpPr>
        <p:spPr>
          <a:xfrm rot="9900040" flipH="1">
            <a:off x="-2221496" y="10505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29"/>
        <p:cNvGrpSpPr/>
        <p:nvPr/>
      </p:nvGrpSpPr>
      <p:grpSpPr>
        <a:xfrm>
          <a:off x="0" y="0"/>
          <a:ext cx="0" cy="0"/>
          <a:chOff x="0" y="0"/>
          <a:chExt cx="0" cy="0"/>
        </a:xfrm>
      </p:grpSpPr>
      <p:sp>
        <p:nvSpPr>
          <p:cNvPr id="1330" name="Google Shape;1330;p44"/>
          <p:cNvSpPr/>
          <p:nvPr/>
        </p:nvSpPr>
        <p:spPr>
          <a:xfrm flipH="1">
            <a:off x="-3386675" y="53500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31" name="Google Shape;1331;p44"/>
          <p:cNvSpPr txBox="1">
            <a:spLocks noGrp="1"/>
          </p:cNvSpPr>
          <p:nvPr>
            <p:ph type="title"/>
          </p:nvPr>
        </p:nvSpPr>
        <p:spPr>
          <a:xfrm>
            <a:off x="715100" y="591375"/>
            <a:ext cx="77139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Photo showcase</a:t>
            </a:r>
            <a:endParaRPr/>
          </a:p>
        </p:txBody>
      </p:sp>
      <p:sp>
        <p:nvSpPr>
          <p:cNvPr id="1332" name="Google Shape;1332;p44"/>
          <p:cNvSpPr txBox="1">
            <a:spLocks noGrp="1"/>
          </p:cNvSpPr>
          <p:nvPr>
            <p:ph type="subTitle" idx="1"/>
          </p:nvPr>
        </p:nvSpPr>
        <p:spPr>
          <a:xfrm>
            <a:off x="1732800" y="1346600"/>
            <a:ext cx="567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images on the screen with your own work. Just right-click on it and select “Replace image”</a:t>
            </a:r>
            <a:endParaRPr/>
          </a:p>
        </p:txBody>
      </p:sp>
      <p:pic>
        <p:nvPicPr>
          <p:cNvPr id="1333" name="Google Shape;1333;p44"/>
          <p:cNvPicPr preferRelativeResize="0">
            <a:picLocks noGrp="1"/>
          </p:cNvPicPr>
          <p:nvPr>
            <p:ph type="pic" idx="2"/>
          </p:nvPr>
        </p:nvPicPr>
        <p:blipFill rotWithShape="1">
          <a:blip r:embed="rId3">
            <a:alphaModFix/>
          </a:blip>
          <a:srcRect l="3626" r="3635"/>
          <a:stretch/>
        </p:blipFill>
        <p:spPr>
          <a:xfrm>
            <a:off x="1700850" y="2014550"/>
            <a:ext cx="1841400" cy="2480998"/>
          </a:xfrm>
          <a:prstGeom prst="rect">
            <a:avLst/>
          </a:prstGeom>
          <a:noFill/>
          <a:ln>
            <a:noFill/>
          </a:ln>
        </p:spPr>
      </p:pic>
      <p:pic>
        <p:nvPicPr>
          <p:cNvPr id="1334" name="Google Shape;1334;p44"/>
          <p:cNvPicPr preferRelativeResize="0">
            <a:picLocks noGrp="1"/>
          </p:cNvPicPr>
          <p:nvPr>
            <p:ph type="pic" idx="3"/>
          </p:nvPr>
        </p:nvPicPr>
        <p:blipFill rotWithShape="1">
          <a:blip r:embed="rId4">
            <a:alphaModFix/>
          </a:blip>
          <a:srcRect t="1352" b="1342"/>
          <a:stretch/>
        </p:blipFill>
        <p:spPr>
          <a:xfrm>
            <a:off x="3651300" y="2014550"/>
            <a:ext cx="1841399" cy="2480998"/>
          </a:xfrm>
          <a:prstGeom prst="rect">
            <a:avLst/>
          </a:prstGeom>
          <a:noFill/>
          <a:ln>
            <a:noFill/>
          </a:ln>
        </p:spPr>
      </p:pic>
      <p:pic>
        <p:nvPicPr>
          <p:cNvPr id="1335" name="Google Shape;1335;p44"/>
          <p:cNvPicPr preferRelativeResize="0">
            <a:picLocks noGrp="1"/>
          </p:cNvPicPr>
          <p:nvPr>
            <p:ph type="pic" idx="4"/>
          </p:nvPr>
        </p:nvPicPr>
        <p:blipFill rotWithShape="1">
          <a:blip r:embed="rId5">
            <a:alphaModFix/>
          </a:blip>
          <a:srcRect l="3600" r="3600"/>
          <a:stretch/>
        </p:blipFill>
        <p:spPr>
          <a:xfrm>
            <a:off x="5601750" y="2014550"/>
            <a:ext cx="1841399" cy="2480998"/>
          </a:xfrm>
          <a:prstGeom prst="rect">
            <a:avLst/>
          </a:prstGeom>
          <a:noFill/>
          <a:ln>
            <a:noFill/>
          </a:ln>
        </p:spPr>
      </p:pic>
      <p:sp>
        <p:nvSpPr>
          <p:cNvPr id="1336" name="Google Shape;1336;p44"/>
          <p:cNvSpPr/>
          <p:nvPr/>
        </p:nvSpPr>
        <p:spPr>
          <a:xfrm rot="-9900040">
            <a:off x="6508519" y="43934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
        <p:nvSpPr>
          <p:cNvPr id="1341" name="Google Shape;134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Graph 2</a:t>
            </a:r>
            <a:endParaRPr/>
          </a:p>
        </p:txBody>
      </p:sp>
      <p:sp>
        <p:nvSpPr>
          <p:cNvPr id="1342" name="Google Shape;1342;p45"/>
          <p:cNvSpPr txBox="1">
            <a:spLocks noGrp="1"/>
          </p:cNvSpPr>
          <p:nvPr>
            <p:ph type="title" idx="4294967295"/>
          </p:nvPr>
        </p:nvSpPr>
        <p:spPr>
          <a:xfrm>
            <a:off x="6188938" y="3346707"/>
            <a:ext cx="1673100" cy="358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Venus</a:t>
            </a:r>
            <a:endParaRPr sz="2400">
              <a:solidFill>
                <a:schemeClr val="dk1"/>
              </a:solidFill>
            </a:endParaRPr>
          </a:p>
        </p:txBody>
      </p:sp>
      <p:sp>
        <p:nvSpPr>
          <p:cNvPr id="1343" name="Google Shape;1343;p45"/>
          <p:cNvSpPr txBox="1">
            <a:spLocks noGrp="1"/>
          </p:cNvSpPr>
          <p:nvPr>
            <p:ph type="subTitle" idx="4294967295"/>
          </p:nvPr>
        </p:nvSpPr>
        <p:spPr>
          <a:xfrm>
            <a:off x="6188938" y="3647671"/>
            <a:ext cx="16731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Venus is very hot</a:t>
            </a:r>
            <a:endParaRPr/>
          </a:p>
        </p:txBody>
      </p:sp>
      <p:sp>
        <p:nvSpPr>
          <p:cNvPr id="1344" name="Google Shape;1344;p45"/>
          <p:cNvSpPr txBox="1">
            <a:spLocks noGrp="1"/>
          </p:cNvSpPr>
          <p:nvPr>
            <p:ph type="title" idx="4294967295"/>
          </p:nvPr>
        </p:nvSpPr>
        <p:spPr>
          <a:xfrm>
            <a:off x="6188938" y="2516179"/>
            <a:ext cx="1673100" cy="358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Mercury</a:t>
            </a:r>
            <a:endParaRPr sz="2400">
              <a:solidFill>
                <a:schemeClr val="dk1"/>
              </a:solidFill>
            </a:endParaRPr>
          </a:p>
        </p:txBody>
      </p:sp>
      <p:sp>
        <p:nvSpPr>
          <p:cNvPr id="1345" name="Google Shape;1345;p45"/>
          <p:cNvSpPr txBox="1">
            <a:spLocks noGrp="1"/>
          </p:cNvSpPr>
          <p:nvPr>
            <p:ph type="subTitle" idx="4294967295"/>
          </p:nvPr>
        </p:nvSpPr>
        <p:spPr>
          <a:xfrm>
            <a:off x="6188938" y="2817143"/>
            <a:ext cx="16731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Mercury is small</a:t>
            </a:r>
            <a:endParaRPr/>
          </a:p>
        </p:txBody>
      </p:sp>
      <p:sp>
        <p:nvSpPr>
          <p:cNvPr id="1346" name="Google Shape;1346;p45"/>
          <p:cNvSpPr txBox="1">
            <a:spLocks noGrp="1"/>
          </p:cNvSpPr>
          <p:nvPr>
            <p:ph type="title" idx="4294967295"/>
          </p:nvPr>
        </p:nvSpPr>
        <p:spPr>
          <a:xfrm>
            <a:off x="6188938" y="1685650"/>
            <a:ext cx="1673100" cy="358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Mars</a:t>
            </a:r>
            <a:endParaRPr sz="2400">
              <a:solidFill>
                <a:schemeClr val="dk1"/>
              </a:solidFill>
            </a:endParaRPr>
          </a:p>
        </p:txBody>
      </p:sp>
      <p:sp>
        <p:nvSpPr>
          <p:cNvPr id="1347" name="Google Shape;1347;p45"/>
          <p:cNvSpPr txBox="1">
            <a:spLocks noGrp="1"/>
          </p:cNvSpPr>
          <p:nvPr>
            <p:ph type="subTitle" idx="4294967295"/>
          </p:nvPr>
        </p:nvSpPr>
        <p:spPr>
          <a:xfrm>
            <a:off x="6188938" y="1986614"/>
            <a:ext cx="16731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Mars is very cold</a:t>
            </a:r>
            <a:endParaRPr/>
          </a:p>
        </p:txBody>
      </p:sp>
      <p:sp>
        <p:nvSpPr>
          <p:cNvPr id="1348" name="Google Shape;1348;p45"/>
          <p:cNvSpPr/>
          <p:nvPr/>
        </p:nvSpPr>
        <p:spPr>
          <a:xfrm>
            <a:off x="5397939" y="1685650"/>
            <a:ext cx="7500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5397939" y="2516775"/>
            <a:ext cx="7500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5397939" y="3347900"/>
            <a:ext cx="7500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txBox="1">
            <a:spLocks noGrp="1"/>
          </p:cNvSpPr>
          <p:nvPr>
            <p:ph type="title" idx="4294967295"/>
          </p:nvPr>
        </p:nvSpPr>
        <p:spPr>
          <a:xfrm>
            <a:off x="4248246" y="1685650"/>
            <a:ext cx="1063800" cy="593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400"/>
              <a:t>50%</a:t>
            </a:r>
            <a:endParaRPr sz="3400"/>
          </a:p>
        </p:txBody>
      </p:sp>
      <p:sp>
        <p:nvSpPr>
          <p:cNvPr id="1352" name="Google Shape;1352;p45"/>
          <p:cNvSpPr txBox="1">
            <a:spLocks noGrp="1"/>
          </p:cNvSpPr>
          <p:nvPr>
            <p:ph type="title" idx="4294967295"/>
          </p:nvPr>
        </p:nvSpPr>
        <p:spPr>
          <a:xfrm>
            <a:off x="4248246" y="2516763"/>
            <a:ext cx="1063800" cy="593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400"/>
              <a:t>30%</a:t>
            </a:r>
            <a:endParaRPr sz="3400"/>
          </a:p>
        </p:txBody>
      </p:sp>
      <p:sp>
        <p:nvSpPr>
          <p:cNvPr id="1353" name="Google Shape;1353;p45"/>
          <p:cNvSpPr txBox="1">
            <a:spLocks noGrp="1"/>
          </p:cNvSpPr>
          <p:nvPr>
            <p:ph type="title" idx="4294967295"/>
          </p:nvPr>
        </p:nvSpPr>
        <p:spPr>
          <a:xfrm>
            <a:off x="4248246" y="3347900"/>
            <a:ext cx="1063800" cy="593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400"/>
              <a:t>20%</a:t>
            </a:r>
            <a:endParaRPr sz="3400"/>
          </a:p>
        </p:txBody>
      </p:sp>
      <p:sp>
        <p:nvSpPr>
          <p:cNvPr id="1354" name="Google Shape;1354;p45"/>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latin typeface="Fredoka"/>
                <a:ea typeface="Fredoka"/>
                <a:cs typeface="Fredoka"/>
                <a:sym typeface="Fredoka"/>
              </a:rPr>
              <a:t>Follow the link in the graph to modify its data and then paste the new one here. </a:t>
            </a:r>
            <a:r>
              <a:rPr lang="en" sz="1000">
                <a:solidFill>
                  <a:srgbClr val="191919"/>
                </a:solidFill>
                <a:uFill>
                  <a:noFill/>
                </a:uFill>
                <a:latin typeface="Fredoka"/>
                <a:ea typeface="Fredoka"/>
                <a:cs typeface="Fredoka"/>
                <a:sym typeface="Fredok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more info, </a:t>
            </a:r>
            <a:r>
              <a:rPr lang="en" sz="1000" b="1">
                <a:solidFill>
                  <a:srgbClr val="191919"/>
                </a:solidFill>
                <a:uFill>
                  <a:noFill/>
                </a:uFill>
                <a:latin typeface="Fredoka"/>
                <a:ea typeface="Fredoka"/>
                <a:cs typeface="Fredoka"/>
                <a:sym typeface="Fredok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endParaRPr sz="1000" b="1">
              <a:solidFill>
                <a:srgbClr val="191919"/>
              </a:solidFill>
              <a:latin typeface="Fredoka"/>
              <a:ea typeface="Fredoka"/>
              <a:cs typeface="Fredoka"/>
              <a:sym typeface="Fredoka"/>
            </a:endParaRPr>
          </a:p>
        </p:txBody>
      </p:sp>
      <p:sp>
        <p:nvSpPr>
          <p:cNvPr id="1355" name="Google Shape;1355;p45"/>
          <p:cNvSpPr/>
          <p:nvPr/>
        </p:nvSpPr>
        <p:spPr>
          <a:xfrm rot="-3045788" flipH="1">
            <a:off x="-2859614" y="-460797"/>
            <a:ext cx="5623682" cy="3593004"/>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56" name="Google Shape;1356;p45"/>
          <p:cNvSpPr/>
          <p:nvPr/>
        </p:nvSpPr>
        <p:spPr>
          <a:xfrm rot="-9900040">
            <a:off x="6850179" y="7201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pic>
        <p:nvPicPr>
          <p:cNvPr id="1357" name="Google Shape;1357;p45" title="Gráfico">
            <a:hlinkClick r:id="rId4"/>
          </p:cNvPr>
          <p:cNvPicPr preferRelativeResize="0"/>
          <p:nvPr/>
        </p:nvPicPr>
        <p:blipFill>
          <a:blip r:embed="rId5">
            <a:alphaModFix/>
          </a:blip>
          <a:stretch>
            <a:fillRect/>
          </a:stretch>
        </p:blipFill>
        <p:spPr>
          <a:xfrm>
            <a:off x="981898" y="1396213"/>
            <a:ext cx="2888100" cy="2834525"/>
          </a:xfrm>
          <a:prstGeom prst="rect">
            <a:avLst/>
          </a:prstGeom>
          <a:noFill/>
          <a:ln>
            <a:noFill/>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sp>
        <p:nvSpPr>
          <p:cNvPr id="1362" name="Google Shape;136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Kpi dashboard</a:t>
            </a:r>
            <a:endParaRPr/>
          </a:p>
        </p:txBody>
      </p:sp>
      <p:graphicFrame>
        <p:nvGraphicFramePr>
          <p:cNvPr id="1363" name="Google Shape;1363;p46"/>
          <p:cNvGraphicFramePr/>
          <p:nvPr/>
        </p:nvGraphicFramePr>
        <p:xfrm>
          <a:off x="720000" y="2212300"/>
          <a:ext cx="4118500" cy="1886800"/>
        </p:xfrm>
        <a:graphic>
          <a:graphicData uri="http://schemas.openxmlformats.org/drawingml/2006/table">
            <a:tbl>
              <a:tblPr>
                <a:noFill/>
                <a:tableStyleId>{17911760-BA44-4FD6-9BC1-94260B6695B0}</a:tableStyleId>
              </a:tblPr>
              <a:tblGrid>
                <a:gridCol w="1151200"/>
                <a:gridCol w="989100"/>
                <a:gridCol w="989100"/>
                <a:gridCol w="989100"/>
              </a:tblGrid>
              <a:tr h="3688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Product</a:t>
                      </a:r>
                      <a:endParaRPr b="1">
                        <a:solidFill>
                          <a:schemeClr val="dk1"/>
                        </a:solidFill>
                        <a:latin typeface="Quicksand"/>
                        <a:ea typeface="Quicksand"/>
                        <a:cs typeface="Quicksand"/>
                        <a:sym typeface="Quicksand"/>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Column 1</a:t>
                      </a:r>
                      <a:endParaRPr b="1">
                        <a:solidFill>
                          <a:schemeClr val="dk1"/>
                        </a:solidFill>
                        <a:latin typeface="Quicksand"/>
                        <a:ea typeface="Quicksand"/>
                        <a:cs typeface="Quicksand"/>
                        <a:sym typeface="Quicksand"/>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Column 2</a:t>
                      </a:r>
                      <a:endParaRPr b="1">
                        <a:solidFill>
                          <a:schemeClr val="dk1"/>
                        </a:solidFill>
                        <a:latin typeface="Quicksand"/>
                        <a:ea typeface="Quicksand"/>
                        <a:cs typeface="Quicksand"/>
                        <a:sym typeface="Quicksand"/>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Column 3</a:t>
                      </a:r>
                      <a:endParaRPr b="1">
                        <a:solidFill>
                          <a:schemeClr val="dk1"/>
                        </a:solidFill>
                        <a:latin typeface="Quicksand"/>
                        <a:ea typeface="Quicksand"/>
                        <a:cs typeface="Quicksand"/>
                        <a:sym typeface="Quicksand"/>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r>
              <a:tr h="3795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Mars</a:t>
                      </a:r>
                      <a:endParaRPr b="1">
                        <a:solidFill>
                          <a:schemeClr val="dk1"/>
                        </a:solidFill>
                        <a:latin typeface="Quicksand"/>
                        <a:ea typeface="Quicksand"/>
                        <a:cs typeface="Quicksand"/>
                        <a:sym typeface="Quicksa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500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2,000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40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795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Venus</a:t>
                      </a:r>
                      <a:endParaRPr b="1">
                        <a:solidFill>
                          <a:schemeClr val="dk1"/>
                        </a:solidFill>
                        <a:latin typeface="Quicksand"/>
                        <a:ea typeface="Quicksand"/>
                        <a:cs typeface="Quicksand"/>
                        <a:sym typeface="Quicksa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1,000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50,750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10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795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Mercury</a:t>
                      </a:r>
                      <a:endParaRPr b="1">
                        <a:solidFill>
                          <a:schemeClr val="dk1"/>
                        </a:solidFill>
                        <a:latin typeface="Quicksand"/>
                        <a:ea typeface="Quicksand"/>
                        <a:cs typeface="Quicksand"/>
                        <a:sym typeface="Quicksa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250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1,500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300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795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Jupiter</a:t>
                      </a:r>
                      <a:endParaRPr b="1">
                        <a:solidFill>
                          <a:schemeClr val="dk1"/>
                        </a:solidFill>
                        <a:latin typeface="Quicksand"/>
                        <a:ea typeface="Quicksand"/>
                        <a:cs typeface="Quicksand"/>
                        <a:sym typeface="Quicksa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500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2,000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40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1364" name="Google Shape;1364;p46"/>
          <p:cNvSpPr txBox="1"/>
          <p:nvPr/>
        </p:nvSpPr>
        <p:spPr>
          <a:xfrm>
            <a:off x="5043225" y="4286200"/>
            <a:ext cx="3385800" cy="32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dk2"/>
                </a:solidFill>
                <a:latin typeface="Fredoka"/>
                <a:ea typeface="Fredoka"/>
                <a:cs typeface="Fredoka"/>
                <a:sym typeface="Fredoka"/>
              </a:rPr>
              <a:t>Follow the link in the graph to modify its data and then paste the new one here. </a:t>
            </a:r>
            <a:r>
              <a:rPr lang="en" sz="1000">
                <a:solidFill>
                  <a:schemeClr val="dk2"/>
                </a:solidFill>
                <a:uFill>
                  <a:noFill/>
                </a:uFill>
                <a:latin typeface="Fredoka"/>
                <a:ea typeface="Fredoka"/>
                <a:cs typeface="Fredoka"/>
                <a:sym typeface="Fredok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more info, </a:t>
            </a:r>
            <a:r>
              <a:rPr lang="en" sz="1000" b="1">
                <a:solidFill>
                  <a:schemeClr val="dk2"/>
                </a:solidFill>
                <a:uFill>
                  <a:noFill/>
                </a:uFill>
                <a:latin typeface="Fredoka"/>
                <a:ea typeface="Fredoka"/>
                <a:cs typeface="Fredoka"/>
                <a:sym typeface="Fredok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endParaRPr sz="1000" b="1">
              <a:solidFill>
                <a:schemeClr val="dk2"/>
              </a:solidFill>
              <a:latin typeface="Fredoka"/>
              <a:ea typeface="Fredoka"/>
              <a:cs typeface="Fredoka"/>
              <a:sym typeface="Fredoka"/>
            </a:endParaRPr>
          </a:p>
        </p:txBody>
      </p:sp>
      <p:sp>
        <p:nvSpPr>
          <p:cNvPr id="1365" name="Google Shape;1365;p46"/>
          <p:cNvSpPr txBox="1">
            <a:spLocks noGrp="1"/>
          </p:cNvSpPr>
          <p:nvPr>
            <p:ph type="title" idx="4294967295"/>
          </p:nvPr>
        </p:nvSpPr>
        <p:spPr>
          <a:xfrm>
            <a:off x="1554862" y="1362100"/>
            <a:ext cx="10698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rPr>
              <a:t>Venus</a:t>
            </a:r>
            <a:endParaRPr sz="1600">
              <a:solidFill>
                <a:schemeClr val="dk1"/>
              </a:solidFill>
            </a:endParaRPr>
          </a:p>
        </p:txBody>
      </p:sp>
      <p:sp>
        <p:nvSpPr>
          <p:cNvPr id="1366" name="Google Shape;1366;p46"/>
          <p:cNvSpPr txBox="1">
            <a:spLocks noGrp="1"/>
          </p:cNvSpPr>
          <p:nvPr>
            <p:ph type="title" idx="4294967295"/>
          </p:nvPr>
        </p:nvSpPr>
        <p:spPr>
          <a:xfrm>
            <a:off x="677287" y="1362100"/>
            <a:ext cx="903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40%</a:t>
            </a:r>
            <a:endParaRPr sz="2300"/>
          </a:p>
        </p:txBody>
      </p:sp>
      <p:sp>
        <p:nvSpPr>
          <p:cNvPr id="1367" name="Google Shape;1367;p46"/>
          <p:cNvSpPr txBox="1">
            <a:spLocks noGrp="1"/>
          </p:cNvSpPr>
          <p:nvPr>
            <p:ph type="title" idx="4294967295"/>
          </p:nvPr>
        </p:nvSpPr>
        <p:spPr>
          <a:xfrm>
            <a:off x="3502212" y="1362100"/>
            <a:ext cx="10698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rPr>
              <a:t>Mercury</a:t>
            </a:r>
            <a:endParaRPr sz="1600">
              <a:solidFill>
                <a:schemeClr val="dk1"/>
              </a:solidFill>
            </a:endParaRPr>
          </a:p>
        </p:txBody>
      </p:sp>
      <p:sp>
        <p:nvSpPr>
          <p:cNvPr id="1368" name="Google Shape;1368;p46"/>
          <p:cNvSpPr txBox="1">
            <a:spLocks noGrp="1"/>
          </p:cNvSpPr>
          <p:nvPr>
            <p:ph type="title" idx="4294967295"/>
          </p:nvPr>
        </p:nvSpPr>
        <p:spPr>
          <a:xfrm>
            <a:off x="2624634" y="1362100"/>
            <a:ext cx="903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60%</a:t>
            </a:r>
            <a:endParaRPr sz="2300"/>
          </a:p>
        </p:txBody>
      </p:sp>
      <p:sp>
        <p:nvSpPr>
          <p:cNvPr id="1369" name="Google Shape;1369;p46"/>
          <p:cNvSpPr txBox="1">
            <a:spLocks noGrp="1"/>
          </p:cNvSpPr>
          <p:nvPr>
            <p:ph type="title" idx="4294967295"/>
          </p:nvPr>
        </p:nvSpPr>
        <p:spPr>
          <a:xfrm>
            <a:off x="5449562" y="1362100"/>
            <a:ext cx="10698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rPr>
              <a:t>Jupiter</a:t>
            </a:r>
            <a:endParaRPr sz="1600">
              <a:solidFill>
                <a:schemeClr val="dk1"/>
              </a:solidFill>
            </a:endParaRPr>
          </a:p>
        </p:txBody>
      </p:sp>
      <p:sp>
        <p:nvSpPr>
          <p:cNvPr id="1370" name="Google Shape;1370;p46"/>
          <p:cNvSpPr txBox="1">
            <a:spLocks noGrp="1"/>
          </p:cNvSpPr>
          <p:nvPr>
            <p:ph type="title" idx="4294967295"/>
          </p:nvPr>
        </p:nvSpPr>
        <p:spPr>
          <a:xfrm>
            <a:off x="4571981" y="1362100"/>
            <a:ext cx="903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30%</a:t>
            </a:r>
            <a:endParaRPr sz="2300"/>
          </a:p>
        </p:txBody>
      </p:sp>
      <p:sp>
        <p:nvSpPr>
          <p:cNvPr id="1371" name="Google Shape;1371;p46"/>
          <p:cNvSpPr txBox="1">
            <a:spLocks noGrp="1"/>
          </p:cNvSpPr>
          <p:nvPr>
            <p:ph type="title" idx="4294967295"/>
          </p:nvPr>
        </p:nvSpPr>
        <p:spPr>
          <a:xfrm>
            <a:off x="7396913" y="1362100"/>
            <a:ext cx="10698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rPr>
              <a:t>Mars</a:t>
            </a:r>
            <a:endParaRPr sz="1600">
              <a:solidFill>
                <a:schemeClr val="dk1"/>
              </a:solidFill>
            </a:endParaRPr>
          </a:p>
        </p:txBody>
      </p:sp>
      <p:sp>
        <p:nvSpPr>
          <p:cNvPr id="1372" name="Google Shape;1372;p46"/>
          <p:cNvSpPr txBox="1">
            <a:spLocks noGrp="1"/>
          </p:cNvSpPr>
          <p:nvPr>
            <p:ph type="title" idx="4294967295"/>
          </p:nvPr>
        </p:nvSpPr>
        <p:spPr>
          <a:xfrm>
            <a:off x="6519328" y="1362100"/>
            <a:ext cx="903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100%</a:t>
            </a:r>
            <a:endParaRPr sz="2300"/>
          </a:p>
        </p:txBody>
      </p:sp>
      <p:sp>
        <p:nvSpPr>
          <p:cNvPr id="1373" name="Google Shape;1373;p46"/>
          <p:cNvSpPr/>
          <p:nvPr/>
        </p:nvSpPr>
        <p:spPr>
          <a:xfrm flipH="1">
            <a:off x="-4225875" y="281207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74" name="Google Shape;1374;p46"/>
          <p:cNvSpPr/>
          <p:nvPr/>
        </p:nvSpPr>
        <p:spPr>
          <a:xfrm rot="-9900040">
            <a:off x="6783419" y="6321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375" name="Google Shape;1375;p46"/>
          <p:cNvSpPr/>
          <p:nvPr/>
        </p:nvSpPr>
        <p:spPr>
          <a:xfrm rot="-9900040">
            <a:off x="-1767381" y="2415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pic>
        <p:nvPicPr>
          <p:cNvPr id="1376" name="Google Shape;1376;p46" title="Gráfico">
            <a:hlinkClick r:id="rId4"/>
          </p:cNvPr>
          <p:cNvPicPr preferRelativeResize="0"/>
          <p:nvPr/>
        </p:nvPicPr>
        <p:blipFill>
          <a:blip r:embed="rId5">
            <a:alphaModFix/>
          </a:blip>
          <a:stretch>
            <a:fillRect/>
          </a:stretch>
        </p:blipFill>
        <p:spPr>
          <a:xfrm>
            <a:off x="4990900" y="2087200"/>
            <a:ext cx="3314331" cy="2046599"/>
          </a:xfrm>
          <a:prstGeom prst="rect">
            <a:avLst/>
          </a:prstGeom>
          <a:noFill/>
          <a:ln>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Google Shape;1381;p47"/>
          <p:cNvSpPr txBox="1">
            <a:spLocks noGrp="1"/>
          </p:cNvSpPr>
          <p:nvPr>
            <p:ph type="ctrTitle"/>
          </p:nvPr>
        </p:nvSpPr>
        <p:spPr>
          <a:xfrm>
            <a:off x="911431" y="576825"/>
            <a:ext cx="3959400" cy="9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82" name="Google Shape;1382;p47"/>
          <p:cNvSpPr txBox="1">
            <a:spLocks noGrp="1"/>
          </p:cNvSpPr>
          <p:nvPr>
            <p:ph type="subTitle" idx="1"/>
          </p:nvPr>
        </p:nvSpPr>
        <p:spPr>
          <a:xfrm>
            <a:off x="906925" y="1535350"/>
            <a:ext cx="3968700" cy="148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latin typeface="Quicksand"/>
                <a:ea typeface="Quicksand"/>
                <a:cs typeface="Quicksand"/>
                <a:sym typeface="Quicksand"/>
              </a:rPr>
              <a:t>Do you have any questions?</a:t>
            </a:r>
            <a:endParaRPr sz="2400" b="1">
              <a:latin typeface="Quicksand"/>
              <a:ea typeface="Quicksand"/>
              <a:cs typeface="Quicksand"/>
              <a:sym typeface="Quicksand"/>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grpSp>
        <p:nvGrpSpPr>
          <p:cNvPr id="1383" name="Google Shape;1383;p47"/>
          <p:cNvGrpSpPr/>
          <p:nvPr/>
        </p:nvGrpSpPr>
        <p:grpSpPr>
          <a:xfrm>
            <a:off x="1891574" y="3059287"/>
            <a:ext cx="276012" cy="275991"/>
            <a:chOff x="3368074" y="3882537"/>
            <a:chExt cx="215298" cy="215298"/>
          </a:xfrm>
        </p:grpSpPr>
        <p:sp>
          <p:nvSpPr>
            <p:cNvPr id="1384" name="Google Shape;1384;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47"/>
          <p:cNvGrpSpPr/>
          <p:nvPr/>
        </p:nvGrpSpPr>
        <p:grpSpPr>
          <a:xfrm>
            <a:off x="2757606" y="3077996"/>
            <a:ext cx="266790" cy="238574"/>
            <a:chOff x="3824739" y="3890112"/>
            <a:chExt cx="208105" cy="186110"/>
          </a:xfrm>
        </p:grpSpPr>
        <p:sp>
          <p:nvSpPr>
            <p:cNvPr id="1388" name="Google Shape;1388;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47"/>
          <p:cNvSpPr/>
          <p:nvPr/>
        </p:nvSpPr>
        <p:spPr>
          <a:xfrm>
            <a:off x="3621490" y="3078234"/>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7"/>
          <p:cNvSpPr txBox="1"/>
          <p:nvPr/>
        </p:nvSpPr>
        <p:spPr>
          <a:xfrm>
            <a:off x="815275" y="4083952"/>
            <a:ext cx="41517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2"/>
                </a:solidFill>
                <a:latin typeface="Fredoka"/>
                <a:ea typeface="Fredoka"/>
                <a:cs typeface="Fredoka"/>
                <a:sym typeface="Fredoka"/>
              </a:rPr>
              <a:t>Please keep this slide for attribution</a:t>
            </a:r>
            <a:endParaRPr sz="1200">
              <a:solidFill>
                <a:schemeClr val="lt2"/>
              </a:solidFill>
              <a:latin typeface="Fredoka"/>
              <a:ea typeface="Fredoka"/>
              <a:cs typeface="Fredoka"/>
              <a:sym typeface="Fredoka"/>
            </a:endParaRPr>
          </a:p>
        </p:txBody>
      </p:sp>
      <p:sp>
        <p:nvSpPr>
          <p:cNvPr id="1393" name="Google Shape;1393;p47"/>
          <p:cNvSpPr/>
          <p:nvPr/>
        </p:nvSpPr>
        <p:spPr>
          <a:xfrm rot="5115896">
            <a:off x="3637221" y="-236931"/>
            <a:ext cx="5623520" cy="3592821"/>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94" name="Google Shape;1394;p47"/>
          <p:cNvSpPr/>
          <p:nvPr/>
        </p:nvSpPr>
        <p:spPr>
          <a:xfrm rot="9900040" flipH="1">
            <a:off x="-2524746" y="25896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1395" name="Google Shape;1395;p47"/>
          <p:cNvGrpSpPr/>
          <p:nvPr/>
        </p:nvGrpSpPr>
        <p:grpSpPr>
          <a:xfrm flipH="1">
            <a:off x="5547331" y="1121400"/>
            <a:ext cx="3502761" cy="4036466"/>
            <a:chOff x="1000575" y="2700969"/>
            <a:chExt cx="1893180" cy="2181638"/>
          </a:xfrm>
        </p:grpSpPr>
        <p:sp>
          <p:nvSpPr>
            <p:cNvPr id="1396" name="Google Shape;1396;p47"/>
            <p:cNvSpPr/>
            <p:nvPr/>
          </p:nvSpPr>
          <p:spPr>
            <a:xfrm>
              <a:off x="1672647" y="3508195"/>
              <a:ext cx="1006143" cy="611857"/>
            </a:xfrm>
            <a:custGeom>
              <a:avLst/>
              <a:gdLst/>
              <a:ahLst/>
              <a:cxnLst/>
              <a:rect l="l" t="t" r="r" b="b"/>
              <a:pathLst>
                <a:path w="14393" h="8753" extrusionOk="0">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7"/>
            <p:cNvSpPr/>
            <p:nvPr/>
          </p:nvSpPr>
          <p:spPr>
            <a:xfrm>
              <a:off x="1787712" y="3740270"/>
              <a:ext cx="156447" cy="186779"/>
            </a:xfrm>
            <a:custGeom>
              <a:avLst/>
              <a:gdLst/>
              <a:ahLst/>
              <a:cxnLst/>
              <a:rect l="l" t="t" r="r" b="b"/>
              <a:pathLst>
                <a:path w="2238" h="2672" extrusionOk="0">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7"/>
            <p:cNvSpPr/>
            <p:nvPr/>
          </p:nvSpPr>
          <p:spPr>
            <a:xfrm>
              <a:off x="1746327" y="3697909"/>
              <a:ext cx="170568" cy="198873"/>
            </a:xfrm>
            <a:custGeom>
              <a:avLst/>
              <a:gdLst/>
              <a:ahLst/>
              <a:cxnLst/>
              <a:rect l="l" t="t" r="r" b="b"/>
              <a:pathLst>
                <a:path w="2440" h="2845" extrusionOk="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7"/>
            <p:cNvSpPr/>
            <p:nvPr/>
          </p:nvSpPr>
          <p:spPr>
            <a:xfrm>
              <a:off x="2412318" y="4752378"/>
              <a:ext cx="423904" cy="130228"/>
            </a:xfrm>
            <a:custGeom>
              <a:avLst/>
              <a:gdLst/>
              <a:ahLst/>
              <a:cxnLst/>
              <a:rect l="l" t="t" r="r" b="b"/>
              <a:pathLst>
                <a:path w="6064" h="1863" extrusionOk="0">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7"/>
            <p:cNvSpPr/>
            <p:nvPr/>
          </p:nvSpPr>
          <p:spPr>
            <a:xfrm>
              <a:off x="2416372" y="4813543"/>
              <a:ext cx="90876" cy="65009"/>
            </a:xfrm>
            <a:custGeom>
              <a:avLst/>
              <a:gdLst/>
              <a:ahLst/>
              <a:cxnLst/>
              <a:rect l="l" t="t" r="r" b="b"/>
              <a:pathLst>
                <a:path w="1300" h="930" extrusionOk="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7"/>
            <p:cNvSpPr/>
            <p:nvPr/>
          </p:nvSpPr>
          <p:spPr>
            <a:xfrm>
              <a:off x="2427487" y="4801799"/>
              <a:ext cx="378466" cy="80807"/>
            </a:xfrm>
            <a:custGeom>
              <a:avLst/>
              <a:gdLst/>
              <a:ahLst/>
              <a:cxnLst/>
              <a:rect l="l" t="t" r="r" b="b"/>
              <a:pathLst>
                <a:path w="5414" h="1156" extrusionOk="0">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7"/>
            <p:cNvSpPr/>
            <p:nvPr/>
          </p:nvSpPr>
          <p:spPr>
            <a:xfrm>
              <a:off x="2423433" y="4818995"/>
              <a:ext cx="375460" cy="58578"/>
            </a:xfrm>
            <a:custGeom>
              <a:avLst/>
              <a:gdLst/>
              <a:ahLst/>
              <a:cxnLst/>
              <a:rect l="l" t="t" r="r" b="b"/>
              <a:pathLst>
                <a:path w="5371" h="838" extrusionOk="0">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7"/>
            <p:cNvSpPr/>
            <p:nvPr/>
          </p:nvSpPr>
          <p:spPr>
            <a:xfrm>
              <a:off x="2719133" y="4798793"/>
              <a:ext cx="19224" cy="37398"/>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7"/>
            <p:cNvSpPr/>
            <p:nvPr/>
          </p:nvSpPr>
          <p:spPr>
            <a:xfrm>
              <a:off x="2651464" y="4793760"/>
              <a:ext cx="9158" cy="20272"/>
            </a:xfrm>
            <a:custGeom>
              <a:avLst/>
              <a:gdLst/>
              <a:ahLst/>
              <a:cxnLst/>
              <a:rect l="l" t="t" r="r" b="b"/>
              <a:pathLst>
                <a:path w="131" h="290" extrusionOk="0">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7"/>
            <p:cNvSpPr/>
            <p:nvPr/>
          </p:nvSpPr>
          <p:spPr>
            <a:xfrm>
              <a:off x="2631332" y="4792572"/>
              <a:ext cx="13142" cy="14400"/>
            </a:xfrm>
            <a:custGeom>
              <a:avLst/>
              <a:gdLst/>
              <a:ahLst/>
              <a:cxnLst/>
              <a:rect l="l" t="t" r="r" b="b"/>
              <a:pathLst>
                <a:path w="188" h="206" extrusionOk="0">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7"/>
            <p:cNvSpPr/>
            <p:nvPr/>
          </p:nvSpPr>
          <p:spPr>
            <a:xfrm>
              <a:off x="2618189" y="4784393"/>
              <a:ext cx="22300" cy="3775"/>
            </a:xfrm>
            <a:custGeom>
              <a:avLst/>
              <a:gdLst/>
              <a:ahLst/>
              <a:cxnLst/>
              <a:rect l="l" t="t" r="r" b="b"/>
              <a:pathLst>
                <a:path w="319" h="54" extrusionOk="0">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7"/>
            <p:cNvSpPr/>
            <p:nvPr/>
          </p:nvSpPr>
          <p:spPr>
            <a:xfrm>
              <a:off x="2611129" y="4772580"/>
              <a:ext cx="26284" cy="4124"/>
            </a:xfrm>
            <a:custGeom>
              <a:avLst/>
              <a:gdLst/>
              <a:ahLst/>
              <a:cxnLst/>
              <a:rect l="l" t="t" r="r" b="b"/>
              <a:pathLst>
                <a:path w="376" h="59" extrusionOk="0">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7"/>
            <p:cNvSpPr/>
            <p:nvPr/>
          </p:nvSpPr>
          <p:spPr>
            <a:xfrm>
              <a:off x="2656568" y="4769155"/>
              <a:ext cx="39426" cy="27681"/>
            </a:xfrm>
            <a:custGeom>
              <a:avLst/>
              <a:gdLst/>
              <a:ahLst/>
              <a:cxnLst/>
              <a:rect l="l" t="t" r="r" b="b"/>
              <a:pathLst>
                <a:path w="564" h="396" extrusionOk="0">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7"/>
            <p:cNvSpPr/>
            <p:nvPr/>
          </p:nvSpPr>
          <p:spPr>
            <a:xfrm>
              <a:off x="2637344" y="4768246"/>
              <a:ext cx="24327" cy="25584"/>
            </a:xfrm>
            <a:custGeom>
              <a:avLst/>
              <a:gdLst/>
              <a:ahLst/>
              <a:cxnLst/>
              <a:rect l="l" t="t" r="r" b="b"/>
              <a:pathLst>
                <a:path w="348" h="366" extrusionOk="0">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7"/>
            <p:cNvSpPr/>
            <p:nvPr/>
          </p:nvSpPr>
          <p:spPr>
            <a:xfrm>
              <a:off x="2418399" y="4812564"/>
              <a:ext cx="88849" cy="53895"/>
            </a:xfrm>
            <a:custGeom>
              <a:avLst/>
              <a:gdLst/>
              <a:ahLst/>
              <a:cxnLst/>
              <a:rect l="l" t="t" r="r" b="b"/>
              <a:pathLst>
                <a:path w="1271" h="771" extrusionOk="0">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7"/>
            <p:cNvSpPr/>
            <p:nvPr/>
          </p:nvSpPr>
          <p:spPr>
            <a:xfrm>
              <a:off x="2531437" y="4831927"/>
              <a:ext cx="64592" cy="10346"/>
            </a:xfrm>
            <a:custGeom>
              <a:avLst/>
              <a:gdLst/>
              <a:ahLst/>
              <a:cxnLst/>
              <a:rect l="l" t="t" r="r" b="b"/>
              <a:pathLst>
                <a:path w="924" h="148" extrusionOk="0">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7"/>
            <p:cNvSpPr/>
            <p:nvPr/>
          </p:nvSpPr>
          <p:spPr>
            <a:xfrm>
              <a:off x="2488025" y="4848214"/>
              <a:ext cx="9158" cy="12233"/>
            </a:xfrm>
            <a:custGeom>
              <a:avLst/>
              <a:gdLst/>
              <a:ahLst/>
              <a:cxnLst/>
              <a:rect l="l" t="t" r="r" b="b"/>
              <a:pathLst>
                <a:path w="131" h="175" extrusionOk="0">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7"/>
            <p:cNvSpPr/>
            <p:nvPr/>
          </p:nvSpPr>
          <p:spPr>
            <a:xfrm>
              <a:off x="2468871" y="4830668"/>
              <a:ext cx="10136" cy="7549"/>
            </a:xfrm>
            <a:custGeom>
              <a:avLst/>
              <a:gdLst/>
              <a:ahLst/>
              <a:cxnLst/>
              <a:rect l="l" t="t" r="r" b="b"/>
              <a:pathLst>
                <a:path w="145" h="108" extrusionOk="0">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7"/>
            <p:cNvSpPr/>
            <p:nvPr/>
          </p:nvSpPr>
          <p:spPr>
            <a:xfrm>
              <a:off x="2443635" y="4823049"/>
              <a:ext cx="14191" cy="4474"/>
            </a:xfrm>
            <a:custGeom>
              <a:avLst/>
              <a:gdLst/>
              <a:ahLst/>
              <a:cxnLst/>
              <a:rect l="l" t="t" r="r" b="b"/>
              <a:pathLst>
                <a:path w="203" h="64" extrusionOk="0">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7"/>
            <p:cNvSpPr/>
            <p:nvPr/>
          </p:nvSpPr>
          <p:spPr>
            <a:xfrm>
              <a:off x="2426439" y="4823049"/>
              <a:ext cx="7130" cy="3076"/>
            </a:xfrm>
            <a:custGeom>
              <a:avLst/>
              <a:gdLst/>
              <a:ahLst/>
              <a:cxnLst/>
              <a:rect l="l" t="t" r="r" b="b"/>
              <a:pathLst>
                <a:path w="102" h="44" extrusionOk="0">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7"/>
            <p:cNvSpPr/>
            <p:nvPr/>
          </p:nvSpPr>
          <p:spPr>
            <a:xfrm>
              <a:off x="1348705" y="3740270"/>
              <a:ext cx="1347279" cy="1093904"/>
            </a:xfrm>
            <a:custGeom>
              <a:avLst/>
              <a:gdLst/>
              <a:ahLst/>
              <a:cxnLst/>
              <a:rect l="l" t="t" r="r" b="b"/>
              <a:pathLst>
                <a:path w="19273" h="15649" extrusionOk="0">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7"/>
            <p:cNvSpPr/>
            <p:nvPr/>
          </p:nvSpPr>
          <p:spPr>
            <a:xfrm>
              <a:off x="1085371" y="4497097"/>
              <a:ext cx="1401665" cy="376425"/>
            </a:xfrm>
            <a:custGeom>
              <a:avLst/>
              <a:gdLst/>
              <a:ahLst/>
              <a:cxnLst/>
              <a:rect l="l" t="t" r="r" b="b"/>
              <a:pathLst>
                <a:path w="20051" h="5385" extrusionOk="0">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7"/>
            <p:cNvSpPr/>
            <p:nvPr/>
          </p:nvSpPr>
          <p:spPr>
            <a:xfrm>
              <a:off x="1557583" y="4493043"/>
              <a:ext cx="807403" cy="7130"/>
            </a:xfrm>
            <a:custGeom>
              <a:avLst/>
              <a:gdLst/>
              <a:ahLst/>
              <a:cxnLst/>
              <a:rect l="l" t="t" r="r" b="b"/>
              <a:pathLst>
                <a:path w="11550" h="102" extrusionOk="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7"/>
            <p:cNvSpPr/>
            <p:nvPr/>
          </p:nvSpPr>
          <p:spPr>
            <a:xfrm>
              <a:off x="2238742" y="4030921"/>
              <a:ext cx="32366" cy="166578"/>
            </a:xfrm>
            <a:custGeom>
              <a:avLst/>
              <a:gdLst/>
              <a:ahLst/>
              <a:cxnLst/>
              <a:rect l="l" t="t" r="r" b="b"/>
              <a:pathLst>
                <a:path w="463" h="2383" extrusionOk="0">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7"/>
            <p:cNvSpPr/>
            <p:nvPr/>
          </p:nvSpPr>
          <p:spPr>
            <a:xfrm>
              <a:off x="2265027" y="4025889"/>
              <a:ext cx="21251" cy="170562"/>
            </a:xfrm>
            <a:custGeom>
              <a:avLst/>
              <a:gdLst/>
              <a:ahLst/>
              <a:cxnLst/>
              <a:rect l="l" t="t" r="r" b="b"/>
              <a:pathLst>
                <a:path w="304" h="2440" extrusionOk="0">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7"/>
            <p:cNvSpPr/>
            <p:nvPr/>
          </p:nvSpPr>
          <p:spPr>
            <a:xfrm>
              <a:off x="2317456" y="4496048"/>
              <a:ext cx="174693" cy="370413"/>
            </a:xfrm>
            <a:custGeom>
              <a:avLst/>
              <a:gdLst/>
              <a:ahLst/>
              <a:cxnLst/>
              <a:rect l="l" t="t" r="r" b="b"/>
              <a:pathLst>
                <a:path w="2499" h="5299" extrusionOk="0">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7"/>
            <p:cNvSpPr/>
            <p:nvPr/>
          </p:nvSpPr>
          <p:spPr>
            <a:xfrm>
              <a:off x="1489005" y="2833153"/>
              <a:ext cx="497514" cy="749844"/>
            </a:xfrm>
            <a:custGeom>
              <a:avLst/>
              <a:gdLst/>
              <a:ahLst/>
              <a:cxnLst/>
              <a:rect l="l" t="t" r="r" b="b"/>
              <a:pathLst>
                <a:path w="7117" h="10727" extrusionOk="0">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7"/>
            <p:cNvSpPr/>
            <p:nvPr/>
          </p:nvSpPr>
          <p:spPr>
            <a:xfrm>
              <a:off x="1914870" y="3049989"/>
              <a:ext cx="32296" cy="29848"/>
            </a:xfrm>
            <a:custGeom>
              <a:avLst/>
              <a:gdLst/>
              <a:ahLst/>
              <a:cxnLst/>
              <a:rect l="l" t="t" r="r" b="b"/>
              <a:pathLst>
                <a:path w="462" h="427" extrusionOk="0">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7"/>
            <p:cNvSpPr/>
            <p:nvPr/>
          </p:nvSpPr>
          <p:spPr>
            <a:xfrm>
              <a:off x="1885579" y="3023846"/>
              <a:ext cx="61586" cy="22509"/>
            </a:xfrm>
            <a:custGeom>
              <a:avLst/>
              <a:gdLst/>
              <a:ahLst/>
              <a:cxnLst/>
              <a:rect l="l" t="t" r="r" b="b"/>
              <a:pathLst>
                <a:path w="881" h="322" extrusionOk="0">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7"/>
            <p:cNvSpPr/>
            <p:nvPr/>
          </p:nvSpPr>
          <p:spPr>
            <a:xfrm>
              <a:off x="1753388" y="3013640"/>
              <a:ext cx="32366" cy="29569"/>
            </a:xfrm>
            <a:custGeom>
              <a:avLst/>
              <a:gdLst/>
              <a:ahLst/>
              <a:cxnLst/>
              <a:rect l="l" t="t" r="r" b="b"/>
              <a:pathLst>
                <a:path w="463" h="423" extrusionOk="0">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7"/>
            <p:cNvSpPr/>
            <p:nvPr/>
          </p:nvSpPr>
          <p:spPr>
            <a:xfrm>
              <a:off x="1726125" y="2993578"/>
              <a:ext cx="61656" cy="23347"/>
            </a:xfrm>
            <a:custGeom>
              <a:avLst/>
              <a:gdLst/>
              <a:ahLst/>
              <a:cxnLst/>
              <a:rect l="l" t="t" r="r" b="b"/>
              <a:pathLst>
                <a:path w="882" h="334" extrusionOk="0">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7"/>
            <p:cNvSpPr/>
            <p:nvPr/>
          </p:nvSpPr>
          <p:spPr>
            <a:xfrm>
              <a:off x="1820008" y="3012731"/>
              <a:ext cx="45438" cy="142112"/>
            </a:xfrm>
            <a:custGeom>
              <a:avLst/>
              <a:gdLst/>
              <a:ahLst/>
              <a:cxnLst/>
              <a:rect l="l" t="t" r="r" b="b"/>
              <a:pathLst>
                <a:path w="650" h="2033" extrusionOk="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7"/>
            <p:cNvSpPr/>
            <p:nvPr/>
          </p:nvSpPr>
          <p:spPr>
            <a:xfrm>
              <a:off x="1643357" y="3268083"/>
              <a:ext cx="148408" cy="100939"/>
            </a:xfrm>
            <a:custGeom>
              <a:avLst/>
              <a:gdLst/>
              <a:ahLst/>
              <a:cxnLst/>
              <a:rect l="l" t="t" r="r" b="b"/>
              <a:pathLst>
                <a:path w="2123" h="1444" extrusionOk="0">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7"/>
            <p:cNvSpPr/>
            <p:nvPr/>
          </p:nvSpPr>
          <p:spPr>
            <a:xfrm>
              <a:off x="1764503" y="3150018"/>
              <a:ext cx="48514" cy="55223"/>
            </a:xfrm>
            <a:custGeom>
              <a:avLst/>
              <a:gdLst/>
              <a:ahLst/>
              <a:cxnLst/>
              <a:rect l="l" t="t" r="r" b="b"/>
              <a:pathLst>
                <a:path w="694" h="790" extrusionOk="0">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7"/>
            <p:cNvSpPr/>
            <p:nvPr/>
          </p:nvSpPr>
          <p:spPr>
            <a:xfrm>
              <a:off x="1727173" y="2934231"/>
              <a:ext cx="77734" cy="21600"/>
            </a:xfrm>
            <a:custGeom>
              <a:avLst/>
              <a:gdLst/>
              <a:ahLst/>
              <a:cxnLst/>
              <a:rect l="l" t="t" r="r" b="b"/>
              <a:pathLst>
                <a:path w="1112" h="309" extrusionOk="0">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7"/>
            <p:cNvSpPr/>
            <p:nvPr/>
          </p:nvSpPr>
          <p:spPr>
            <a:xfrm>
              <a:off x="1894667" y="2975334"/>
              <a:ext cx="56553" cy="24186"/>
            </a:xfrm>
            <a:custGeom>
              <a:avLst/>
              <a:gdLst/>
              <a:ahLst/>
              <a:cxnLst/>
              <a:rect l="l" t="t" r="r" b="b"/>
              <a:pathLst>
                <a:path w="809" h="346" extrusionOk="0">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7"/>
            <p:cNvSpPr/>
            <p:nvPr/>
          </p:nvSpPr>
          <p:spPr>
            <a:xfrm>
              <a:off x="1559610" y="2700969"/>
              <a:ext cx="543022" cy="325676"/>
            </a:xfrm>
            <a:custGeom>
              <a:avLst/>
              <a:gdLst/>
              <a:ahLst/>
              <a:cxnLst/>
              <a:rect l="l" t="t" r="r" b="b"/>
              <a:pathLst>
                <a:path w="7768" h="4659" extrusionOk="0">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7"/>
            <p:cNvSpPr/>
            <p:nvPr/>
          </p:nvSpPr>
          <p:spPr>
            <a:xfrm>
              <a:off x="1623224" y="2740114"/>
              <a:ext cx="448091" cy="186220"/>
            </a:xfrm>
            <a:custGeom>
              <a:avLst/>
              <a:gdLst/>
              <a:ahLst/>
              <a:cxnLst/>
              <a:rect l="l" t="t" r="r" b="b"/>
              <a:pathLst>
                <a:path w="6410" h="2664" extrusionOk="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7"/>
            <p:cNvSpPr/>
            <p:nvPr/>
          </p:nvSpPr>
          <p:spPr>
            <a:xfrm>
              <a:off x="1665587" y="2816307"/>
              <a:ext cx="410762" cy="127642"/>
            </a:xfrm>
            <a:custGeom>
              <a:avLst/>
              <a:gdLst/>
              <a:ahLst/>
              <a:cxnLst/>
              <a:rect l="l" t="t" r="r" b="b"/>
              <a:pathLst>
                <a:path w="5876" h="1826" extrusionOk="0">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7"/>
            <p:cNvSpPr/>
            <p:nvPr/>
          </p:nvSpPr>
          <p:spPr>
            <a:xfrm>
              <a:off x="1515290" y="2973516"/>
              <a:ext cx="90807" cy="109397"/>
            </a:xfrm>
            <a:custGeom>
              <a:avLst/>
              <a:gdLst/>
              <a:ahLst/>
              <a:cxnLst/>
              <a:rect l="l" t="t" r="r" b="b"/>
              <a:pathLst>
                <a:path w="1299" h="1565" extrusionOk="0">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7"/>
            <p:cNvSpPr/>
            <p:nvPr/>
          </p:nvSpPr>
          <p:spPr>
            <a:xfrm>
              <a:off x="1541434" y="2994627"/>
              <a:ext cx="34393" cy="61095"/>
            </a:xfrm>
            <a:custGeom>
              <a:avLst/>
              <a:gdLst/>
              <a:ahLst/>
              <a:cxnLst/>
              <a:rect l="l" t="t" r="r" b="b"/>
              <a:pathLst>
                <a:path w="492" h="874" extrusionOk="0">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7"/>
            <p:cNvSpPr/>
            <p:nvPr/>
          </p:nvSpPr>
          <p:spPr>
            <a:xfrm>
              <a:off x="2590926" y="3694344"/>
              <a:ext cx="302828" cy="187269"/>
            </a:xfrm>
            <a:custGeom>
              <a:avLst/>
              <a:gdLst/>
              <a:ahLst/>
              <a:cxnLst/>
              <a:rect l="l" t="t" r="r" b="b"/>
              <a:pathLst>
                <a:path w="4332" h="2679" extrusionOk="0">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7"/>
            <p:cNvSpPr/>
            <p:nvPr/>
          </p:nvSpPr>
          <p:spPr>
            <a:xfrm>
              <a:off x="2770583" y="3770397"/>
              <a:ext cx="96958"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7"/>
            <p:cNvSpPr/>
            <p:nvPr/>
          </p:nvSpPr>
          <p:spPr>
            <a:xfrm>
              <a:off x="2784704" y="3798428"/>
              <a:ext cx="86822"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7"/>
            <p:cNvSpPr/>
            <p:nvPr/>
          </p:nvSpPr>
          <p:spPr>
            <a:xfrm>
              <a:off x="2788759" y="3825690"/>
              <a:ext cx="85843"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7"/>
            <p:cNvSpPr/>
            <p:nvPr/>
          </p:nvSpPr>
          <p:spPr>
            <a:xfrm>
              <a:off x="1699910" y="3871475"/>
              <a:ext cx="1041445" cy="625697"/>
            </a:xfrm>
            <a:custGeom>
              <a:avLst/>
              <a:gdLst/>
              <a:ahLst/>
              <a:cxnLst/>
              <a:rect l="l" t="t" r="r" b="b"/>
              <a:pathLst>
                <a:path w="14898" h="8951" extrusionOk="0">
                  <a:moveTo>
                    <a:pt x="14421" y="0"/>
                  </a:moveTo>
                  <a:lnTo>
                    <a:pt x="9152" y="8416"/>
                  </a:lnTo>
                  <a:lnTo>
                    <a:pt x="0" y="8229"/>
                  </a:lnTo>
                  <a:lnTo>
                    <a:pt x="0" y="8878"/>
                  </a:lnTo>
                  <a:lnTo>
                    <a:pt x="9513" y="8950"/>
                  </a:lnTo>
                  <a:lnTo>
                    <a:pt x="14898" y="347"/>
                  </a:lnTo>
                  <a:lnTo>
                    <a:pt x="144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7"/>
            <p:cNvSpPr/>
            <p:nvPr/>
          </p:nvSpPr>
          <p:spPr>
            <a:xfrm>
              <a:off x="1961287" y="4266001"/>
              <a:ext cx="213979" cy="176154"/>
            </a:xfrm>
            <a:custGeom>
              <a:avLst/>
              <a:gdLst/>
              <a:ahLst/>
              <a:cxnLst/>
              <a:rect l="l" t="t" r="r" b="b"/>
              <a:pathLst>
                <a:path w="3061" h="2520" extrusionOk="0">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7"/>
            <p:cNvSpPr/>
            <p:nvPr/>
          </p:nvSpPr>
          <p:spPr>
            <a:xfrm>
              <a:off x="2636365" y="3694903"/>
              <a:ext cx="164556" cy="93879"/>
            </a:xfrm>
            <a:custGeom>
              <a:avLst/>
              <a:gdLst/>
              <a:ahLst/>
              <a:cxnLst/>
              <a:rect l="l" t="t" r="r" b="b"/>
              <a:pathLst>
                <a:path w="2354" h="1343" extrusionOk="0">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7"/>
            <p:cNvSpPr/>
            <p:nvPr/>
          </p:nvSpPr>
          <p:spPr>
            <a:xfrm>
              <a:off x="2667613" y="3741318"/>
              <a:ext cx="92904" cy="97933"/>
            </a:xfrm>
            <a:custGeom>
              <a:avLst/>
              <a:gdLst/>
              <a:ahLst/>
              <a:cxnLst/>
              <a:rect l="l" t="t" r="r" b="b"/>
              <a:pathLst>
                <a:path w="1329" h="1401" extrusionOk="0">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7"/>
            <p:cNvSpPr/>
            <p:nvPr/>
          </p:nvSpPr>
          <p:spPr>
            <a:xfrm>
              <a:off x="1000575" y="3346792"/>
              <a:ext cx="810409" cy="1282571"/>
            </a:xfrm>
            <a:custGeom>
              <a:avLst/>
              <a:gdLst/>
              <a:ahLst/>
              <a:cxnLst/>
              <a:rect l="l" t="t" r="r" b="b"/>
              <a:pathLst>
                <a:path w="11593" h="18348" extrusionOk="0">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7"/>
            <p:cNvSpPr/>
            <p:nvPr/>
          </p:nvSpPr>
          <p:spPr>
            <a:xfrm>
              <a:off x="1295227" y="3566703"/>
              <a:ext cx="716526" cy="869937"/>
            </a:xfrm>
            <a:custGeom>
              <a:avLst/>
              <a:gdLst/>
              <a:ahLst/>
              <a:cxnLst/>
              <a:rect l="l" t="t" r="r" b="b"/>
              <a:pathLst>
                <a:path w="10250" h="12445" extrusionOk="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7"/>
            <p:cNvSpPr/>
            <p:nvPr/>
          </p:nvSpPr>
          <p:spPr>
            <a:xfrm>
              <a:off x="1311375" y="3438573"/>
              <a:ext cx="705411" cy="1001074"/>
            </a:xfrm>
            <a:custGeom>
              <a:avLst/>
              <a:gdLst/>
              <a:ahLst/>
              <a:cxnLst/>
              <a:rect l="l" t="t" r="r" b="b"/>
              <a:pathLst>
                <a:path w="10091" h="14321" extrusionOk="0">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7"/>
            <p:cNvSpPr/>
            <p:nvPr/>
          </p:nvSpPr>
          <p:spPr>
            <a:xfrm>
              <a:off x="1527313" y="4118788"/>
              <a:ext cx="73750" cy="70602"/>
            </a:xfrm>
            <a:custGeom>
              <a:avLst/>
              <a:gdLst/>
              <a:ahLst/>
              <a:cxnLst/>
              <a:rect l="l" t="t" r="r" b="b"/>
              <a:pathLst>
                <a:path w="1055" h="1010" extrusionOk="0">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7"/>
            <p:cNvSpPr/>
            <p:nvPr/>
          </p:nvSpPr>
          <p:spPr>
            <a:xfrm>
              <a:off x="1263979" y="3559643"/>
              <a:ext cx="374411" cy="859871"/>
            </a:xfrm>
            <a:custGeom>
              <a:avLst/>
              <a:gdLst/>
              <a:ahLst/>
              <a:cxnLst/>
              <a:rect l="l" t="t" r="r" b="b"/>
              <a:pathLst>
                <a:path w="5356" h="12301" extrusionOk="0">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7"/>
            <p:cNvSpPr/>
            <p:nvPr/>
          </p:nvSpPr>
          <p:spPr>
            <a:xfrm>
              <a:off x="1699910" y="3582851"/>
              <a:ext cx="76756" cy="551041"/>
            </a:xfrm>
            <a:custGeom>
              <a:avLst/>
              <a:gdLst/>
              <a:ahLst/>
              <a:cxnLst/>
              <a:rect l="l" t="t" r="r" b="b"/>
              <a:pathLst>
                <a:path w="1098" h="7883" extrusionOk="0">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7"/>
            <p:cNvSpPr/>
            <p:nvPr/>
          </p:nvSpPr>
          <p:spPr>
            <a:xfrm>
              <a:off x="1396171" y="3687004"/>
              <a:ext cx="296747" cy="49421"/>
            </a:xfrm>
            <a:custGeom>
              <a:avLst/>
              <a:gdLst/>
              <a:ahLst/>
              <a:cxnLst/>
              <a:rect l="l" t="t" r="r" b="b"/>
              <a:pathLst>
                <a:path w="4245" h="707" extrusionOk="0">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7"/>
            <p:cNvSpPr/>
            <p:nvPr/>
          </p:nvSpPr>
          <p:spPr>
            <a:xfrm>
              <a:off x="1377995" y="3749357"/>
              <a:ext cx="301780" cy="43619"/>
            </a:xfrm>
            <a:custGeom>
              <a:avLst/>
              <a:gdLst/>
              <a:ahLst/>
              <a:cxnLst/>
              <a:rect l="l" t="t" r="r" b="b"/>
              <a:pathLst>
                <a:path w="4317" h="624" extrusionOk="0">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7"/>
            <p:cNvSpPr/>
            <p:nvPr/>
          </p:nvSpPr>
          <p:spPr>
            <a:xfrm>
              <a:off x="1448600" y="3232712"/>
              <a:ext cx="410832" cy="327423"/>
            </a:xfrm>
            <a:custGeom>
              <a:avLst/>
              <a:gdLst/>
              <a:ahLst/>
              <a:cxnLst/>
              <a:rect l="l" t="t" r="r" b="b"/>
              <a:pathLst>
                <a:path w="5877" h="4684" extrusionOk="0">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7"/>
            <p:cNvSpPr/>
            <p:nvPr/>
          </p:nvSpPr>
          <p:spPr>
            <a:xfrm>
              <a:off x="1518226" y="3311422"/>
              <a:ext cx="310937" cy="128900"/>
            </a:xfrm>
            <a:custGeom>
              <a:avLst/>
              <a:gdLst/>
              <a:ahLst/>
              <a:cxnLst/>
              <a:rect l="l" t="t" r="r" b="b"/>
              <a:pathLst>
                <a:path w="4448" h="1844" extrusionOk="0">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7"/>
            <p:cNvSpPr/>
            <p:nvPr/>
          </p:nvSpPr>
          <p:spPr>
            <a:xfrm>
              <a:off x="1777575" y="3354831"/>
              <a:ext cx="42502" cy="206911"/>
            </a:xfrm>
            <a:custGeom>
              <a:avLst/>
              <a:gdLst/>
              <a:ahLst/>
              <a:cxnLst/>
              <a:rect l="l" t="t" r="r" b="b"/>
              <a:pathLst>
                <a:path w="608" h="2960" extrusionOk="0">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7"/>
            <p:cNvSpPr/>
            <p:nvPr/>
          </p:nvSpPr>
          <p:spPr>
            <a:xfrm>
              <a:off x="1705922" y="3344765"/>
              <a:ext cx="26284" cy="161475"/>
            </a:xfrm>
            <a:custGeom>
              <a:avLst/>
              <a:gdLst/>
              <a:ahLst/>
              <a:cxnLst/>
              <a:rect l="l" t="t" r="r" b="b"/>
              <a:pathLst>
                <a:path w="376" h="2310" extrusionOk="0">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7"/>
            <p:cNvSpPr/>
            <p:nvPr/>
          </p:nvSpPr>
          <p:spPr>
            <a:xfrm>
              <a:off x="1620148" y="3317503"/>
              <a:ext cx="42502" cy="102966"/>
            </a:xfrm>
            <a:custGeom>
              <a:avLst/>
              <a:gdLst/>
              <a:ahLst/>
              <a:cxnLst/>
              <a:rect l="l" t="t" r="r" b="b"/>
              <a:pathLst>
                <a:path w="608" h="1473" extrusionOk="0">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7"/>
            <p:cNvSpPr/>
            <p:nvPr/>
          </p:nvSpPr>
          <p:spPr>
            <a:xfrm>
              <a:off x="1529341" y="3269061"/>
              <a:ext cx="54596" cy="109048"/>
            </a:xfrm>
            <a:custGeom>
              <a:avLst/>
              <a:gdLst/>
              <a:ahLst/>
              <a:cxnLst/>
              <a:rect l="l" t="t" r="r" b="b"/>
              <a:pathLst>
                <a:path w="781" h="1560" extrusionOk="0">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7"/>
            <p:cNvSpPr/>
            <p:nvPr/>
          </p:nvSpPr>
          <p:spPr>
            <a:xfrm>
              <a:off x="1466775" y="3234739"/>
              <a:ext cx="54596" cy="131277"/>
            </a:xfrm>
            <a:custGeom>
              <a:avLst/>
              <a:gdLst/>
              <a:ahLst/>
              <a:cxnLst/>
              <a:rect l="l" t="t" r="r" b="b"/>
              <a:pathLst>
                <a:path w="781" h="1878" extrusionOk="0">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788237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63"/>
        <p:cNvGrpSpPr/>
        <p:nvPr/>
      </p:nvGrpSpPr>
      <p:grpSpPr>
        <a:xfrm>
          <a:off x="0" y="0"/>
          <a:ext cx="0" cy="0"/>
          <a:chOff x="0" y="0"/>
          <a:chExt cx="0" cy="0"/>
        </a:xfrm>
      </p:grpSpPr>
      <p:sp>
        <p:nvSpPr>
          <p:cNvPr id="1464" name="Google Shape;1464;p48"/>
          <p:cNvSpPr txBox="1">
            <a:spLocks noGrp="1"/>
          </p:cNvSpPr>
          <p:nvPr>
            <p:ph type="subTitle" idx="1"/>
          </p:nvPr>
        </p:nvSpPr>
        <p:spPr>
          <a:xfrm>
            <a:off x="720000" y="1212525"/>
            <a:ext cx="7704000" cy="143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0"/>
              </a:spcBef>
              <a:spcAft>
                <a:spcPts val="0"/>
              </a:spcAft>
              <a:buNone/>
            </a:pPr>
            <a:r>
              <a:rPr lang="en" sz="2400" b="1">
                <a:latin typeface="Quicksand"/>
                <a:ea typeface="Quicksand"/>
                <a:cs typeface="Quicksand"/>
                <a:sym typeface="Quicksand"/>
              </a:rPr>
              <a:t>Vectors</a:t>
            </a:r>
            <a:endParaRPr sz="2400" b="1">
              <a:latin typeface="Quicksand"/>
              <a:ea typeface="Quicksand"/>
              <a:cs typeface="Quicksand"/>
              <a:sym typeface="Quicksand"/>
            </a:endParaRPr>
          </a:p>
          <a:p>
            <a:pPr marL="457200" lvl="0" indent="-311150" algn="l" rtl="0">
              <a:spcBef>
                <a:spcPts val="0"/>
              </a:spcBef>
              <a:spcAft>
                <a:spcPts val="0"/>
              </a:spcAft>
              <a:buSzPts val="1300"/>
              <a:buChar char="●"/>
            </a:pPr>
            <a:r>
              <a:rPr lang="en" sz="1400">
                <a:uFill>
                  <a:noFill/>
                </a:uFill>
                <a:hlinkClick r:id="rId3"/>
              </a:rPr>
              <a:t>Spreadsheets Semi Flat Illustrations</a:t>
            </a:r>
            <a:endParaRPr/>
          </a:p>
          <a:p>
            <a:pPr marL="457200" lvl="0" indent="-311150" algn="l" rtl="0">
              <a:spcBef>
                <a:spcPts val="0"/>
              </a:spcBef>
              <a:spcAft>
                <a:spcPts val="0"/>
              </a:spcAft>
              <a:buSzPts val="1300"/>
              <a:buChar char="●"/>
            </a:pPr>
            <a:r>
              <a:rPr lang="en" sz="1400">
                <a:uFill>
                  <a:noFill/>
                </a:uFill>
                <a:hlinkClick r:id="rId4"/>
              </a:rPr>
              <a:t>Tax Semi Flat Illustrations</a:t>
            </a:r>
            <a:endParaRPr/>
          </a:p>
          <a:p>
            <a:pPr marL="457200" lvl="0" indent="-311150" algn="l" rtl="0">
              <a:spcBef>
                <a:spcPts val="0"/>
              </a:spcBef>
              <a:spcAft>
                <a:spcPts val="0"/>
              </a:spcAft>
              <a:buSzPts val="1300"/>
              <a:buChar char="●"/>
            </a:pPr>
            <a:r>
              <a:rPr lang="en" sz="1400">
                <a:uFill>
                  <a:noFill/>
                </a:uFill>
                <a:hlinkClick r:id="rId5"/>
              </a:rPr>
              <a:t>Accountant Semi Flat Illustrations</a:t>
            </a:r>
            <a:endParaRPr sz="2400" b="1">
              <a:latin typeface="Quicksand"/>
              <a:ea typeface="Quicksand"/>
              <a:cs typeface="Quicksand"/>
              <a:sym typeface="Quicksand"/>
            </a:endParaRPr>
          </a:p>
        </p:txBody>
      </p:sp>
      <p:sp>
        <p:nvSpPr>
          <p:cNvPr id="1465" name="Google Shape;1465;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466" name="Google Shape;1466;p48"/>
          <p:cNvSpPr/>
          <p:nvPr/>
        </p:nvSpPr>
        <p:spPr>
          <a:xfrm flipH="1">
            <a:off x="-4298200" y="257385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467" name="Google Shape;1467;p48"/>
          <p:cNvSpPr/>
          <p:nvPr/>
        </p:nvSpPr>
        <p:spPr>
          <a:xfrm rot="-9900040">
            <a:off x="7333194" y="3559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468" name="Google Shape;1468;p48"/>
          <p:cNvSpPr/>
          <p:nvPr/>
        </p:nvSpPr>
        <p:spPr>
          <a:xfrm>
            <a:off x="3760858" y="4748143"/>
            <a:ext cx="19224" cy="37397"/>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 name="Google Shape;1469;p48"/>
          <p:cNvGrpSpPr/>
          <p:nvPr/>
        </p:nvGrpSpPr>
        <p:grpSpPr>
          <a:xfrm>
            <a:off x="1193285" y="2901512"/>
            <a:ext cx="992822" cy="1236593"/>
            <a:chOff x="3729540" y="3446012"/>
            <a:chExt cx="484445" cy="603393"/>
          </a:xfrm>
        </p:grpSpPr>
        <p:sp>
          <p:nvSpPr>
            <p:cNvPr id="1470" name="Google Shape;1470;p48"/>
            <p:cNvSpPr/>
            <p:nvPr/>
          </p:nvSpPr>
          <p:spPr>
            <a:xfrm>
              <a:off x="3812308" y="3719747"/>
              <a:ext cx="96959"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3826429" y="3747778"/>
              <a:ext cx="86823"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3830484" y="3775040"/>
              <a:ext cx="85844"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3729540" y="3446012"/>
              <a:ext cx="484445" cy="603393"/>
            </a:xfrm>
            <a:custGeom>
              <a:avLst/>
              <a:gdLst/>
              <a:ahLst/>
              <a:cxnLst/>
              <a:rect l="l" t="t" r="r" b="b"/>
              <a:pathLst>
                <a:path w="6930" h="8632" extrusionOk="0">
                  <a:moveTo>
                    <a:pt x="1567" y="0"/>
                  </a:moveTo>
                  <a:cubicBezTo>
                    <a:pt x="1341" y="0"/>
                    <a:pt x="1151" y="162"/>
                    <a:pt x="1112" y="382"/>
                  </a:cubicBezTo>
                  <a:lnTo>
                    <a:pt x="29" y="7311"/>
                  </a:lnTo>
                  <a:cubicBezTo>
                    <a:pt x="1" y="7557"/>
                    <a:pt x="174" y="7788"/>
                    <a:pt x="419" y="7831"/>
                  </a:cubicBezTo>
                  <a:lnTo>
                    <a:pt x="5558" y="8625"/>
                  </a:lnTo>
                  <a:cubicBezTo>
                    <a:pt x="5584" y="8629"/>
                    <a:pt x="5609" y="8631"/>
                    <a:pt x="5634" y="8631"/>
                  </a:cubicBezTo>
                  <a:cubicBezTo>
                    <a:pt x="5849" y="8631"/>
                    <a:pt x="6039" y="8470"/>
                    <a:pt x="6078" y="8250"/>
                  </a:cubicBezTo>
                  <a:lnTo>
                    <a:pt x="6930" y="2822"/>
                  </a:lnTo>
                  <a:lnTo>
                    <a:pt x="5241" y="570"/>
                  </a:lnTo>
                  <a:lnTo>
                    <a:pt x="1646" y="7"/>
                  </a:lnTo>
                  <a:cubicBezTo>
                    <a:pt x="1619" y="2"/>
                    <a:pt x="1593"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4076691" y="3483759"/>
              <a:ext cx="136316" cy="159516"/>
            </a:xfrm>
            <a:custGeom>
              <a:avLst/>
              <a:gdLst/>
              <a:ahLst/>
              <a:cxnLst/>
              <a:rect l="l" t="t" r="r" b="b"/>
              <a:pathLst>
                <a:path w="1950" h="2282" extrusionOk="0">
                  <a:moveTo>
                    <a:pt x="260" y="1"/>
                  </a:moveTo>
                  <a:lnTo>
                    <a:pt x="44" y="1387"/>
                  </a:lnTo>
                  <a:cubicBezTo>
                    <a:pt x="0" y="1719"/>
                    <a:pt x="231" y="2036"/>
                    <a:pt x="563" y="2094"/>
                  </a:cubicBezTo>
                  <a:lnTo>
                    <a:pt x="1949" y="2282"/>
                  </a:lnTo>
                  <a:lnTo>
                    <a:pt x="260"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4076691" y="3483759"/>
              <a:ext cx="136316" cy="159516"/>
            </a:xfrm>
            <a:custGeom>
              <a:avLst/>
              <a:gdLst/>
              <a:ahLst/>
              <a:cxnLst/>
              <a:rect l="l" t="t" r="r" b="b"/>
              <a:pathLst>
                <a:path w="1950" h="2282" extrusionOk="0">
                  <a:moveTo>
                    <a:pt x="260" y="1"/>
                  </a:moveTo>
                  <a:lnTo>
                    <a:pt x="44" y="1387"/>
                  </a:lnTo>
                  <a:cubicBezTo>
                    <a:pt x="0" y="1719"/>
                    <a:pt x="231" y="2036"/>
                    <a:pt x="563" y="2094"/>
                  </a:cubicBezTo>
                  <a:lnTo>
                    <a:pt x="1949" y="2282"/>
                  </a:lnTo>
                  <a:lnTo>
                    <a:pt x="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8"/>
            <p:cNvSpPr/>
            <p:nvPr/>
          </p:nvSpPr>
          <p:spPr>
            <a:xfrm>
              <a:off x="3832511" y="3669488"/>
              <a:ext cx="286613" cy="275483"/>
            </a:xfrm>
            <a:custGeom>
              <a:avLst/>
              <a:gdLst/>
              <a:ahLst/>
              <a:cxnLst/>
              <a:rect l="l" t="t" r="r" b="b"/>
              <a:pathLst>
                <a:path w="4100" h="3941" extrusionOk="0">
                  <a:moveTo>
                    <a:pt x="577" y="79"/>
                  </a:moveTo>
                  <a:lnTo>
                    <a:pt x="3993" y="613"/>
                  </a:lnTo>
                  <a:lnTo>
                    <a:pt x="3993" y="613"/>
                  </a:lnTo>
                  <a:cubicBezTo>
                    <a:pt x="3851" y="1594"/>
                    <a:pt x="3723" y="2418"/>
                    <a:pt x="3638" y="3003"/>
                  </a:cubicBezTo>
                  <a:cubicBezTo>
                    <a:pt x="3609" y="3291"/>
                    <a:pt x="3566" y="3522"/>
                    <a:pt x="3551" y="3696"/>
                  </a:cubicBezTo>
                  <a:cubicBezTo>
                    <a:pt x="3537" y="3768"/>
                    <a:pt x="3522" y="3826"/>
                    <a:pt x="3522" y="3883"/>
                  </a:cubicBezTo>
                  <a:cubicBezTo>
                    <a:pt x="3522" y="3898"/>
                    <a:pt x="3522" y="3926"/>
                    <a:pt x="3522" y="3941"/>
                  </a:cubicBezTo>
                  <a:lnTo>
                    <a:pt x="3522" y="3941"/>
                  </a:lnTo>
                  <a:cubicBezTo>
                    <a:pt x="3508" y="3940"/>
                    <a:pt x="3489" y="3937"/>
                    <a:pt x="3479" y="3927"/>
                  </a:cubicBezTo>
                  <a:lnTo>
                    <a:pt x="3277" y="3898"/>
                  </a:lnTo>
                  <a:lnTo>
                    <a:pt x="2555" y="3768"/>
                  </a:lnTo>
                  <a:lnTo>
                    <a:pt x="77" y="3371"/>
                  </a:lnTo>
                  <a:lnTo>
                    <a:pt x="77" y="3371"/>
                  </a:lnTo>
                  <a:cubicBezTo>
                    <a:pt x="149" y="2890"/>
                    <a:pt x="233" y="2368"/>
                    <a:pt x="318" y="1819"/>
                  </a:cubicBezTo>
                  <a:cubicBezTo>
                    <a:pt x="361" y="1530"/>
                    <a:pt x="419" y="1242"/>
                    <a:pt x="462" y="938"/>
                  </a:cubicBezTo>
                  <a:lnTo>
                    <a:pt x="534" y="491"/>
                  </a:lnTo>
                  <a:cubicBezTo>
                    <a:pt x="534" y="419"/>
                    <a:pt x="549" y="347"/>
                    <a:pt x="563" y="260"/>
                  </a:cubicBezTo>
                  <a:lnTo>
                    <a:pt x="577" y="144"/>
                  </a:lnTo>
                  <a:lnTo>
                    <a:pt x="577" y="87"/>
                  </a:lnTo>
                  <a:lnTo>
                    <a:pt x="577" y="79"/>
                  </a:lnTo>
                  <a:close/>
                  <a:moveTo>
                    <a:pt x="563" y="0"/>
                  </a:moveTo>
                  <a:lnTo>
                    <a:pt x="505" y="29"/>
                  </a:lnTo>
                  <a:lnTo>
                    <a:pt x="505" y="58"/>
                  </a:lnTo>
                  <a:lnTo>
                    <a:pt x="505" y="87"/>
                  </a:lnTo>
                  <a:lnTo>
                    <a:pt x="491" y="144"/>
                  </a:lnTo>
                  <a:lnTo>
                    <a:pt x="476" y="260"/>
                  </a:lnTo>
                  <a:cubicBezTo>
                    <a:pt x="462" y="332"/>
                    <a:pt x="462" y="419"/>
                    <a:pt x="448" y="491"/>
                  </a:cubicBezTo>
                  <a:lnTo>
                    <a:pt x="375" y="938"/>
                  </a:lnTo>
                  <a:cubicBezTo>
                    <a:pt x="332" y="1242"/>
                    <a:pt x="289" y="1530"/>
                    <a:pt x="245" y="1805"/>
                  </a:cubicBezTo>
                  <a:cubicBezTo>
                    <a:pt x="159" y="2382"/>
                    <a:pt x="72" y="2916"/>
                    <a:pt x="0" y="3407"/>
                  </a:cubicBezTo>
                  <a:lnTo>
                    <a:pt x="0" y="3450"/>
                  </a:lnTo>
                  <a:lnTo>
                    <a:pt x="29" y="3450"/>
                  </a:lnTo>
                  <a:lnTo>
                    <a:pt x="2598" y="3826"/>
                  </a:lnTo>
                  <a:lnTo>
                    <a:pt x="3306" y="3927"/>
                  </a:lnTo>
                  <a:lnTo>
                    <a:pt x="3479" y="3941"/>
                  </a:lnTo>
                  <a:lnTo>
                    <a:pt x="3537" y="3941"/>
                  </a:lnTo>
                  <a:cubicBezTo>
                    <a:pt x="3533" y="3941"/>
                    <a:pt x="3528" y="3941"/>
                    <a:pt x="3523" y="3941"/>
                  </a:cubicBezTo>
                  <a:lnTo>
                    <a:pt x="3523" y="3941"/>
                  </a:lnTo>
                  <a:cubicBezTo>
                    <a:pt x="3537" y="3926"/>
                    <a:pt x="3551" y="3912"/>
                    <a:pt x="3551" y="3883"/>
                  </a:cubicBezTo>
                  <a:cubicBezTo>
                    <a:pt x="3566" y="3840"/>
                    <a:pt x="3566" y="3782"/>
                    <a:pt x="3580" y="3710"/>
                  </a:cubicBezTo>
                  <a:cubicBezTo>
                    <a:pt x="3609" y="3537"/>
                    <a:pt x="3652" y="3320"/>
                    <a:pt x="3695" y="3032"/>
                  </a:cubicBezTo>
                  <a:cubicBezTo>
                    <a:pt x="3797" y="2425"/>
                    <a:pt x="3941" y="1588"/>
                    <a:pt x="4100" y="578"/>
                  </a:cubicBezTo>
                  <a:lnTo>
                    <a:pt x="4100" y="534"/>
                  </a:lnTo>
                  <a:lnTo>
                    <a:pt x="4056" y="534"/>
                  </a:lnTo>
                  <a:lnTo>
                    <a:pt x="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8"/>
            <p:cNvSpPr/>
            <p:nvPr/>
          </p:nvSpPr>
          <p:spPr>
            <a:xfrm>
              <a:off x="3953588" y="3693674"/>
              <a:ext cx="36351" cy="235220"/>
            </a:xfrm>
            <a:custGeom>
              <a:avLst/>
              <a:gdLst/>
              <a:ahLst/>
              <a:cxnLst/>
              <a:rect l="l" t="t" r="r" b="b"/>
              <a:pathLst>
                <a:path w="520" h="3365" extrusionOk="0">
                  <a:moveTo>
                    <a:pt x="520" y="1"/>
                  </a:moveTo>
                  <a:lnTo>
                    <a:pt x="520" y="1"/>
                  </a:lnTo>
                  <a:cubicBezTo>
                    <a:pt x="390" y="549"/>
                    <a:pt x="289" y="1112"/>
                    <a:pt x="217" y="1675"/>
                  </a:cubicBezTo>
                  <a:cubicBezTo>
                    <a:pt x="116" y="2238"/>
                    <a:pt x="44" y="2801"/>
                    <a:pt x="0" y="3364"/>
                  </a:cubicBezTo>
                  <a:cubicBezTo>
                    <a:pt x="130" y="2815"/>
                    <a:pt x="231" y="2252"/>
                    <a:pt x="303" y="1690"/>
                  </a:cubicBezTo>
                  <a:cubicBezTo>
                    <a:pt x="404" y="1127"/>
                    <a:pt x="491" y="564"/>
                    <a:pt x="5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3840550" y="3849066"/>
              <a:ext cx="246277" cy="38446"/>
            </a:xfrm>
            <a:custGeom>
              <a:avLst/>
              <a:gdLst/>
              <a:ahLst/>
              <a:cxnLst/>
              <a:rect l="l" t="t" r="r" b="b"/>
              <a:pathLst>
                <a:path w="3523" h="550" extrusionOk="0">
                  <a:moveTo>
                    <a:pt x="0" y="1"/>
                  </a:moveTo>
                  <a:lnTo>
                    <a:pt x="0" y="1"/>
                  </a:lnTo>
                  <a:cubicBezTo>
                    <a:pt x="578" y="145"/>
                    <a:pt x="1170" y="246"/>
                    <a:pt x="1762" y="318"/>
                  </a:cubicBezTo>
                  <a:cubicBezTo>
                    <a:pt x="2339" y="434"/>
                    <a:pt x="2931" y="506"/>
                    <a:pt x="3523" y="549"/>
                  </a:cubicBezTo>
                  <a:cubicBezTo>
                    <a:pt x="2945" y="405"/>
                    <a:pt x="2368" y="304"/>
                    <a:pt x="1776" y="232"/>
                  </a:cubicBezTo>
                  <a:cubicBezTo>
                    <a:pt x="1184" y="116"/>
                    <a:pt x="592" y="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3852644" y="3790558"/>
              <a:ext cx="246277" cy="37397"/>
            </a:xfrm>
            <a:custGeom>
              <a:avLst/>
              <a:gdLst/>
              <a:ahLst/>
              <a:cxnLst/>
              <a:rect l="l" t="t" r="r" b="b"/>
              <a:pathLst>
                <a:path w="3523" h="535" extrusionOk="0">
                  <a:moveTo>
                    <a:pt x="1" y="0"/>
                  </a:moveTo>
                  <a:cubicBezTo>
                    <a:pt x="593" y="130"/>
                    <a:pt x="1170" y="231"/>
                    <a:pt x="1762" y="318"/>
                  </a:cubicBezTo>
                  <a:cubicBezTo>
                    <a:pt x="2339" y="419"/>
                    <a:pt x="2931" y="491"/>
                    <a:pt x="3523" y="534"/>
                  </a:cubicBezTo>
                  <a:cubicBezTo>
                    <a:pt x="2946" y="405"/>
                    <a:pt x="2368" y="304"/>
                    <a:pt x="1776" y="217"/>
                  </a:cubicBezTo>
                  <a:cubicBezTo>
                    <a:pt x="1184" y="116"/>
                    <a:pt x="607" y="4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862780" y="3728974"/>
              <a:ext cx="244250" cy="38446"/>
            </a:xfrm>
            <a:custGeom>
              <a:avLst/>
              <a:gdLst/>
              <a:ahLst/>
              <a:cxnLst/>
              <a:rect l="l" t="t" r="r" b="b"/>
              <a:pathLst>
                <a:path w="3494" h="550" extrusionOk="0">
                  <a:moveTo>
                    <a:pt x="0" y="1"/>
                  </a:moveTo>
                  <a:lnTo>
                    <a:pt x="0" y="1"/>
                  </a:lnTo>
                  <a:cubicBezTo>
                    <a:pt x="563" y="145"/>
                    <a:pt x="1155" y="246"/>
                    <a:pt x="1732" y="318"/>
                  </a:cubicBezTo>
                  <a:cubicBezTo>
                    <a:pt x="2310" y="434"/>
                    <a:pt x="2902" y="506"/>
                    <a:pt x="3493" y="549"/>
                  </a:cubicBezTo>
                  <a:cubicBezTo>
                    <a:pt x="2916" y="405"/>
                    <a:pt x="2339" y="304"/>
                    <a:pt x="1747" y="232"/>
                  </a:cubicBezTo>
                  <a:cubicBezTo>
                    <a:pt x="1169" y="131"/>
                    <a:pt x="577" y="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48"/>
          <p:cNvGrpSpPr/>
          <p:nvPr/>
        </p:nvGrpSpPr>
        <p:grpSpPr>
          <a:xfrm>
            <a:off x="2712394" y="2948699"/>
            <a:ext cx="1019613" cy="1002655"/>
            <a:chOff x="4481374" y="3239591"/>
            <a:chExt cx="497518" cy="489243"/>
          </a:xfrm>
        </p:grpSpPr>
        <p:sp>
          <p:nvSpPr>
            <p:cNvPr id="1482" name="Google Shape;1482;p48"/>
            <p:cNvSpPr/>
            <p:nvPr/>
          </p:nvSpPr>
          <p:spPr>
            <a:xfrm>
              <a:off x="4677110" y="3239591"/>
              <a:ext cx="151415" cy="87797"/>
            </a:xfrm>
            <a:custGeom>
              <a:avLst/>
              <a:gdLst/>
              <a:ahLst/>
              <a:cxnLst/>
              <a:rect l="l" t="t" r="r" b="b"/>
              <a:pathLst>
                <a:path w="2166" h="1256" extrusionOk="0">
                  <a:moveTo>
                    <a:pt x="0" y="1"/>
                  </a:moveTo>
                  <a:lnTo>
                    <a:pt x="520" y="982"/>
                  </a:lnTo>
                  <a:cubicBezTo>
                    <a:pt x="611" y="1155"/>
                    <a:pt x="788" y="1256"/>
                    <a:pt x="970" y="1256"/>
                  </a:cubicBezTo>
                  <a:cubicBezTo>
                    <a:pt x="1047" y="1256"/>
                    <a:pt x="1126" y="1237"/>
                    <a:pt x="1199" y="1199"/>
                  </a:cubicBezTo>
                  <a:lnTo>
                    <a:pt x="2166" y="65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4644814" y="3415185"/>
              <a:ext cx="174624" cy="91921"/>
            </a:xfrm>
            <a:custGeom>
              <a:avLst/>
              <a:gdLst/>
              <a:ahLst/>
              <a:cxnLst/>
              <a:rect l="l" t="t" r="r" b="b"/>
              <a:pathLst>
                <a:path w="2498" h="1315" extrusionOk="0">
                  <a:moveTo>
                    <a:pt x="2498" y="0"/>
                  </a:moveTo>
                  <a:lnTo>
                    <a:pt x="2498" y="0"/>
                  </a:lnTo>
                  <a:cubicBezTo>
                    <a:pt x="1632" y="390"/>
                    <a:pt x="809" y="823"/>
                    <a:pt x="1" y="1314"/>
                  </a:cubicBezTo>
                  <a:cubicBezTo>
                    <a:pt x="867" y="939"/>
                    <a:pt x="1690" y="506"/>
                    <a:pt x="2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 name="Google Shape;1484;p48"/>
            <p:cNvGrpSpPr/>
            <p:nvPr/>
          </p:nvGrpSpPr>
          <p:grpSpPr>
            <a:xfrm>
              <a:off x="4481374" y="3240640"/>
              <a:ext cx="497518" cy="488194"/>
              <a:chOff x="3301570" y="3567849"/>
              <a:chExt cx="336456" cy="330151"/>
            </a:xfrm>
          </p:grpSpPr>
          <p:sp>
            <p:nvSpPr>
              <p:cNvPr id="1485" name="Google Shape;1485;p48"/>
              <p:cNvSpPr/>
              <p:nvPr/>
            </p:nvSpPr>
            <p:spPr>
              <a:xfrm>
                <a:off x="3301570" y="3567849"/>
                <a:ext cx="336456" cy="330151"/>
              </a:xfrm>
              <a:custGeom>
                <a:avLst/>
                <a:gdLst/>
                <a:ahLst/>
                <a:cxnLst/>
                <a:rect l="l" t="t" r="r" b="b"/>
                <a:pathLst>
                  <a:path w="7117" h="6984" extrusionOk="0">
                    <a:moveTo>
                      <a:pt x="2815" y="0"/>
                    </a:moveTo>
                    <a:lnTo>
                      <a:pt x="245" y="1357"/>
                    </a:lnTo>
                    <a:cubicBezTo>
                      <a:pt x="58" y="1458"/>
                      <a:pt x="0" y="1675"/>
                      <a:pt x="87" y="1848"/>
                    </a:cubicBezTo>
                    <a:lnTo>
                      <a:pt x="2699" y="6785"/>
                    </a:lnTo>
                    <a:cubicBezTo>
                      <a:pt x="2699" y="6785"/>
                      <a:pt x="2699" y="6799"/>
                      <a:pt x="2699" y="6799"/>
                    </a:cubicBezTo>
                    <a:cubicBezTo>
                      <a:pt x="2769" y="6919"/>
                      <a:pt x="2894" y="6983"/>
                      <a:pt x="3022" y="6983"/>
                    </a:cubicBezTo>
                    <a:cubicBezTo>
                      <a:pt x="3079" y="6983"/>
                      <a:pt x="3137" y="6970"/>
                      <a:pt x="3190" y="6944"/>
                    </a:cubicBezTo>
                    <a:lnTo>
                      <a:pt x="6857" y="5009"/>
                    </a:lnTo>
                    <a:lnTo>
                      <a:pt x="6871" y="5009"/>
                    </a:lnTo>
                    <a:cubicBezTo>
                      <a:pt x="7045" y="4908"/>
                      <a:pt x="7117" y="4692"/>
                      <a:pt x="7016" y="4518"/>
                    </a:cubicBezTo>
                    <a:lnTo>
                      <a:pt x="4980" y="635"/>
                    </a:lnTo>
                    <a:lnTo>
                      <a:pt x="28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3394182" y="3655161"/>
                <a:ext cx="181063" cy="181574"/>
              </a:xfrm>
              <a:custGeom>
                <a:avLst/>
                <a:gdLst/>
                <a:ahLst/>
                <a:cxnLst/>
                <a:rect l="l" t="t" r="r" b="b"/>
                <a:pathLst>
                  <a:path w="3830" h="3841" extrusionOk="0">
                    <a:moveTo>
                      <a:pt x="2574" y="1"/>
                    </a:moveTo>
                    <a:lnTo>
                      <a:pt x="2530" y="30"/>
                    </a:lnTo>
                    <a:lnTo>
                      <a:pt x="33" y="1343"/>
                    </a:lnTo>
                    <a:cubicBezTo>
                      <a:pt x="33" y="1343"/>
                      <a:pt x="33" y="1342"/>
                      <a:pt x="33" y="1342"/>
                    </a:cubicBezTo>
                    <a:cubicBezTo>
                      <a:pt x="30" y="1342"/>
                      <a:pt x="12" y="1395"/>
                      <a:pt x="4" y="1411"/>
                    </a:cubicBezTo>
                    <a:lnTo>
                      <a:pt x="4" y="1411"/>
                    </a:lnTo>
                    <a:lnTo>
                      <a:pt x="4" y="1401"/>
                    </a:lnTo>
                    <a:cubicBezTo>
                      <a:pt x="2" y="1412"/>
                      <a:pt x="1" y="1416"/>
                      <a:pt x="2" y="1416"/>
                    </a:cubicBezTo>
                    <a:cubicBezTo>
                      <a:pt x="2" y="1416"/>
                      <a:pt x="3" y="1414"/>
                      <a:pt x="4" y="1411"/>
                    </a:cubicBezTo>
                    <a:lnTo>
                      <a:pt x="4" y="1411"/>
                    </a:lnTo>
                    <a:lnTo>
                      <a:pt x="4" y="1415"/>
                    </a:lnTo>
                    <a:lnTo>
                      <a:pt x="19" y="1430"/>
                    </a:lnTo>
                    <a:lnTo>
                      <a:pt x="48" y="1473"/>
                    </a:lnTo>
                    <a:lnTo>
                      <a:pt x="91" y="1560"/>
                    </a:lnTo>
                    <a:lnTo>
                      <a:pt x="163" y="1719"/>
                    </a:lnTo>
                    <a:lnTo>
                      <a:pt x="336" y="2036"/>
                    </a:lnTo>
                    <a:cubicBezTo>
                      <a:pt x="452" y="2253"/>
                      <a:pt x="567" y="2455"/>
                      <a:pt x="668" y="2657"/>
                    </a:cubicBezTo>
                    <a:cubicBezTo>
                      <a:pt x="885" y="3061"/>
                      <a:pt x="1087" y="3451"/>
                      <a:pt x="1275" y="3797"/>
                    </a:cubicBezTo>
                    <a:lnTo>
                      <a:pt x="1289" y="3841"/>
                    </a:lnTo>
                    <a:lnTo>
                      <a:pt x="1332" y="3812"/>
                    </a:lnTo>
                    <a:lnTo>
                      <a:pt x="3137" y="2830"/>
                    </a:lnTo>
                    <a:lnTo>
                      <a:pt x="3642" y="2556"/>
                    </a:lnTo>
                    <a:cubicBezTo>
                      <a:pt x="3700" y="2527"/>
                      <a:pt x="3757" y="2498"/>
                      <a:pt x="3815" y="2455"/>
                    </a:cubicBezTo>
                    <a:lnTo>
                      <a:pt x="3815" y="2455"/>
                    </a:lnTo>
                    <a:cubicBezTo>
                      <a:pt x="3801" y="2455"/>
                      <a:pt x="3743" y="2484"/>
                      <a:pt x="3613" y="2556"/>
                    </a:cubicBezTo>
                    <a:lnTo>
                      <a:pt x="3093" y="2816"/>
                    </a:lnTo>
                    <a:lnTo>
                      <a:pt x="1329" y="3719"/>
                    </a:lnTo>
                    <a:lnTo>
                      <a:pt x="755" y="2614"/>
                    </a:lnTo>
                    <a:lnTo>
                      <a:pt x="423" y="1993"/>
                    </a:lnTo>
                    <a:lnTo>
                      <a:pt x="264" y="1675"/>
                    </a:lnTo>
                    <a:lnTo>
                      <a:pt x="177" y="1517"/>
                    </a:lnTo>
                    <a:lnTo>
                      <a:pt x="134" y="1430"/>
                    </a:lnTo>
                    <a:lnTo>
                      <a:pt x="112" y="1397"/>
                    </a:lnTo>
                    <a:lnTo>
                      <a:pt x="2552" y="113"/>
                    </a:lnTo>
                    <a:lnTo>
                      <a:pt x="2552" y="113"/>
                    </a:lnTo>
                    <a:lnTo>
                      <a:pt x="3454" y="1805"/>
                    </a:lnTo>
                    <a:lnTo>
                      <a:pt x="3729" y="2296"/>
                    </a:lnTo>
                    <a:cubicBezTo>
                      <a:pt x="3757" y="2354"/>
                      <a:pt x="3786" y="2412"/>
                      <a:pt x="3830" y="2469"/>
                    </a:cubicBezTo>
                    <a:cubicBezTo>
                      <a:pt x="3801" y="2412"/>
                      <a:pt x="3772" y="2354"/>
                      <a:pt x="3743" y="2296"/>
                    </a:cubicBezTo>
                    <a:cubicBezTo>
                      <a:pt x="3671" y="2166"/>
                      <a:pt x="3599" y="2007"/>
                      <a:pt x="3498" y="1805"/>
                    </a:cubicBezTo>
                    <a:cubicBezTo>
                      <a:pt x="3267" y="1372"/>
                      <a:pt x="2964" y="766"/>
                      <a:pt x="2588" y="44"/>
                    </a:cubicBezTo>
                    <a:lnTo>
                      <a:pt x="25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3455781" y="3691325"/>
                <a:ext cx="60087" cy="114021"/>
              </a:xfrm>
              <a:custGeom>
                <a:avLst/>
                <a:gdLst/>
                <a:ahLst/>
                <a:cxnLst/>
                <a:rect l="l" t="t" r="r" b="b"/>
                <a:pathLst>
                  <a:path w="1271" h="2412" extrusionOk="0">
                    <a:moveTo>
                      <a:pt x="0" y="1"/>
                    </a:moveTo>
                    <a:lnTo>
                      <a:pt x="0" y="1"/>
                    </a:lnTo>
                    <a:cubicBezTo>
                      <a:pt x="174" y="419"/>
                      <a:pt x="376" y="838"/>
                      <a:pt x="592" y="1228"/>
                    </a:cubicBezTo>
                    <a:cubicBezTo>
                      <a:pt x="794" y="1632"/>
                      <a:pt x="1025" y="2036"/>
                      <a:pt x="1271" y="2412"/>
                    </a:cubicBezTo>
                    <a:cubicBezTo>
                      <a:pt x="1098" y="1993"/>
                      <a:pt x="895" y="1574"/>
                      <a:pt x="679" y="1185"/>
                    </a:cubicBezTo>
                    <a:cubicBezTo>
                      <a:pt x="477" y="780"/>
                      <a:pt x="260" y="37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3441457" y="3744554"/>
                <a:ext cx="118802" cy="62825"/>
              </a:xfrm>
              <a:custGeom>
                <a:avLst/>
                <a:gdLst/>
                <a:ahLst/>
                <a:cxnLst/>
                <a:rect l="l" t="t" r="r" b="b"/>
                <a:pathLst>
                  <a:path w="2513" h="1329" extrusionOk="0">
                    <a:moveTo>
                      <a:pt x="2512" y="1"/>
                    </a:moveTo>
                    <a:cubicBezTo>
                      <a:pt x="2079" y="174"/>
                      <a:pt x="1646" y="391"/>
                      <a:pt x="1242" y="622"/>
                    </a:cubicBezTo>
                    <a:cubicBezTo>
                      <a:pt x="809" y="824"/>
                      <a:pt x="390" y="1055"/>
                      <a:pt x="0" y="1329"/>
                    </a:cubicBezTo>
                    <a:cubicBezTo>
                      <a:pt x="433" y="1141"/>
                      <a:pt x="866" y="939"/>
                      <a:pt x="1285" y="708"/>
                    </a:cubicBezTo>
                    <a:cubicBezTo>
                      <a:pt x="1704" y="492"/>
                      <a:pt x="2122" y="261"/>
                      <a:pt x="2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3427794" y="3714536"/>
                <a:ext cx="118802" cy="62825"/>
              </a:xfrm>
              <a:custGeom>
                <a:avLst/>
                <a:gdLst/>
                <a:ahLst/>
                <a:cxnLst/>
                <a:rect l="l" t="t" r="r" b="b"/>
                <a:pathLst>
                  <a:path w="2513" h="1329" extrusionOk="0">
                    <a:moveTo>
                      <a:pt x="2512" y="1"/>
                    </a:moveTo>
                    <a:cubicBezTo>
                      <a:pt x="2489" y="16"/>
                      <a:pt x="2465" y="31"/>
                      <a:pt x="2442" y="46"/>
                    </a:cubicBezTo>
                    <a:lnTo>
                      <a:pt x="2442" y="46"/>
                    </a:lnTo>
                    <a:cubicBezTo>
                      <a:pt x="2465" y="36"/>
                      <a:pt x="2489" y="25"/>
                      <a:pt x="2512" y="15"/>
                    </a:cubicBezTo>
                    <a:lnTo>
                      <a:pt x="2512" y="1"/>
                    </a:lnTo>
                    <a:close/>
                    <a:moveTo>
                      <a:pt x="2442" y="46"/>
                    </a:moveTo>
                    <a:lnTo>
                      <a:pt x="2442" y="46"/>
                    </a:lnTo>
                    <a:cubicBezTo>
                      <a:pt x="1601" y="415"/>
                      <a:pt x="787" y="851"/>
                      <a:pt x="1" y="1329"/>
                    </a:cubicBezTo>
                    <a:cubicBezTo>
                      <a:pt x="434" y="1156"/>
                      <a:pt x="867" y="939"/>
                      <a:pt x="1271" y="708"/>
                    </a:cubicBezTo>
                    <a:cubicBezTo>
                      <a:pt x="1679" y="518"/>
                      <a:pt x="2061" y="289"/>
                      <a:pt x="2442"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0" name="Google Shape;1490;p48"/>
          <p:cNvGrpSpPr/>
          <p:nvPr/>
        </p:nvGrpSpPr>
        <p:grpSpPr>
          <a:xfrm>
            <a:off x="4212051" y="2148756"/>
            <a:ext cx="1049928" cy="2138777"/>
            <a:chOff x="199873" y="3927455"/>
            <a:chExt cx="539171" cy="1098329"/>
          </a:xfrm>
        </p:grpSpPr>
        <p:sp>
          <p:nvSpPr>
            <p:cNvPr id="1491" name="Google Shape;1491;p48"/>
            <p:cNvSpPr/>
            <p:nvPr/>
          </p:nvSpPr>
          <p:spPr>
            <a:xfrm>
              <a:off x="490614" y="4488816"/>
              <a:ext cx="242994" cy="180486"/>
            </a:xfrm>
            <a:custGeom>
              <a:avLst/>
              <a:gdLst/>
              <a:ahLst/>
              <a:cxnLst/>
              <a:rect l="l" t="t" r="r" b="b"/>
              <a:pathLst>
                <a:path w="5140" h="3818" extrusionOk="0">
                  <a:moveTo>
                    <a:pt x="2714" y="0"/>
                  </a:moveTo>
                  <a:cubicBezTo>
                    <a:pt x="2598" y="0"/>
                    <a:pt x="2482" y="20"/>
                    <a:pt x="2368" y="64"/>
                  </a:cubicBezTo>
                  <a:cubicBezTo>
                    <a:pt x="2065" y="208"/>
                    <a:pt x="1819" y="439"/>
                    <a:pt x="1646" y="728"/>
                  </a:cubicBezTo>
                  <a:cubicBezTo>
                    <a:pt x="1083" y="1551"/>
                    <a:pt x="621" y="2417"/>
                    <a:pt x="275" y="3341"/>
                  </a:cubicBezTo>
                  <a:lnTo>
                    <a:pt x="0" y="3817"/>
                  </a:lnTo>
                  <a:cubicBezTo>
                    <a:pt x="823" y="3355"/>
                    <a:pt x="1473" y="2633"/>
                    <a:pt x="1834" y="1753"/>
                  </a:cubicBezTo>
                  <a:cubicBezTo>
                    <a:pt x="2007" y="1349"/>
                    <a:pt x="2195" y="858"/>
                    <a:pt x="2628" y="800"/>
                  </a:cubicBezTo>
                  <a:cubicBezTo>
                    <a:pt x="2644" y="799"/>
                    <a:pt x="2660" y="798"/>
                    <a:pt x="2676" y="798"/>
                  </a:cubicBezTo>
                  <a:cubicBezTo>
                    <a:pt x="3001" y="798"/>
                    <a:pt x="3276" y="1069"/>
                    <a:pt x="3552" y="1262"/>
                  </a:cubicBezTo>
                  <a:cubicBezTo>
                    <a:pt x="3863" y="1478"/>
                    <a:pt x="4235" y="1594"/>
                    <a:pt x="4617" y="1594"/>
                  </a:cubicBezTo>
                  <a:cubicBezTo>
                    <a:pt x="4695" y="1594"/>
                    <a:pt x="4773" y="1589"/>
                    <a:pt x="4851" y="1580"/>
                  </a:cubicBezTo>
                  <a:cubicBezTo>
                    <a:pt x="4981" y="1565"/>
                    <a:pt x="5139" y="1493"/>
                    <a:pt x="5125" y="1363"/>
                  </a:cubicBezTo>
                  <a:cubicBezTo>
                    <a:pt x="5096" y="1291"/>
                    <a:pt x="5053" y="1233"/>
                    <a:pt x="4981" y="1190"/>
                  </a:cubicBezTo>
                  <a:lnTo>
                    <a:pt x="3912" y="483"/>
                  </a:lnTo>
                  <a:cubicBezTo>
                    <a:pt x="3552" y="246"/>
                    <a:pt x="3129" y="0"/>
                    <a:pt x="2714"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486501" y="4091916"/>
              <a:ext cx="195908" cy="571903"/>
            </a:xfrm>
            <a:custGeom>
              <a:avLst/>
              <a:gdLst/>
              <a:ahLst/>
              <a:cxnLst/>
              <a:rect l="l" t="t" r="r" b="b"/>
              <a:pathLst>
                <a:path w="4144" h="12098" extrusionOk="0">
                  <a:moveTo>
                    <a:pt x="4144" y="1"/>
                  </a:moveTo>
                  <a:lnTo>
                    <a:pt x="4144" y="1"/>
                  </a:lnTo>
                  <a:cubicBezTo>
                    <a:pt x="2527" y="1415"/>
                    <a:pt x="1545" y="3451"/>
                    <a:pt x="1040" y="5529"/>
                  </a:cubicBezTo>
                  <a:cubicBezTo>
                    <a:pt x="589" y="7334"/>
                    <a:pt x="464" y="9205"/>
                    <a:pt x="392" y="11065"/>
                  </a:cubicBezTo>
                  <a:lnTo>
                    <a:pt x="392" y="11065"/>
                  </a:lnTo>
                  <a:cubicBezTo>
                    <a:pt x="1131" y="9117"/>
                    <a:pt x="1880" y="7179"/>
                    <a:pt x="2628" y="5241"/>
                  </a:cubicBezTo>
                  <a:cubicBezTo>
                    <a:pt x="3278" y="3537"/>
                    <a:pt x="3927" y="1805"/>
                    <a:pt x="4144" y="1"/>
                  </a:cubicBezTo>
                  <a:close/>
                  <a:moveTo>
                    <a:pt x="392" y="11065"/>
                  </a:moveTo>
                  <a:lnTo>
                    <a:pt x="392" y="11065"/>
                  </a:lnTo>
                  <a:cubicBezTo>
                    <a:pt x="261" y="11409"/>
                    <a:pt x="131" y="11753"/>
                    <a:pt x="1" y="12098"/>
                  </a:cubicBezTo>
                  <a:lnTo>
                    <a:pt x="362" y="11910"/>
                  </a:lnTo>
                  <a:cubicBezTo>
                    <a:pt x="371" y="11629"/>
                    <a:pt x="381" y="11347"/>
                    <a:pt x="392" y="11065"/>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199873" y="4385667"/>
              <a:ext cx="286014" cy="312944"/>
            </a:xfrm>
            <a:custGeom>
              <a:avLst/>
              <a:gdLst/>
              <a:ahLst/>
              <a:cxnLst/>
              <a:rect l="l" t="t" r="r" b="b"/>
              <a:pathLst>
                <a:path w="6050" h="6620" extrusionOk="0">
                  <a:moveTo>
                    <a:pt x="3503" y="0"/>
                  </a:moveTo>
                  <a:cubicBezTo>
                    <a:pt x="3235" y="0"/>
                    <a:pt x="2950" y="100"/>
                    <a:pt x="2700" y="210"/>
                  </a:cubicBezTo>
                  <a:cubicBezTo>
                    <a:pt x="1762" y="629"/>
                    <a:pt x="910" y="1178"/>
                    <a:pt x="145" y="1856"/>
                  </a:cubicBezTo>
                  <a:cubicBezTo>
                    <a:pt x="73" y="1899"/>
                    <a:pt x="30" y="1972"/>
                    <a:pt x="1" y="2044"/>
                  </a:cubicBezTo>
                  <a:cubicBezTo>
                    <a:pt x="1" y="2174"/>
                    <a:pt x="88" y="2289"/>
                    <a:pt x="203" y="2304"/>
                  </a:cubicBezTo>
                  <a:cubicBezTo>
                    <a:pt x="261" y="2317"/>
                    <a:pt x="317" y="2324"/>
                    <a:pt x="371" y="2324"/>
                  </a:cubicBezTo>
                  <a:cubicBezTo>
                    <a:pt x="437" y="2324"/>
                    <a:pt x="500" y="2313"/>
                    <a:pt x="564" y="2289"/>
                  </a:cubicBezTo>
                  <a:lnTo>
                    <a:pt x="2715" y="1798"/>
                  </a:lnTo>
                  <a:cubicBezTo>
                    <a:pt x="2841" y="1756"/>
                    <a:pt x="2967" y="1734"/>
                    <a:pt x="3093" y="1734"/>
                  </a:cubicBezTo>
                  <a:cubicBezTo>
                    <a:pt x="3184" y="1734"/>
                    <a:pt x="3274" y="1745"/>
                    <a:pt x="3364" y="1770"/>
                  </a:cubicBezTo>
                  <a:cubicBezTo>
                    <a:pt x="3624" y="1871"/>
                    <a:pt x="3754" y="2130"/>
                    <a:pt x="3884" y="2376"/>
                  </a:cubicBezTo>
                  <a:lnTo>
                    <a:pt x="5992" y="6620"/>
                  </a:lnTo>
                  <a:lnTo>
                    <a:pt x="6049" y="6475"/>
                  </a:lnTo>
                  <a:cubicBezTo>
                    <a:pt x="5746" y="4527"/>
                    <a:pt x="5198" y="2621"/>
                    <a:pt x="4418" y="802"/>
                  </a:cubicBezTo>
                  <a:cubicBezTo>
                    <a:pt x="4332" y="528"/>
                    <a:pt x="4158" y="283"/>
                    <a:pt x="3927" y="109"/>
                  </a:cubicBezTo>
                  <a:cubicBezTo>
                    <a:pt x="3798" y="32"/>
                    <a:pt x="3653" y="0"/>
                    <a:pt x="3503"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490614" y="4488816"/>
              <a:ext cx="242994" cy="180486"/>
            </a:xfrm>
            <a:custGeom>
              <a:avLst/>
              <a:gdLst/>
              <a:ahLst/>
              <a:cxnLst/>
              <a:rect l="l" t="t" r="r" b="b"/>
              <a:pathLst>
                <a:path w="5140" h="3818" extrusionOk="0">
                  <a:moveTo>
                    <a:pt x="2714" y="0"/>
                  </a:moveTo>
                  <a:cubicBezTo>
                    <a:pt x="2598" y="0"/>
                    <a:pt x="2482" y="20"/>
                    <a:pt x="2368" y="64"/>
                  </a:cubicBezTo>
                  <a:cubicBezTo>
                    <a:pt x="2065" y="208"/>
                    <a:pt x="1819" y="439"/>
                    <a:pt x="1646" y="728"/>
                  </a:cubicBezTo>
                  <a:cubicBezTo>
                    <a:pt x="1083" y="1551"/>
                    <a:pt x="621" y="2417"/>
                    <a:pt x="275" y="3341"/>
                  </a:cubicBezTo>
                  <a:lnTo>
                    <a:pt x="0" y="3817"/>
                  </a:lnTo>
                  <a:cubicBezTo>
                    <a:pt x="823" y="3355"/>
                    <a:pt x="1473" y="2633"/>
                    <a:pt x="1834" y="1753"/>
                  </a:cubicBezTo>
                  <a:cubicBezTo>
                    <a:pt x="2007" y="1349"/>
                    <a:pt x="2195" y="858"/>
                    <a:pt x="2628" y="800"/>
                  </a:cubicBezTo>
                  <a:cubicBezTo>
                    <a:pt x="2644" y="799"/>
                    <a:pt x="2660" y="798"/>
                    <a:pt x="2676" y="798"/>
                  </a:cubicBezTo>
                  <a:cubicBezTo>
                    <a:pt x="3001" y="798"/>
                    <a:pt x="3276" y="1069"/>
                    <a:pt x="3552" y="1262"/>
                  </a:cubicBezTo>
                  <a:cubicBezTo>
                    <a:pt x="3863" y="1478"/>
                    <a:pt x="4235" y="1594"/>
                    <a:pt x="4617" y="1594"/>
                  </a:cubicBezTo>
                  <a:cubicBezTo>
                    <a:pt x="4695" y="1594"/>
                    <a:pt x="4773" y="1589"/>
                    <a:pt x="4851" y="1580"/>
                  </a:cubicBezTo>
                  <a:cubicBezTo>
                    <a:pt x="4981" y="1565"/>
                    <a:pt x="5139" y="1493"/>
                    <a:pt x="5125" y="1363"/>
                  </a:cubicBezTo>
                  <a:cubicBezTo>
                    <a:pt x="5096" y="1291"/>
                    <a:pt x="5053" y="1233"/>
                    <a:pt x="4981" y="1190"/>
                  </a:cubicBezTo>
                  <a:lnTo>
                    <a:pt x="3912" y="483"/>
                  </a:lnTo>
                  <a:cubicBezTo>
                    <a:pt x="3552" y="246"/>
                    <a:pt x="3129" y="0"/>
                    <a:pt x="27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486501" y="4091916"/>
              <a:ext cx="195908" cy="571903"/>
            </a:xfrm>
            <a:custGeom>
              <a:avLst/>
              <a:gdLst/>
              <a:ahLst/>
              <a:cxnLst/>
              <a:rect l="l" t="t" r="r" b="b"/>
              <a:pathLst>
                <a:path w="4144" h="12098" extrusionOk="0">
                  <a:moveTo>
                    <a:pt x="4144" y="1"/>
                  </a:moveTo>
                  <a:lnTo>
                    <a:pt x="4144" y="1"/>
                  </a:lnTo>
                  <a:cubicBezTo>
                    <a:pt x="2527" y="1415"/>
                    <a:pt x="1545" y="3451"/>
                    <a:pt x="1040" y="5529"/>
                  </a:cubicBezTo>
                  <a:cubicBezTo>
                    <a:pt x="589" y="7334"/>
                    <a:pt x="464" y="9205"/>
                    <a:pt x="392" y="11065"/>
                  </a:cubicBezTo>
                  <a:lnTo>
                    <a:pt x="392" y="11065"/>
                  </a:lnTo>
                  <a:cubicBezTo>
                    <a:pt x="1131" y="9117"/>
                    <a:pt x="1880" y="7179"/>
                    <a:pt x="2628" y="5241"/>
                  </a:cubicBezTo>
                  <a:cubicBezTo>
                    <a:pt x="3278" y="3537"/>
                    <a:pt x="3927" y="1805"/>
                    <a:pt x="4144" y="1"/>
                  </a:cubicBezTo>
                  <a:close/>
                  <a:moveTo>
                    <a:pt x="392" y="11065"/>
                  </a:moveTo>
                  <a:lnTo>
                    <a:pt x="392" y="11065"/>
                  </a:lnTo>
                  <a:cubicBezTo>
                    <a:pt x="261" y="11409"/>
                    <a:pt x="131" y="11753"/>
                    <a:pt x="1" y="12098"/>
                  </a:cubicBezTo>
                  <a:lnTo>
                    <a:pt x="362" y="11910"/>
                  </a:lnTo>
                  <a:cubicBezTo>
                    <a:pt x="371" y="11629"/>
                    <a:pt x="381" y="11347"/>
                    <a:pt x="392" y="11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199873" y="4385667"/>
              <a:ext cx="286014" cy="312944"/>
            </a:xfrm>
            <a:custGeom>
              <a:avLst/>
              <a:gdLst/>
              <a:ahLst/>
              <a:cxnLst/>
              <a:rect l="l" t="t" r="r" b="b"/>
              <a:pathLst>
                <a:path w="6050" h="6620" extrusionOk="0">
                  <a:moveTo>
                    <a:pt x="3503" y="0"/>
                  </a:moveTo>
                  <a:cubicBezTo>
                    <a:pt x="3235" y="0"/>
                    <a:pt x="2950" y="100"/>
                    <a:pt x="2700" y="210"/>
                  </a:cubicBezTo>
                  <a:cubicBezTo>
                    <a:pt x="1762" y="629"/>
                    <a:pt x="910" y="1178"/>
                    <a:pt x="145" y="1856"/>
                  </a:cubicBezTo>
                  <a:cubicBezTo>
                    <a:pt x="73" y="1899"/>
                    <a:pt x="30" y="1972"/>
                    <a:pt x="1" y="2044"/>
                  </a:cubicBezTo>
                  <a:cubicBezTo>
                    <a:pt x="1" y="2174"/>
                    <a:pt x="88" y="2289"/>
                    <a:pt x="203" y="2304"/>
                  </a:cubicBezTo>
                  <a:cubicBezTo>
                    <a:pt x="261" y="2317"/>
                    <a:pt x="317" y="2324"/>
                    <a:pt x="371" y="2324"/>
                  </a:cubicBezTo>
                  <a:cubicBezTo>
                    <a:pt x="437" y="2324"/>
                    <a:pt x="500" y="2313"/>
                    <a:pt x="564" y="2289"/>
                  </a:cubicBezTo>
                  <a:lnTo>
                    <a:pt x="2715" y="1798"/>
                  </a:lnTo>
                  <a:cubicBezTo>
                    <a:pt x="2841" y="1756"/>
                    <a:pt x="2967" y="1734"/>
                    <a:pt x="3093" y="1734"/>
                  </a:cubicBezTo>
                  <a:cubicBezTo>
                    <a:pt x="3184" y="1734"/>
                    <a:pt x="3274" y="1745"/>
                    <a:pt x="3364" y="1770"/>
                  </a:cubicBezTo>
                  <a:cubicBezTo>
                    <a:pt x="3624" y="1871"/>
                    <a:pt x="3754" y="2130"/>
                    <a:pt x="3884" y="2376"/>
                  </a:cubicBezTo>
                  <a:lnTo>
                    <a:pt x="5992" y="6620"/>
                  </a:lnTo>
                  <a:lnTo>
                    <a:pt x="6049" y="6475"/>
                  </a:lnTo>
                  <a:cubicBezTo>
                    <a:pt x="5746" y="4527"/>
                    <a:pt x="5198" y="2621"/>
                    <a:pt x="4418" y="802"/>
                  </a:cubicBezTo>
                  <a:cubicBezTo>
                    <a:pt x="4332" y="528"/>
                    <a:pt x="4158" y="283"/>
                    <a:pt x="3927" y="109"/>
                  </a:cubicBezTo>
                  <a:cubicBezTo>
                    <a:pt x="3798" y="32"/>
                    <a:pt x="3653" y="0"/>
                    <a:pt x="3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476290" y="3927455"/>
              <a:ext cx="184278" cy="728847"/>
            </a:xfrm>
            <a:custGeom>
              <a:avLst/>
              <a:gdLst/>
              <a:ahLst/>
              <a:cxnLst/>
              <a:rect l="l" t="t" r="r" b="b"/>
              <a:pathLst>
                <a:path w="3898" h="15418" extrusionOk="0">
                  <a:moveTo>
                    <a:pt x="3450" y="1"/>
                  </a:moveTo>
                  <a:cubicBezTo>
                    <a:pt x="1660" y="2137"/>
                    <a:pt x="621" y="4779"/>
                    <a:pt x="477" y="7565"/>
                  </a:cubicBezTo>
                  <a:cubicBezTo>
                    <a:pt x="275" y="12127"/>
                    <a:pt x="0" y="15418"/>
                    <a:pt x="0" y="15418"/>
                  </a:cubicBezTo>
                  <a:lnTo>
                    <a:pt x="506" y="15418"/>
                  </a:lnTo>
                  <a:cubicBezTo>
                    <a:pt x="506" y="15418"/>
                    <a:pt x="1516" y="6208"/>
                    <a:pt x="2180" y="4606"/>
                  </a:cubicBezTo>
                  <a:cubicBezTo>
                    <a:pt x="2858" y="3003"/>
                    <a:pt x="3898" y="708"/>
                    <a:pt x="3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485839" y="3927455"/>
              <a:ext cx="153596" cy="715895"/>
            </a:xfrm>
            <a:custGeom>
              <a:avLst/>
              <a:gdLst/>
              <a:ahLst/>
              <a:cxnLst/>
              <a:rect l="l" t="t" r="r" b="b"/>
              <a:pathLst>
                <a:path w="3249" h="15144" extrusionOk="0">
                  <a:moveTo>
                    <a:pt x="3248" y="1"/>
                  </a:moveTo>
                  <a:lnTo>
                    <a:pt x="3248" y="1"/>
                  </a:lnTo>
                  <a:cubicBezTo>
                    <a:pt x="3219" y="44"/>
                    <a:pt x="3205" y="87"/>
                    <a:pt x="3176" y="131"/>
                  </a:cubicBezTo>
                  <a:cubicBezTo>
                    <a:pt x="3133" y="232"/>
                    <a:pt x="3046" y="362"/>
                    <a:pt x="2960" y="535"/>
                  </a:cubicBezTo>
                  <a:cubicBezTo>
                    <a:pt x="2786" y="896"/>
                    <a:pt x="2555" y="1415"/>
                    <a:pt x="2281" y="2065"/>
                  </a:cubicBezTo>
                  <a:cubicBezTo>
                    <a:pt x="2021" y="2729"/>
                    <a:pt x="1733" y="3509"/>
                    <a:pt x="1458" y="4418"/>
                  </a:cubicBezTo>
                  <a:cubicBezTo>
                    <a:pt x="1155" y="5385"/>
                    <a:pt x="924" y="6381"/>
                    <a:pt x="751" y="7377"/>
                  </a:cubicBezTo>
                  <a:cubicBezTo>
                    <a:pt x="664" y="7897"/>
                    <a:pt x="607" y="8417"/>
                    <a:pt x="578" y="8936"/>
                  </a:cubicBezTo>
                  <a:cubicBezTo>
                    <a:pt x="534" y="9456"/>
                    <a:pt x="506" y="9947"/>
                    <a:pt x="491" y="10409"/>
                  </a:cubicBezTo>
                  <a:cubicBezTo>
                    <a:pt x="433" y="11333"/>
                    <a:pt x="390" y="12170"/>
                    <a:pt x="318" y="12877"/>
                  </a:cubicBezTo>
                  <a:cubicBezTo>
                    <a:pt x="246" y="13585"/>
                    <a:pt x="174" y="14148"/>
                    <a:pt x="101" y="14537"/>
                  </a:cubicBezTo>
                  <a:cubicBezTo>
                    <a:pt x="73" y="14739"/>
                    <a:pt x="44" y="14884"/>
                    <a:pt x="15" y="14985"/>
                  </a:cubicBezTo>
                  <a:cubicBezTo>
                    <a:pt x="15" y="15042"/>
                    <a:pt x="0" y="15086"/>
                    <a:pt x="0" y="15144"/>
                  </a:cubicBezTo>
                  <a:cubicBezTo>
                    <a:pt x="15" y="15086"/>
                    <a:pt x="29" y="15042"/>
                    <a:pt x="44" y="14985"/>
                  </a:cubicBezTo>
                  <a:cubicBezTo>
                    <a:pt x="58" y="14884"/>
                    <a:pt x="101" y="14739"/>
                    <a:pt x="130" y="14537"/>
                  </a:cubicBezTo>
                  <a:cubicBezTo>
                    <a:pt x="217" y="14148"/>
                    <a:pt x="304" y="13585"/>
                    <a:pt x="390" y="12892"/>
                  </a:cubicBezTo>
                  <a:cubicBezTo>
                    <a:pt x="462" y="12184"/>
                    <a:pt x="520" y="11347"/>
                    <a:pt x="578" y="10409"/>
                  </a:cubicBezTo>
                  <a:cubicBezTo>
                    <a:pt x="607" y="9947"/>
                    <a:pt x="636" y="9456"/>
                    <a:pt x="664" y="8951"/>
                  </a:cubicBezTo>
                  <a:cubicBezTo>
                    <a:pt x="708" y="8445"/>
                    <a:pt x="751" y="7926"/>
                    <a:pt x="838" y="7392"/>
                  </a:cubicBezTo>
                  <a:cubicBezTo>
                    <a:pt x="1011" y="6396"/>
                    <a:pt x="1242" y="5414"/>
                    <a:pt x="1545" y="4447"/>
                  </a:cubicBezTo>
                  <a:cubicBezTo>
                    <a:pt x="1805" y="3552"/>
                    <a:pt x="2094" y="2758"/>
                    <a:pt x="2339" y="2108"/>
                  </a:cubicBezTo>
                  <a:cubicBezTo>
                    <a:pt x="2599" y="1444"/>
                    <a:pt x="2830" y="925"/>
                    <a:pt x="3003" y="564"/>
                  </a:cubicBezTo>
                  <a:lnTo>
                    <a:pt x="3191" y="160"/>
                  </a:lnTo>
                  <a:cubicBezTo>
                    <a:pt x="3219" y="102"/>
                    <a:pt x="3234" y="59"/>
                    <a:pt x="32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522005" y="4130159"/>
              <a:ext cx="217040" cy="519997"/>
            </a:xfrm>
            <a:custGeom>
              <a:avLst/>
              <a:gdLst/>
              <a:ahLst/>
              <a:cxnLst/>
              <a:rect l="l" t="t" r="r" b="b"/>
              <a:pathLst>
                <a:path w="4591" h="11000" extrusionOk="0">
                  <a:moveTo>
                    <a:pt x="4360" y="0"/>
                  </a:moveTo>
                  <a:lnTo>
                    <a:pt x="4360" y="0"/>
                  </a:lnTo>
                  <a:cubicBezTo>
                    <a:pt x="4360" y="0"/>
                    <a:pt x="968" y="3248"/>
                    <a:pt x="578" y="6308"/>
                  </a:cubicBezTo>
                  <a:cubicBezTo>
                    <a:pt x="188" y="9383"/>
                    <a:pt x="0" y="11000"/>
                    <a:pt x="0" y="11000"/>
                  </a:cubicBezTo>
                  <a:lnTo>
                    <a:pt x="347" y="11000"/>
                  </a:lnTo>
                  <a:cubicBezTo>
                    <a:pt x="347" y="11000"/>
                    <a:pt x="1141" y="6640"/>
                    <a:pt x="2166" y="5269"/>
                  </a:cubicBezTo>
                  <a:cubicBezTo>
                    <a:pt x="3205" y="3898"/>
                    <a:pt x="4591" y="361"/>
                    <a:pt x="4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534296" y="4139708"/>
              <a:ext cx="191795" cy="489979"/>
            </a:xfrm>
            <a:custGeom>
              <a:avLst/>
              <a:gdLst/>
              <a:ahLst/>
              <a:cxnLst/>
              <a:rect l="l" t="t" r="r" b="b"/>
              <a:pathLst>
                <a:path w="4057" h="10365" extrusionOk="0">
                  <a:moveTo>
                    <a:pt x="4057" y="0"/>
                  </a:moveTo>
                  <a:lnTo>
                    <a:pt x="4057" y="0"/>
                  </a:lnTo>
                  <a:cubicBezTo>
                    <a:pt x="4042" y="29"/>
                    <a:pt x="4028" y="72"/>
                    <a:pt x="4013" y="101"/>
                  </a:cubicBezTo>
                  <a:cubicBezTo>
                    <a:pt x="4028" y="72"/>
                    <a:pt x="4042" y="43"/>
                    <a:pt x="4057" y="0"/>
                  </a:cubicBezTo>
                  <a:close/>
                  <a:moveTo>
                    <a:pt x="4013" y="101"/>
                  </a:moveTo>
                  <a:lnTo>
                    <a:pt x="3826" y="376"/>
                  </a:lnTo>
                  <a:cubicBezTo>
                    <a:pt x="3681" y="621"/>
                    <a:pt x="3465" y="967"/>
                    <a:pt x="3219" y="1415"/>
                  </a:cubicBezTo>
                  <a:cubicBezTo>
                    <a:pt x="2526" y="2541"/>
                    <a:pt x="1920" y="3725"/>
                    <a:pt x="1372" y="4937"/>
                  </a:cubicBezTo>
                  <a:cubicBezTo>
                    <a:pt x="823" y="6150"/>
                    <a:pt x="419" y="7420"/>
                    <a:pt x="174" y="8719"/>
                  </a:cubicBezTo>
                  <a:cubicBezTo>
                    <a:pt x="101" y="9123"/>
                    <a:pt x="58" y="9513"/>
                    <a:pt x="29" y="9917"/>
                  </a:cubicBezTo>
                  <a:cubicBezTo>
                    <a:pt x="0" y="10062"/>
                    <a:pt x="0" y="10177"/>
                    <a:pt x="0" y="10249"/>
                  </a:cubicBezTo>
                  <a:cubicBezTo>
                    <a:pt x="0" y="10278"/>
                    <a:pt x="0" y="10322"/>
                    <a:pt x="0" y="10365"/>
                  </a:cubicBezTo>
                  <a:cubicBezTo>
                    <a:pt x="15" y="10322"/>
                    <a:pt x="15" y="10278"/>
                    <a:pt x="29" y="10249"/>
                  </a:cubicBezTo>
                  <a:cubicBezTo>
                    <a:pt x="29" y="10177"/>
                    <a:pt x="44" y="10062"/>
                    <a:pt x="58" y="9917"/>
                  </a:cubicBezTo>
                  <a:cubicBezTo>
                    <a:pt x="87" y="9643"/>
                    <a:pt x="145" y="9239"/>
                    <a:pt x="246" y="8734"/>
                  </a:cubicBezTo>
                  <a:cubicBezTo>
                    <a:pt x="506" y="7434"/>
                    <a:pt x="910" y="6179"/>
                    <a:pt x="1458" y="4966"/>
                  </a:cubicBezTo>
                  <a:cubicBezTo>
                    <a:pt x="2079" y="3551"/>
                    <a:pt x="2757" y="2324"/>
                    <a:pt x="3263" y="1444"/>
                  </a:cubicBezTo>
                  <a:lnTo>
                    <a:pt x="3855" y="390"/>
                  </a:lnTo>
                  <a:lnTo>
                    <a:pt x="4013" y="1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93700" y="4156773"/>
              <a:ext cx="87411" cy="483834"/>
            </a:xfrm>
            <a:custGeom>
              <a:avLst/>
              <a:gdLst/>
              <a:ahLst/>
              <a:cxnLst/>
              <a:rect l="l" t="t" r="r" b="b"/>
              <a:pathLst>
                <a:path w="1849" h="10235" extrusionOk="0">
                  <a:moveTo>
                    <a:pt x="506" y="0"/>
                  </a:moveTo>
                  <a:cubicBezTo>
                    <a:pt x="506" y="0"/>
                    <a:pt x="1" y="6410"/>
                    <a:pt x="1170" y="10235"/>
                  </a:cubicBezTo>
                  <a:lnTo>
                    <a:pt x="1574" y="10235"/>
                  </a:lnTo>
                  <a:cubicBezTo>
                    <a:pt x="1574" y="10235"/>
                    <a:pt x="1848" y="1949"/>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430575" y="4214068"/>
              <a:ext cx="30067" cy="422474"/>
            </a:xfrm>
            <a:custGeom>
              <a:avLst/>
              <a:gdLst/>
              <a:ahLst/>
              <a:cxnLst/>
              <a:rect l="l" t="t" r="r" b="b"/>
              <a:pathLst>
                <a:path w="636" h="8937" extrusionOk="0">
                  <a:moveTo>
                    <a:pt x="0" y="1"/>
                  </a:moveTo>
                  <a:cubicBezTo>
                    <a:pt x="0" y="30"/>
                    <a:pt x="0" y="58"/>
                    <a:pt x="0" y="87"/>
                  </a:cubicBezTo>
                  <a:lnTo>
                    <a:pt x="0" y="347"/>
                  </a:lnTo>
                  <a:cubicBezTo>
                    <a:pt x="15" y="593"/>
                    <a:pt x="29" y="925"/>
                    <a:pt x="58" y="1314"/>
                  </a:cubicBezTo>
                  <a:cubicBezTo>
                    <a:pt x="101" y="2123"/>
                    <a:pt x="188" y="3234"/>
                    <a:pt x="274" y="4476"/>
                  </a:cubicBezTo>
                  <a:cubicBezTo>
                    <a:pt x="361" y="5703"/>
                    <a:pt x="448" y="6829"/>
                    <a:pt x="505" y="7637"/>
                  </a:cubicBezTo>
                  <a:cubicBezTo>
                    <a:pt x="549" y="8027"/>
                    <a:pt x="578" y="8344"/>
                    <a:pt x="592" y="8590"/>
                  </a:cubicBezTo>
                  <a:lnTo>
                    <a:pt x="621" y="8850"/>
                  </a:lnTo>
                  <a:cubicBezTo>
                    <a:pt x="621" y="8878"/>
                    <a:pt x="621" y="8907"/>
                    <a:pt x="635" y="8936"/>
                  </a:cubicBezTo>
                  <a:cubicBezTo>
                    <a:pt x="635" y="8907"/>
                    <a:pt x="635" y="8878"/>
                    <a:pt x="635" y="8850"/>
                  </a:cubicBezTo>
                  <a:lnTo>
                    <a:pt x="635" y="8590"/>
                  </a:lnTo>
                  <a:cubicBezTo>
                    <a:pt x="621" y="8344"/>
                    <a:pt x="606" y="8027"/>
                    <a:pt x="578" y="7623"/>
                  </a:cubicBezTo>
                  <a:cubicBezTo>
                    <a:pt x="534" y="6814"/>
                    <a:pt x="462" y="5703"/>
                    <a:pt x="375" y="4461"/>
                  </a:cubicBezTo>
                  <a:cubicBezTo>
                    <a:pt x="289" y="3234"/>
                    <a:pt x="202" y="2123"/>
                    <a:pt x="130" y="1314"/>
                  </a:cubicBezTo>
                  <a:cubicBezTo>
                    <a:pt x="101" y="910"/>
                    <a:pt x="72" y="593"/>
                    <a:pt x="43" y="347"/>
                  </a:cubicBezTo>
                  <a:lnTo>
                    <a:pt x="15" y="87"/>
                  </a:lnTo>
                  <a:cubicBezTo>
                    <a:pt x="15" y="58"/>
                    <a:pt x="15" y="3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292012" y="4622833"/>
              <a:ext cx="392477" cy="402951"/>
            </a:xfrm>
            <a:custGeom>
              <a:avLst/>
              <a:gdLst/>
              <a:ahLst/>
              <a:cxnLst/>
              <a:rect l="l" t="t" r="r" b="b"/>
              <a:pathLst>
                <a:path w="8302" h="8524" extrusionOk="0">
                  <a:moveTo>
                    <a:pt x="1863" y="0"/>
                  </a:moveTo>
                  <a:cubicBezTo>
                    <a:pt x="1863" y="0"/>
                    <a:pt x="3090" y="895"/>
                    <a:pt x="3032" y="1300"/>
                  </a:cubicBezTo>
                  <a:cubicBezTo>
                    <a:pt x="2960" y="1718"/>
                    <a:pt x="1" y="3927"/>
                    <a:pt x="174" y="5674"/>
                  </a:cubicBezTo>
                  <a:cubicBezTo>
                    <a:pt x="354" y="7352"/>
                    <a:pt x="1680" y="8523"/>
                    <a:pt x="3947" y="8523"/>
                  </a:cubicBezTo>
                  <a:cubicBezTo>
                    <a:pt x="4040" y="8523"/>
                    <a:pt x="4134" y="8521"/>
                    <a:pt x="4230" y="8517"/>
                  </a:cubicBezTo>
                  <a:cubicBezTo>
                    <a:pt x="6655" y="8416"/>
                    <a:pt x="8301" y="6901"/>
                    <a:pt x="8085" y="5356"/>
                  </a:cubicBezTo>
                  <a:cubicBezTo>
                    <a:pt x="7868" y="3811"/>
                    <a:pt x="5443" y="1343"/>
                    <a:pt x="5414" y="1227"/>
                  </a:cubicBezTo>
                  <a:cubicBezTo>
                    <a:pt x="5327" y="881"/>
                    <a:pt x="6497" y="0"/>
                    <a:pt x="6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9846" y="4727258"/>
              <a:ext cx="189762" cy="4113"/>
            </a:xfrm>
            <a:custGeom>
              <a:avLst/>
              <a:gdLst/>
              <a:ahLst/>
              <a:cxnLst/>
              <a:rect l="l" t="t" r="r" b="b"/>
              <a:pathLst>
                <a:path w="4014" h="87" extrusionOk="0">
                  <a:moveTo>
                    <a:pt x="2007" y="0"/>
                  </a:moveTo>
                  <a:cubicBezTo>
                    <a:pt x="895" y="0"/>
                    <a:pt x="0" y="15"/>
                    <a:pt x="0" y="43"/>
                  </a:cubicBezTo>
                  <a:cubicBezTo>
                    <a:pt x="0" y="72"/>
                    <a:pt x="895" y="87"/>
                    <a:pt x="2007" y="87"/>
                  </a:cubicBezTo>
                  <a:cubicBezTo>
                    <a:pt x="3104" y="87"/>
                    <a:pt x="4014" y="72"/>
                    <a:pt x="4014" y="43"/>
                  </a:cubicBezTo>
                  <a:cubicBezTo>
                    <a:pt x="4014" y="15"/>
                    <a:pt x="3104" y="0"/>
                    <a:pt x="20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79376" y="4747018"/>
              <a:ext cx="223185" cy="4822"/>
            </a:xfrm>
            <a:custGeom>
              <a:avLst/>
              <a:gdLst/>
              <a:ahLst/>
              <a:cxnLst/>
              <a:rect l="l" t="t" r="r" b="b"/>
              <a:pathLst>
                <a:path w="4721" h="102" extrusionOk="0">
                  <a:moveTo>
                    <a:pt x="2368" y="1"/>
                  </a:moveTo>
                  <a:cubicBezTo>
                    <a:pt x="1054" y="1"/>
                    <a:pt x="0" y="30"/>
                    <a:pt x="0" y="44"/>
                  </a:cubicBezTo>
                  <a:cubicBezTo>
                    <a:pt x="0" y="73"/>
                    <a:pt x="1054" y="102"/>
                    <a:pt x="2368" y="102"/>
                  </a:cubicBezTo>
                  <a:cubicBezTo>
                    <a:pt x="3667" y="102"/>
                    <a:pt x="4721" y="73"/>
                    <a:pt x="4721" y="44"/>
                  </a:cubicBezTo>
                  <a:cubicBezTo>
                    <a:pt x="4721" y="30"/>
                    <a:pt x="3667" y="1"/>
                    <a:pt x="2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358906" y="4769567"/>
              <a:ext cx="264125" cy="4113"/>
            </a:xfrm>
            <a:custGeom>
              <a:avLst/>
              <a:gdLst/>
              <a:ahLst/>
              <a:cxnLst/>
              <a:rect l="l" t="t" r="r" b="b"/>
              <a:pathLst>
                <a:path w="5587" h="87" extrusionOk="0">
                  <a:moveTo>
                    <a:pt x="2786" y="0"/>
                  </a:moveTo>
                  <a:cubicBezTo>
                    <a:pt x="1256" y="0"/>
                    <a:pt x="0" y="15"/>
                    <a:pt x="0" y="43"/>
                  </a:cubicBezTo>
                  <a:cubicBezTo>
                    <a:pt x="0" y="72"/>
                    <a:pt x="1242" y="87"/>
                    <a:pt x="2786" y="87"/>
                  </a:cubicBezTo>
                  <a:cubicBezTo>
                    <a:pt x="4331" y="87"/>
                    <a:pt x="5587" y="72"/>
                    <a:pt x="5587" y="43"/>
                  </a:cubicBezTo>
                  <a:cubicBezTo>
                    <a:pt x="5587" y="15"/>
                    <a:pt x="4331" y="0"/>
                    <a:pt x="2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336356" y="4798214"/>
              <a:ext cx="304451" cy="4822"/>
            </a:xfrm>
            <a:custGeom>
              <a:avLst/>
              <a:gdLst/>
              <a:ahLst/>
              <a:cxnLst/>
              <a:rect l="l" t="t" r="r" b="b"/>
              <a:pathLst>
                <a:path w="6440" h="102" extrusionOk="0">
                  <a:moveTo>
                    <a:pt x="3220" y="0"/>
                  </a:moveTo>
                  <a:cubicBezTo>
                    <a:pt x="1445" y="0"/>
                    <a:pt x="1" y="29"/>
                    <a:pt x="1" y="58"/>
                  </a:cubicBezTo>
                  <a:cubicBezTo>
                    <a:pt x="1" y="73"/>
                    <a:pt x="1445" y="101"/>
                    <a:pt x="3220" y="101"/>
                  </a:cubicBezTo>
                  <a:cubicBezTo>
                    <a:pt x="4996" y="101"/>
                    <a:pt x="6439" y="73"/>
                    <a:pt x="6439" y="58"/>
                  </a:cubicBezTo>
                  <a:cubicBezTo>
                    <a:pt x="6439" y="29"/>
                    <a:pt x="4996" y="0"/>
                    <a:pt x="3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48"/>
          <p:cNvGrpSpPr/>
          <p:nvPr/>
        </p:nvGrpSpPr>
        <p:grpSpPr>
          <a:xfrm>
            <a:off x="5742022" y="2082972"/>
            <a:ext cx="2486327" cy="2204276"/>
            <a:chOff x="5591600" y="2837438"/>
            <a:chExt cx="2303434" cy="2042131"/>
          </a:xfrm>
        </p:grpSpPr>
        <p:sp>
          <p:nvSpPr>
            <p:cNvPr id="1509" name="Google Shape;1509;p48"/>
            <p:cNvSpPr/>
            <p:nvPr/>
          </p:nvSpPr>
          <p:spPr>
            <a:xfrm>
              <a:off x="7637501" y="2893213"/>
              <a:ext cx="159395" cy="699017"/>
            </a:xfrm>
            <a:custGeom>
              <a:avLst/>
              <a:gdLst/>
              <a:ahLst/>
              <a:cxnLst/>
              <a:rect l="l" t="t" r="r" b="b"/>
              <a:pathLst>
                <a:path w="1689" h="7407" extrusionOk="0">
                  <a:moveTo>
                    <a:pt x="0" y="1"/>
                  </a:moveTo>
                  <a:lnTo>
                    <a:pt x="0" y="15"/>
                  </a:lnTo>
                  <a:lnTo>
                    <a:pt x="0" y="7406"/>
                  </a:lnTo>
                  <a:lnTo>
                    <a:pt x="1689" y="740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6825516" y="2893213"/>
              <a:ext cx="811981" cy="723554"/>
            </a:xfrm>
            <a:custGeom>
              <a:avLst/>
              <a:gdLst/>
              <a:ahLst/>
              <a:cxnLst/>
              <a:rect l="l" t="t" r="r" b="b"/>
              <a:pathLst>
                <a:path w="8604" h="7667" extrusionOk="0">
                  <a:moveTo>
                    <a:pt x="0" y="1"/>
                  </a:moveTo>
                  <a:lnTo>
                    <a:pt x="0" y="7666"/>
                  </a:lnTo>
                  <a:lnTo>
                    <a:pt x="8604" y="7666"/>
                  </a:lnTo>
                  <a:lnTo>
                    <a:pt x="86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7339094" y="3203889"/>
              <a:ext cx="110416" cy="117211"/>
            </a:xfrm>
            <a:custGeom>
              <a:avLst/>
              <a:gdLst/>
              <a:ahLst/>
              <a:cxnLst/>
              <a:rect l="l" t="t" r="r" b="b"/>
              <a:pathLst>
                <a:path w="1170" h="1242" extrusionOk="0">
                  <a:moveTo>
                    <a:pt x="1" y="0"/>
                  </a:moveTo>
                  <a:lnTo>
                    <a:pt x="1" y="1242"/>
                  </a:lnTo>
                  <a:lnTo>
                    <a:pt x="1170" y="1242"/>
                  </a:lnTo>
                  <a:lnTo>
                    <a:pt x="11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6894975" y="3089414"/>
              <a:ext cx="683163" cy="472806"/>
            </a:xfrm>
            <a:custGeom>
              <a:avLst/>
              <a:gdLst/>
              <a:ahLst/>
              <a:cxnLst/>
              <a:rect l="l" t="t" r="r" b="b"/>
              <a:pathLst>
                <a:path w="7239" h="5010" extrusionOk="0">
                  <a:moveTo>
                    <a:pt x="1" y="1"/>
                  </a:moveTo>
                  <a:lnTo>
                    <a:pt x="1" y="44"/>
                  </a:lnTo>
                  <a:cubicBezTo>
                    <a:pt x="15" y="1545"/>
                    <a:pt x="30" y="2772"/>
                    <a:pt x="30" y="3638"/>
                  </a:cubicBezTo>
                  <a:cubicBezTo>
                    <a:pt x="30" y="4057"/>
                    <a:pt x="30" y="4389"/>
                    <a:pt x="30" y="4620"/>
                  </a:cubicBezTo>
                  <a:lnTo>
                    <a:pt x="30" y="4880"/>
                  </a:lnTo>
                  <a:cubicBezTo>
                    <a:pt x="30" y="4909"/>
                    <a:pt x="30" y="4938"/>
                    <a:pt x="30" y="4966"/>
                  </a:cubicBezTo>
                  <a:cubicBezTo>
                    <a:pt x="30" y="4952"/>
                    <a:pt x="58" y="4966"/>
                    <a:pt x="58" y="4894"/>
                  </a:cubicBezTo>
                  <a:lnTo>
                    <a:pt x="58" y="4634"/>
                  </a:lnTo>
                  <a:cubicBezTo>
                    <a:pt x="58" y="4403"/>
                    <a:pt x="58" y="4057"/>
                    <a:pt x="58" y="3638"/>
                  </a:cubicBezTo>
                  <a:cubicBezTo>
                    <a:pt x="73" y="2778"/>
                    <a:pt x="73" y="1575"/>
                    <a:pt x="87" y="102"/>
                  </a:cubicBezTo>
                  <a:lnTo>
                    <a:pt x="87" y="102"/>
                  </a:lnTo>
                  <a:lnTo>
                    <a:pt x="7132" y="116"/>
                  </a:lnTo>
                  <a:lnTo>
                    <a:pt x="7132" y="116"/>
                  </a:lnTo>
                  <a:lnTo>
                    <a:pt x="7132" y="1372"/>
                  </a:lnTo>
                  <a:lnTo>
                    <a:pt x="7132" y="2628"/>
                  </a:lnTo>
                  <a:lnTo>
                    <a:pt x="7132" y="4952"/>
                  </a:lnTo>
                  <a:lnTo>
                    <a:pt x="7132" y="4952"/>
                  </a:lnTo>
                  <a:lnTo>
                    <a:pt x="2036" y="4966"/>
                  </a:lnTo>
                  <a:lnTo>
                    <a:pt x="578" y="4981"/>
                  </a:lnTo>
                  <a:lnTo>
                    <a:pt x="564" y="4981"/>
                  </a:lnTo>
                  <a:lnTo>
                    <a:pt x="2022" y="4995"/>
                  </a:lnTo>
                  <a:lnTo>
                    <a:pt x="7175" y="5010"/>
                  </a:lnTo>
                  <a:lnTo>
                    <a:pt x="7218" y="5010"/>
                  </a:lnTo>
                  <a:lnTo>
                    <a:pt x="7218" y="4966"/>
                  </a:lnTo>
                  <a:lnTo>
                    <a:pt x="7218" y="2613"/>
                  </a:lnTo>
                  <a:lnTo>
                    <a:pt x="7218" y="58"/>
                  </a:lnTo>
                  <a:cubicBezTo>
                    <a:pt x="7225" y="63"/>
                    <a:pt x="7228" y="64"/>
                    <a:pt x="7230" y="64"/>
                  </a:cubicBezTo>
                  <a:cubicBezTo>
                    <a:pt x="7239" y="64"/>
                    <a:pt x="7175" y="1"/>
                    <a:pt x="7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6825516" y="2893213"/>
              <a:ext cx="811981" cy="139105"/>
            </a:xfrm>
            <a:custGeom>
              <a:avLst/>
              <a:gdLst/>
              <a:ahLst/>
              <a:cxnLst/>
              <a:rect l="l" t="t" r="r" b="b"/>
              <a:pathLst>
                <a:path w="8604" h="1474" extrusionOk="0">
                  <a:moveTo>
                    <a:pt x="0" y="1"/>
                  </a:moveTo>
                  <a:lnTo>
                    <a:pt x="0" y="1473"/>
                  </a:lnTo>
                  <a:lnTo>
                    <a:pt x="8604" y="1473"/>
                  </a:lnTo>
                  <a:lnTo>
                    <a:pt x="8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6821458" y="2889061"/>
              <a:ext cx="822551" cy="733086"/>
            </a:xfrm>
            <a:custGeom>
              <a:avLst/>
              <a:gdLst/>
              <a:ahLst/>
              <a:cxnLst/>
              <a:rect l="l" t="t" r="r" b="b"/>
              <a:pathLst>
                <a:path w="8716" h="7768" extrusionOk="0">
                  <a:moveTo>
                    <a:pt x="8648" y="0"/>
                  </a:moveTo>
                  <a:cubicBezTo>
                    <a:pt x="8647" y="0"/>
                    <a:pt x="8647" y="1"/>
                    <a:pt x="8647" y="2"/>
                  </a:cubicBezTo>
                  <a:lnTo>
                    <a:pt x="0" y="2"/>
                  </a:lnTo>
                  <a:lnTo>
                    <a:pt x="0" y="45"/>
                  </a:lnTo>
                  <a:cubicBezTo>
                    <a:pt x="15" y="2355"/>
                    <a:pt x="29" y="4275"/>
                    <a:pt x="29" y="5617"/>
                  </a:cubicBezTo>
                  <a:cubicBezTo>
                    <a:pt x="43" y="6295"/>
                    <a:pt x="43" y="6815"/>
                    <a:pt x="43" y="7176"/>
                  </a:cubicBezTo>
                  <a:cubicBezTo>
                    <a:pt x="58" y="6815"/>
                    <a:pt x="58" y="6295"/>
                    <a:pt x="58" y="5617"/>
                  </a:cubicBezTo>
                  <a:cubicBezTo>
                    <a:pt x="58" y="4283"/>
                    <a:pt x="72" y="2393"/>
                    <a:pt x="87" y="103"/>
                  </a:cubicBezTo>
                  <a:lnTo>
                    <a:pt x="8604" y="103"/>
                  </a:lnTo>
                  <a:lnTo>
                    <a:pt x="8604" y="2109"/>
                  </a:lnTo>
                  <a:lnTo>
                    <a:pt x="8604" y="4101"/>
                  </a:lnTo>
                  <a:lnTo>
                    <a:pt x="8604" y="7696"/>
                  </a:lnTo>
                  <a:lnTo>
                    <a:pt x="8604" y="7696"/>
                  </a:lnTo>
                  <a:lnTo>
                    <a:pt x="2425" y="7710"/>
                  </a:lnTo>
                  <a:lnTo>
                    <a:pt x="664" y="7725"/>
                  </a:lnTo>
                  <a:lnTo>
                    <a:pt x="650" y="7725"/>
                  </a:lnTo>
                  <a:lnTo>
                    <a:pt x="2396" y="7739"/>
                  </a:lnTo>
                  <a:lnTo>
                    <a:pt x="8661" y="7768"/>
                  </a:lnTo>
                  <a:lnTo>
                    <a:pt x="8705" y="7768"/>
                  </a:lnTo>
                  <a:lnTo>
                    <a:pt x="8705" y="7725"/>
                  </a:lnTo>
                  <a:lnTo>
                    <a:pt x="8705" y="4087"/>
                  </a:lnTo>
                  <a:lnTo>
                    <a:pt x="8705" y="2109"/>
                  </a:lnTo>
                  <a:lnTo>
                    <a:pt x="8705" y="46"/>
                  </a:lnTo>
                  <a:lnTo>
                    <a:pt x="8705" y="46"/>
                  </a:lnTo>
                  <a:cubicBezTo>
                    <a:pt x="8711" y="52"/>
                    <a:pt x="8715" y="56"/>
                    <a:pt x="8716" y="56"/>
                  </a:cubicBezTo>
                  <a:cubicBezTo>
                    <a:pt x="8716" y="56"/>
                    <a:pt x="8712" y="53"/>
                    <a:pt x="8705" y="45"/>
                  </a:cubicBezTo>
                  <a:lnTo>
                    <a:pt x="8705" y="46"/>
                  </a:lnTo>
                  <a:lnTo>
                    <a:pt x="8705" y="46"/>
                  </a:lnTo>
                  <a:cubicBezTo>
                    <a:pt x="8688" y="30"/>
                    <a:pt x="8655" y="0"/>
                    <a:pt x="86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6900448" y="3199736"/>
              <a:ext cx="669007" cy="8305"/>
            </a:xfrm>
            <a:custGeom>
              <a:avLst/>
              <a:gdLst/>
              <a:ahLst/>
              <a:cxnLst/>
              <a:rect l="l" t="t" r="r" b="b"/>
              <a:pathLst>
                <a:path w="7089" h="88" extrusionOk="0">
                  <a:moveTo>
                    <a:pt x="3537" y="1"/>
                  </a:moveTo>
                  <a:cubicBezTo>
                    <a:pt x="1588" y="1"/>
                    <a:pt x="0" y="15"/>
                    <a:pt x="0" y="44"/>
                  </a:cubicBezTo>
                  <a:cubicBezTo>
                    <a:pt x="0" y="73"/>
                    <a:pt x="1588" y="88"/>
                    <a:pt x="3537" y="88"/>
                  </a:cubicBezTo>
                  <a:cubicBezTo>
                    <a:pt x="5500" y="88"/>
                    <a:pt x="7088" y="73"/>
                    <a:pt x="7088" y="44"/>
                  </a:cubicBezTo>
                  <a:cubicBezTo>
                    <a:pt x="7088" y="15"/>
                    <a:pt x="5500" y="1"/>
                    <a:pt x="3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6900448" y="3316948"/>
              <a:ext cx="669007" cy="8210"/>
            </a:xfrm>
            <a:custGeom>
              <a:avLst/>
              <a:gdLst/>
              <a:ahLst/>
              <a:cxnLst/>
              <a:rect l="l" t="t" r="r" b="b"/>
              <a:pathLst>
                <a:path w="7089" h="87" extrusionOk="0">
                  <a:moveTo>
                    <a:pt x="3537" y="0"/>
                  </a:moveTo>
                  <a:cubicBezTo>
                    <a:pt x="1588" y="0"/>
                    <a:pt x="0" y="15"/>
                    <a:pt x="0" y="44"/>
                  </a:cubicBezTo>
                  <a:cubicBezTo>
                    <a:pt x="0" y="73"/>
                    <a:pt x="1588" y="87"/>
                    <a:pt x="3537" y="87"/>
                  </a:cubicBezTo>
                  <a:cubicBezTo>
                    <a:pt x="5500" y="87"/>
                    <a:pt x="7088" y="73"/>
                    <a:pt x="7088" y="44"/>
                  </a:cubicBezTo>
                  <a:cubicBezTo>
                    <a:pt x="7088" y="15"/>
                    <a:pt x="5500" y="0"/>
                    <a:pt x="3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6900448" y="3432743"/>
              <a:ext cx="669007" cy="9626"/>
            </a:xfrm>
            <a:custGeom>
              <a:avLst/>
              <a:gdLst/>
              <a:ahLst/>
              <a:cxnLst/>
              <a:rect l="l" t="t" r="r" b="b"/>
              <a:pathLst>
                <a:path w="7089" h="102" extrusionOk="0">
                  <a:moveTo>
                    <a:pt x="3537" y="0"/>
                  </a:moveTo>
                  <a:cubicBezTo>
                    <a:pt x="1588" y="0"/>
                    <a:pt x="0" y="29"/>
                    <a:pt x="0" y="58"/>
                  </a:cubicBezTo>
                  <a:cubicBezTo>
                    <a:pt x="0" y="87"/>
                    <a:pt x="1588" y="101"/>
                    <a:pt x="3537" y="101"/>
                  </a:cubicBezTo>
                  <a:cubicBezTo>
                    <a:pt x="5500" y="101"/>
                    <a:pt x="7088" y="87"/>
                    <a:pt x="7088" y="58"/>
                  </a:cubicBezTo>
                  <a:cubicBezTo>
                    <a:pt x="7088" y="29"/>
                    <a:pt x="5500" y="0"/>
                    <a:pt x="3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7002654" y="3094888"/>
              <a:ext cx="9626" cy="461859"/>
            </a:xfrm>
            <a:custGeom>
              <a:avLst/>
              <a:gdLst/>
              <a:ahLst/>
              <a:cxnLst/>
              <a:rect l="l" t="t" r="r" b="b"/>
              <a:pathLst>
                <a:path w="102" h="4894" extrusionOk="0">
                  <a:moveTo>
                    <a:pt x="58" y="0"/>
                  </a:moveTo>
                  <a:cubicBezTo>
                    <a:pt x="29" y="0"/>
                    <a:pt x="0" y="1097"/>
                    <a:pt x="0" y="2440"/>
                  </a:cubicBezTo>
                  <a:cubicBezTo>
                    <a:pt x="0" y="3797"/>
                    <a:pt x="29" y="4894"/>
                    <a:pt x="58" y="4894"/>
                  </a:cubicBezTo>
                  <a:cubicBezTo>
                    <a:pt x="72" y="4894"/>
                    <a:pt x="101" y="3797"/>
                    <a:pt x="101" y="2440"/>
                  </a:cubicBezTo>
                  <a:cubicBezTo>
                    <a:pt x="101" y="1097"/>
                    <a:pt x="72" y="0"/>
                    <a:pt x="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7112976" y="3094888"/>
              <a:ext cx="9626" cy="461859"/>
            </a:xfrm>
            <a:custGeom>
              <a:avLst/>
              <a:gdLst/>
              <a:ahLst/>
              <a:cxnLst/>
              <a:rect l="l" t="t" r="r" b="b"/>
              <a:pathLst>
                <a:path w="102" h="4894" extrusionOk="0">
                  <a:moveTo>
                    <a:pt x="44" y="0"/>
                  </a:moveTo>
                  <a:cubicBezTo>
                    <a:pt x="29" y="0"/>
                    <a:pt x="0" y="1097"/>
                    <a:pt x="0" y="2440"/>
                  </a:cubicBezTo>
                  <a:cubicBezTo>
                    <a:pt x="0" y="3797"/>
                    <a:pt x="29" y="4894"/>
                    <a:pt x="44" y="4894"/>
                  </a:cubicBezTo>
                  <a:cubicBezTo>
                    <a:pt x="73" y="4894"/>
                    <a:pt x="101" y="3797"/>
                    <a:pt x="101" y="2440"/>
                  </a:cubicBezTo>
                  <a:cubicBezTo>
                    <a:pt x="101" y="1097"/>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7224714" y="3094888"/>
              <a:ext cx="8210" cy="461859"/>
            </a:xfrm>
            <a:custGeom>
              <a:avLst/>
              <a:gdLst/>
              <a:ahLst/>
              <a:cxnLst/>
              <a:rect l="l" t="t" r="r" b="b"/>
              <a:pathLst>
                <a:path w="87" h="4894" extrusionOk="0">
                  <a:moveTo>
                    <a:pt x="43" y="0"/>
                  </a:moveTo>
                  <a:cubicBezTo>
                    <a:pt x="15" y="0"/>
                    <a:pt x="0" y="1097"/>
                    <a:pt x="0" y="2440"/>
                  </a:cubicBezTo>
                  <a:cubicBezTo>
                    <a:pt x="0" y="3797"/>
                    <a:pt x="15" y="4894"/>
                    <a:pt x="43" y="4894"/>
                  </a:cubicBezTo>
                  <a:cubicBezTo>
                    <a:pt x="72" y="4894"/>
                    <a:pt x="87" y="3797"/>
                    <a:pt x="87" y="2440"/>
                  </a:cubicBezTo>
                  <a:cubicBezTo>
                    <a:pt x="87" y="1097"/>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7333620" y="3094888"/>
              <a:ext cx="9626" cy="461859"/>
            </a:xfrm>
            <a:custGeom>
              <a:avLst/>
              <a:gdLst/>
              <a:ahLst/>
              <a:cxnLst/>
              <a:rect l="l" t="t" r="r" b="b"/>
              <a:pathLst>
                <a:path w="102" h="4894" extrusionOk="0">
                  <a:moveTo>
                    <a:pt x="59" y="0"/>
                  </a:moveTo>
                  <a:cubicBezTo>
                    <a:pt x="30" y="0"/>
                    <a:pt x="1" y="1097"/>
                    <a:pt x="1" y="2440"/>
                  </a:cubicBezTo>
                  <a:cubicBezTo>
                    <a:pt x="1" y="3797"/>
                    <a:pt x="30" y="4894"/>
                    <a:pt x="59" y="4894"/>
                  </a:cubicBezTo>
                  <a:cubicBezTo>
                    <a:pt x="73" y="4894"/>
                    <a:pt x="102" y="3797"/>
                    <a:pt x="102" y="2440"/>
                  </a:cubicBezTo>
                  <a:cubicBezTo>
                    <a:pt x="102" y="1097"/>
                    <a:pt x="73"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7445358" y="3094888"/>
              <a:ext cx="8305" cy="461859"/>
            </a:xfrm>
            <a:custGeom>
              <a:avLst/>
              <a:gdLst/>
              <a:ahLst/>
              <a:cxnLst/>
              <a:rect l="l" t="t" r="r" b="b"/>
              <a:pathLst>
                <a:path w="88" h="4894" extrusionOk="0">
                  <a:moveTo>
                    <a:pt x="44" y="0"/>
                  </a:moveTo>
                  <a:cubicBezTo>
                    <a:pt x="15" y="0"/>
                    <a:pt x="1" y="1097"/>
                    <a:pt x="1" y="2440"/>
                  </a:cubicBezTo>
                  <a:cubicBezTo>
                    <a:pt x="1" y="3797"/>
                    <a:pt x="15" y="4894"/>
                    <a:pt x="44" y="4894"/>
                  </a:cubicBezTo>
                  <a:cubicBezTo>
                    <a:pt x="73" y="4894"/>
                    <a:pt x="87" y="3797"/>
                    <a:pt x="87" y="2440"/>
                  </a:cubicBezTo>
                  <a:cubicBezTo>
                    <a:pt x="87" y="1097"/>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7499905" y="3104420"/>
              <a:ext cx="60021" cy="27368"/>
            </a:xfrm>
            <a:custGeom>
              <a:avLst/>
              <a:gdLst/>
              <a:ahLst/>
              <a:cxnLst/>
              <a:rect l="l" t="t" r="r" b="b"/>
              <a:pathLst>
                <a:path w="636" h="290"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7499905" y="3222952"/>
              <a:ext cx="60021" cy="27368"/>
            </a:xfrm>
            <a:custGeom>
              <a:avLst/>
              <a:gdLst/>
              <a:ahLst/>
              <a:cxnLst/>
              <a:rect l="l" t="t" r="r" b="b"/>
              <a:pathLst>
                <a:path w="636" h="290"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7499905" y="3341484"/>
              <a:ext cx="60021" cy="27274"/>
            </a:xfrm>
            <a:custGeom>
              <a:avLst/>
              <a:gdLst/>
              <a:ahLst/>
              <a:cxnLst/>
              <a:rect l="l" t="t" r="r" b="b"/>
              <a:pathLst>
                <a:path w="636" h="289"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7501227" y="3460017"/>
              <a:ext cx="60021" cy="27274"/>
            </a:xfrm>
            <a:custGeom>
              <a:avLst/>
              <a:gdLst/>
              <a:ahLst/>
              <a:cxnLst/>
              <a:rect l="l" t="t" r="r" b="b"/>
              <a:pathLst>
                <a:path w="636" h="289" extrusionOk="0">
                  <a:moveTo>
                    <a:pt x="0" y="0"/>
                  </a:moveTo>
                  <a:lnTo>
                    <a:pt x="0"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7262841" y="3104420"/>
              <a:ext cx="61342" cy="27368"/>
            </a:xfrm>
            <a:custGeom>
              <a:avLst/>
              <a:gdLst/>
              <a:ahLst/>
              <a:cxnLst/>
              <a:rect l="l" t="t" r="r" b="b"/>
              <a:pathLst>
                <a:path w="650" h="290" extrusionOk="0">
                  <a:moveTo>
                    <a:pt x="0" y="0"/>
                  </a:moveTo>
                  <a:lnTo>
                    <a:pt x="0" y="289"/>
                  </a:lnTo>
                  <a:lnTo>
                    <a:pt x="650" y="289"/>
                  </a:lnTo>
                  <a:lnTo>
                    <a:pt x="6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7264162" y="3222952"/>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7264162" y="3341484"/>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8"/>
            <p:cNvSpPr/>
            <p:nvPr/>
          </p:nvSpPr>
          <p:spPr>
            <a:xfrm>
              <a:off x="7265577" y="3460017"/>
              <a:ext cx="60021" cy="27274"/>
            </a:xfrm>
            <a:custGeom>
              <a:avLst/>
              <a:gdLst/>
              <a:ahLst/>
              <a:cxnLst/>
              <a:rect l="l" t="t" r="r" b="b"/>
              <a:pathLst>
                <a:path w="636" h="289"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8"/>
            <p:cNvSpPr/>
            <p:nvPr/>
          </p:nvSpPr>
          <p:spPr>
            <a:xfrm>
              <a:off x="7043518" y="3104420"/>
              <a:ext cx="60021" cy="27368"/>
            </a:xfrm>
            <a:custGeom>
              <a:avLst/>
              <a:gdLst/>
              <a:ahLst/>
              <a:cxnLst/>
              <a:rect l="l" t="t" r="r" b="b"/>
              <a:pathLst>
                <a:path w="636" h="290"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a:off x="7044839" y="3222952"/>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7044839" y="3341484"/>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7046255" y="3460017"/>
              <a:ext cx="60021" cy="27274"/>
            </a:xfrm>
            <a:custGeom>
              <a:avLst/>
              <a:gdLst/>
              <a:ahLst/>
              <a:cxnLst/>
              <a:rect l="l" t="t" r="r" b="b"/>
              <a:pathLst>
                <a:path w="636" h="289"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7157898" y="3104420"/>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7159313" y="3222952"/>
              <a:ext cx="60021" cy="27368"/>
            </a:xfrm>
            <a:custGeom>
              <a:avLst/>
              <a:gdLst/>
              <a:ahLst/>
              <a:cxnLst/>
              <a:rect l="l" t="t" r="r" b="b"/>
              <a:pathLst>
                <a:path w="636" h="290"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7159313" y="3341484"/>
              <a:ext cx="60021" cy="27274"/>
            </a:xfrm>
            <a:custGeom>
              <a:avLst/>
              <a:gdLst/>
              <a:ahLst/>
              <a:cxnLst/>
              <a:rect l="l" t="t" r="r" b="b"/>
              <a:pathLst>
                <a:path w="636" h="289"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7160635" y="3460017"/>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8"/>
            <p:cNvSpPr/>
            <p:nvPr/>
          </p:nvSpPr>
          <p:spPr>
            <a:xfrm>
              <a:off x="6935838" y="3104420"/>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8"/>
            <p:cNvSpPr/>
            <p:nvPr/>
          </p:nvSpPr>
          <p:spPr>
            <a:xfrm>
              <a:off x="6935838" y="3222952"/>
              <a:ext cx="61436" cy="27368"/>
            </a:xfrm>
            <a:custGeom>
              <a:avLst/>
              <a:gdLst/>
              <a:ahLst/>
              <a:cxnLst/>
              <a:rect l="l" t="t" r="r" b="b"/>
              <a:pathLst>
                <a:path w="651" h="290" extrusionOk="0">
                  <a:moveTo>
                    <a:pt x="1" y="0"/>
                  </a:moveTo>
                  <a:lnTo>
                    <a:pt x="1" y="289"/>
                  </a:lnTo>
                  <a:lnTo>
                    <a:pt x="650" y="289"/>
                  </a:lnTo>
                  <a:lnTo>
                    <a:pt x="6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6935838" y="3341484"/>
              <a:ext cx="61436" cy="27274"/>
            </a:xfrm>
            <a:custGeom>
              <a:avLst/>
              <a:gdLst/>
              <a:ahLst/>
              <a:cxnLst/>
              <a:rect l="l" t="t" r="r" b="b"/>
              <a:pathLst>
                <a:path w="651" h="289" extrusionOk="0">
                  <a:moveTo>
                    <a:pt x="1" y="0"/>
                  </a:moveTo>
                  <a:lnTo>
                    <a:pt x="1" y="289"/>
                  </a:lnTo>
                  <a:lnTo>
                    <a:pt x="650" y="289"/>
                  </a:lnTo>
                  <a:lnTo>
                    <a:pt x="6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6937254" y="3460017"/>
              <a:ext cx="61342" cy="27274"/>
            </a:xfrm>
            <a:custGeom>
              <a:avLst/>
              <a:gdLst/>
              <a:ahLst/>
              <a:cxnLst/>
              <a:rect l="l" t="t" r="r" b="b"/>
              <a:pathLst>
                <a:path w="650" h="289" extrusionOk="0">
                  <a:moveTo>
                    <a:pt x="0" y="0"/>
                  </a:moveTo>
                  <a:lnTo>
                    <a:pt x="0" y="289"/>
                  </a:lnTo>
                  <a:lnTo>
                    <a:pt x="650" y="289"/>
                  </a:lnTo>
                  <a:lnTo>
                    <a:pt x="6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7373163" y="3104420"/>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7373163" y="3341484"/>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7373163" y="3460017"/>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7332299" y="3075825"/>
              <a:ext cx="118626" cy="119947"/>
            </a:xfrm>
            <a:custGeom>
              <a:avLst/>
              <a:gdLst/>
              <a:ahLst/>
              <a:cxnLst/>
              <a:rect l="l" t="t" r="r" b="b"/>
              <a:pathLst>
                <a:path w="1257" h="1271" extrusionOk="0">
                  <a:moveTo>
                    <a:pt x="1256" y="0"/>
                  </a:moveTo>
                  <a:cubicBezTo>
                    <a:pt x="1040" y="202"/>
                    <a:pt x="823" y="404"/>
                    <a:pt x="621" y="621"/>
                  </a:cubicBezTo>
                  <a:cubicBezTo>
                    <a:pt x="405" y="823"/>
                    <a:pt x="188" y="1040"/>
                    <a:pt x="0" y="1271"/>
                  </a:cubicBezTo>
                  <a:cubicBezTo>
                    <a:pt x="260" y="1112"/>
                    <a:pt x="491" y="924"/>
                    <a:pt x="693" y="693"/>
                  </a:cubicBezTo>
                  <a:cubicBezTo>
                    <a:pt x="910" y="491"/>
                    <a:pt x="1098" y="26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7322767" y="3070351"/>
              <a:ext cx="154016" cy="136368"/>
            </a:xfrm>
            <a:custGeom>
              <a:avLst/>
              <a:gdLst/>
              <a:ahLst/>
              <a:cxnLst/>
              <a:rect l="l" t="t" r="r" b="b"/>
              <a:pathLst>
                <a:path w="1632" h="1445" extrusionOk="0">
                  <a:moveTo>
                    <a:pt x="0" y="1"/>
                  </a:moveTo>
                  <a:cubicBezTo>
                    <a:pt x="246" y="275"/>
                    <a:pt x="506" y="520"/>
                    <a:pt x="780" y="751"/>
                  </a:cubicBezTo>
                  <a:cubicBezTo>
                    <a:pt x="1040" y="1011"/>
                    <a:pt x="1328" y="1242"/>
                    <a:pt x="1632" y="1444"/>
                  </a:cubicBezTo>
                  <a:cubicBezTo>
                    <a:pt x="1386" y="1170"/>
                    <a:pt x="1126" y="924"/>
                    <a:pt x="852" y="693"/>
                  </a:cubicBezTo>
                  <a:cubicBezTo>
                    <a:pt x="578" y="434"/>
                    <a:pt x="304" y="20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6911301" y="2837438"/>
              <a:ext cx="30105" cy="118532"/>
            </a:xfrm>
            <a:custGeom>
              <a:avLst/>
              <a:gdLst/>
              <a:ahLst/>
              <a:cxnLst/>
              <a:rect l="l" t="t" r="r" b="b"/>
              <a:pathLst>
                <a:path w="319" h="1256" extrusionOk="0">
                  <a:moveTo>
                    <a:pt x="160" y="0"/>
                  </a:moveTo>
                  <a:cubicBezTo>
                    <a:pt x="73" y="0"/>
                    <a:pt x="1" y="72"/>
                    <a:pt x="1" y="159"/>
                  </a:cubicBezTo>
                  <a:lnTo>
                    <a:pt x="1" y="1097"/>
                  </a:lnTo>
                  <a:cubicBezTo>
                    <a:pt x="1" y="1184"/>
                    <a:pt x="73" y="1256"/>
                    <a:pt x="160" y="1256"/>
                  </a:cubicBezTo>
                  <a:cubicBezTo>
                    <a:pt x="246" y="1256"/>
                    <a:pt x="318" y="1184"/>
                    <a:pt x="318" y="1097"/>
                  </a:cubicBezTo>
                  <a:lnTo>
                    <a:pt x="318" y="159"/>
                  </a:lnTo>
                  <a:cubicBezTo>
                    <a:pt x="318" y="72"/>
                    <a:pt x="246"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7009449" y="2837438"/>
              <a:ext cx="30010" cy="118532"/>
            </a:xfrm>
            <a:custGeom>
              <a:avLst/>
              <a:gdLst/>
              <a:ahLst/>
              <a:cxnLst/>
              <a:rect l="l" t="t" r="r" b="b"/>
              <a:pathLst>
                <a:path w="318" h="1256" extrusionOk="0">
                  <a:moveTo>
                    <a:pt x="159" y="0"/>
                  </a:moveTo>
                  <a:cubicBezTo>
                    <a:pt x="58" y="0"/>
                    <a:pt x="0" y="72"/>
                    <a:pt x="0" y="159"/>
                  </a:cubicBezTo>
                  <a:lnTo>
                    <a:pt x="0" y="1097"/>
                  </a:lnTo>
                  <a:cubicBezTo>
                    <a:pt x="0" y="1184"/>
                    <a:pt x="72" y="1256"/>
                    <a:pt x="159" y="1256"/>
                  </a:cubicBezTo>
                  <a:cubicBezTo>
                    <a:pt x="246" y="1256"/>
                    <a:pt x="318" y="1184"/>
                    <a:pt x="318" y="1097"/>
                  </a:cubicBezTo>
                  <a:lnTo>
                    <a:pt x="318" y="159"/>
                  </a:lnTo>
                  <a:cubicBezTo>
                    <a:pt x="318" y="72"/>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7107503" y="2837438"/>
              <a:ext cx="30105" cy="118532"/>
            </a:xfrm>
            <a:custGeom>
              <a:avLst/>
              <a:gdLst/>
              <a:ahLst/>
              <a:cxnLst/>
              <a:rect l="l" t="t" r="r" b="b"/>
              <a:pathLst>
                <a:path w="319" h="1256" extrusionOk="0">
                  <a:moveTo>
                    <a:pt x="159" y="0"/>
                  </a:moveTo>
                  <a:cubicBezTo>
                    <a:pt x="73" y="0"/>
                    <a:pt x="1" y="72"/>
                    <a:pt x="1" y="159"/>
                  </a:cubicBezTo>
                  <a:lnTo>
                    <a:pt x="1" y="1097"/>
                  </a:lnTo>
                  <a:cubicBezTo>
                    <a:pt x="1" y="1184"/>
                    <a:pt x="73" y="1256"/>
                    <a:pt x="159" y="1256"/>
                  </a:cubicBezTo>
                  <a:cubicBezTo>
                    <a:pt x="246" y="1256"/>
                    <a:pt x="318" y="1184"/>
                    <a:pt x="318" y="1097"/>
                  </a:cubicBezTo>
                  <a:lnTo>
                    <a:pt x="318" y="159"/>
                  </a:lnTo>
                  <a:cubicBezTo>
                    <a:pt x="318" y="72"/>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7205556" y="2837438"/>
              <a:ext cx="30105" cy="118532"/>
            </a:xfrm>
            <a:custGeom>
              <a:avLst/>
              <a:gdLst/>
              <a:ahLst/>
              <a:cxnLst/>
              <a:rect l="l" t="t" r="r" b="b"/>
              <a:pathLst>
                <a:path w="319" h="1256" extrusionOk="0">
                  <a:moveTo>
                    <a:pt x="160" y="0"/>
                  </a:moveTo>
                  <a:cubicBezTo>
                    <a:pt x="73" y="0"/>
                    <a:pt x="1" y="72"/>
                    <a:pt x="1" y="159"/>
                  </a:cubicBezTo>
                  <a:lnTo>
                    <a:pt x="1" y="1097"/>
                  </a:lnTo>
                  <a:cubicBezTo>
                    <a:pt x="1" y="1184"/>
                    <a:pt x="73" y="1256"/>
                    <a:pt x="160" y="1256"/>
                  </a:cubicBezTo>
                  <a:cubicBezTo>
                    <a:pt x="246" y="1256"/>
                    <a:pt x="319" y="1184"/>
                    <a:pt x="319" y="1097"/>
                  </a:cubicBezTo>
                  <a:lnTo>
                    <a:pt x="319" y="159"/>
                  </a:lnTo>
                  <a:cubicBezTo>
                    <a:pt x="319" y="72"/>
                    <a:pt x="246"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7303704" y="2837438"/>
              <a:ext cx="30010" cy="118532"/>
            </a:xfrm>
            <a:custGeom>
              <a:avLst/>
              <a:gdLst/>
              <a:ahLst/>
              <a:cxnLst/>
              <a:rect l="l" t="t" r="r" b="b"/>
              <a:pathLst>
                <a:path w="318" h="1256" extrusionOk="0">
                  <a:moveTo>
                    <a:pt x="159" y="0"/>
                  </a:moveTo>
                  <a:cubicBezTo>
                    <a:pt x="73" y="0"/>
                    <a:pt x="0" y="72"/>
                    <a:pt x="0" y="159"/>
                  </a:cubicBezTo>
                  <a:lnTo>
                    <a:pt x="0" y="1097"/>
                  </a:lnTo>
                  <a:cubicBezTo>
                    <a:pt x="0" y="1184"/>
                    <a:pt x="73" y="1256"/>
                    <a:pt x="159" y="1256"/>
                  </a:cubicBezTo>
                  <a:cubicBezTo>
                    <a:pt x="260" y="1256"/>
                    <a:pt x="318" y="1184"/>
                    <a:pt x="318" y="1097"/>
                  </a:cubicBezTo>
                  <a:lnTo>
                    <a:pt x="318" y="159"/>
                  </a:lnTo>
                  <a:cubicBezTo>
                    <a:pt x="318" y="72"/>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7401758" y="2837438"/>
              <a:ext cx="31426" cy="118532"/>
            </a:xfrm>
            <a:custGeom>
              <a:avLst/>
              <a:gdLst/>
              <a:ahLst/>
              <a:cxnLst/>
              <a:rect l="l" t="t" r="r" b="b"/>
              <a:pathLst>
                <a:path w="333" h="1256" extrusionOk="0">
                  <a:moveTo>
                    <a:pt x="159" y="0"/>
                  </a:moveTo>
                  <a:cubicBezTo>
                    <a:pt x="73" y="0"/>
                    <a:pt x="1" y="72"/>
                    <a:pt x="1" y="159"/>
                  </a:cubicBezTo>
                  <a:lnTo>
                    <a:pt x="1" y="1097"/>
                  </a:lnTo>
                  <a:cubicBezTo>
                    <a:pt x="1" y="1184"/>
                    <a:pt x="73" y="1256"/>
                    <a:pt x="159" y="1256"/>
                  </a:cubicBezTo>
                  <a:lnTo>
                    <a:pt x="174" y="1256"/>
                  </a:lnTo>
                  <a:cubicBezTo>
                    <a:pt x="261" y="1256"/>
                    <a:pt x="333" y="1184"/>
                    <a:pt x="318" y="1097"/>
                  </a:cubicBezTo>
                  <a:lnTo>
                    <a:pt x="318" y="159"/>
                  </a:lnTo>
                  <a:cubicBezTo>
                    <a:pt x="318" y="72"/>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7499905" y="2837438"/>
              <a:ext cx="31426" cy="118532"/>
            </a:xfrm>
            <a:custGeom>
              <a:avLst/>
              <a:gdLst/>
              <a:ahLst/>
              <a:cxnLst/>
              <a:rect l="l" t="t" r="r" b="b"/>
              <a:pathLst>
                <a:path w="333" h="1256" extrusionOk="0">
                  <a:moveTo>
                    <a:pt x="159" y="0"/>
                  </a:moveTo>
                  <a:cubicBezTo>
                    <a:pt x="72" y="0"/>
                    <a:pt x="0" y="72"/>
                    <a:pt x="0" y="159"/>
                  </a:cubicBezTo>
                  <a:lnTo>
                    <a:pt x="0" y="1097"/>
                  </a:lnTo>
                  <a:cubicBezTo>
                    <a:pt x="14" y="1184"/>
                    <a:pt x="72" y="1256"/>
                    <a:pt x="159" y="1256"/>
                  </a:cubicBezTo>
                  <a:lnTo>
                    <a:pt x="173" y="1256"/>
                  </a:lnTo>
                  <a:cubicBezTo>
                    <a:pt x="260" y="1256"/>
                    <a:pt x="332" y="1184"/>
                    <a:pt x="318" y="1097"/>
                  </a:cubicBezTo>
                  <a:lnTo>
                    <a:pt x="318" y="159"/>
                  </a:lnTo>
                  <a:cubicBezTo>
                    <a:pt x="318" y="72"/>
                    <a:pt x="260"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645760" y="3592139"/>
              <a:ext cx="2246537" cy="182611"/>
            </a:xfrm>
            <a:custGeom>
              <a:avLst/>
              <a:gdLst/>
              <a:ahLst/>
              <a:cxnLst/>
              <a:rect l="l" t="t" r="r" b="b"/>
              <a:pathLst>
                <a:path w="23805" h="1935" extrusionOk="0">
                  <a:moveTo>
                    <a:pt x="0" y="0"/>
                  </a:moveTo>
                  <a:lnTo>
                    <a:pt x="0" y="1935"/>
                  </a:lnTo>
                  <a:lnTo>
                    <a:pt x="23804" y="1935"/>
                  </a:lnTo>
                  <a:lnTo>
                    <a:pt x="2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726166" y="3729735"/>
              <a:ext cx="2051658" cy="535470"/>
            </a:xfrm>
            <a:custGeom>
              <a:avLst/>
              <a:gdLst/>
              <a:ahLst/>
              <a:cxnLst/>
              <a:rect l="l" t="t" r="r" b="b"/>
              <a:pathLst>
                <a:path w="21740" h="5674" extrusionOk="0">
                  <a:moveTo>
                    <a:pt x="0" y="0"/>
                  </a:moveTo>
                  <a:lnTo>
                    <a:pt x="0" y="5673"/>
                  </a:lnTo>
                  <a:lnTo>
                    <a:pt x="21740" y="5673"/>
                  </a:lnTo>
                  <a:lnTo>
                    <a:pt x="2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726166" y="3713408"/>
              <a:ext cx="178553" cy="1166161"/>
            </a:xfrm>
            <a:custGeom>
              <a:avLst/>
              <a:gdLst/>
              <a:ahLst/>
              <a:cxnLst/>
              <a:rect l="l" t="t" r="r" b="b"/>
              <a:pathLst>
                <a:path w="1892" h="12357" extrusionOk="0">
                  <a:moveTo>
                    <a:pt x="0" y="0"/>
                  </a:moveTo>
                  <a:lnTo>
                    <a:pt x="0" y="12357"/>
                  </a:lnTo>
                  <a:lnTo>
                    <a:pt x="1891" y="12357"/>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7600696" y="3713408"/>
              <a:ext cx="177137" cy="1166161"/>
            </a:xfrm>
            <a:custGeom>
              <a:avLst/>
              <a:gdLst/>
              <a:ahLst/>
              <a:cxnLst/>
              <a:rect l="l" t="t" r="r" b="b"/>
              <a:pathLst>
                <a:path w="1877" h="12357" extrusionOk="0">
                  <a:moveTo>
                    <a:pt x="0" y="0"/>
                  </a:moveTo>
                  <a:lnTo>
                    <a:pt x="0" y="12357"/>
                  </a:lnTo>
                  <a:lnTo>
                    <a:pt x="1877" y="12357"/>
                  </a:lnTo>
                  <a:lnTo>
                    <a:pt x="18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5643023" y="3769183"/>
              <a:ext cx="2252011" cy="9626"/>
            </a:xfrm>
            <a:custGeom>
              <a:avLst/>
              <a:gdLst/>
              <a:ahLst/>
              <a:cxnLst/>
              <a:rect l="l" t="t" r="r" b="b"/>
              <a:pathLst>
                <a:path w="23863" h="102" extrusionOk="0">
                  <a:moveTo>
                    <a:pt x="11924" y="1"/>
                  </a:moveTo>
                  <a:cubicBezTo>
                    <a:pt x="5342" y="1"/>
                    <a:pt x="0" y="30"/>
                    <a:pt x="0" y="59"/>
                  </a:cubicBezTo>
                  <a:cubicBezTo>
                    <a:pt x="0" y="73"/>
                    <a:pt x="5342" y="102"/>
                    <a:pt x="11924" y="102"/>
                  </a:cubicBezTo>
                  <a:cubicBezTo>
                    <a:pt x="18521" y="102"/>
                    <a:pt x="23862" y="73"/>
                    <a:pt x="23862" y="59"/>
                  </a:cubicBezTo>
                  <a:cubicBezTo>
                    <a:pt x="23862" y="30"/>
                    <a:pt x="18521" y="1"/>
                    <a:pt x="119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5900473" y="3780130"/>
              <a:ext cx="9626" cy="1099440"/>
            </a:xfrm>
            <a:custGeom>
              <a:avLst/>
              <a:gdLst/>
              <a:ahLst/>
              <a:cxnLst/>
              <a:rect l="l" t="t" r="r" b="b"/>
              <a:pathLst>
                <a:path w="102" h="11650" extrusionOk="0">
                  <a:moveTo>
                    <a:pt x="73" y="0"/>
                  </a:moveTo>
                  <a:cubicBezTo>
                    <a:pt x="44" y="0"/>
                    <a:pt x="15" y="2613"/>
                    <a:pt x="1" y="5818"/>
                  </a:cubicBezTo>
                  <a:cubicBezTo>
                    <a:pt x="1" y="9037"/>
                    <a:pt x="15" y="11650"/>
                    <a:pt x="44" y="11650"/>
                  </a:cubicBezTo>
                  <a:cubicBezTo>
                    <a:pt x="73" y="11650"/>
                    <a:pt x="87" y="9037"/>
                    <a:pt x="102" y="5818"/>
                  </a:cubicBezTo>
                  <a:cubicBezTo>
                    <a:pt x="102" y="2613"/>
                    <a:pt x="87" y="0"/>
                    <a:pt x="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7603433" y="3780130"/>
              <a:ext cx="8210" cy="1029981"/>
            </a:xfrm>
            <a:custGeom>
              <a:avLst/>
              <a:gdLst/>
              <a:ahLst/>
              <a:cxnLst/>
              <a:rect l="l" t="t" r="r" b="b"/>
              <a:pathLst>
                <a:path w="87" h="10914" extrusionOk="0">
                  <a:moveTo>
                    <a:pt x="43" y="0"/>
                  </a:moveTo>
                  <a:cubicBezTo>
                    <a:pt x="15" y="0"/>
                    <a:pt x="0" y="2440"/>
                    <a:pt x="0" y="5457"/>
                  </a:cubicBezTo>
                  <a:cubicBezTo>
                    <a:pt x="0" y="8474"/>
                    <a:pt x="15" y="10914"/>
                    <a:pt x="43" y="10914"/>
                  </a:cubicBezTo>
                  <a:cubicBezTo>
                    <a:pt x="72" y="10914"/>
                    <a:pt x="87" y="8474"/>
                    <a:pt x="87" y="5457"/>
                  </a:cubicBezTo>
                  <a:cubicBezTo>
                    <a:pt x="87" y="2440"/>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5963136" y="3826467"/>
              <a:ext cx="1579041" cy="380132"/>
            </a:xfrm>
            <a:custGeom>
              <a:avLst/>
              <a:gdLst/>
              <a:ahLst/>
              <a:cxnLst/>
              <a:rect l="l" t="t" r="r" b="b"/>
              <a:pathLst>
                <a:path w="16732" h="4028" extrusionOk="0">
                  <a:moveTo>
                    <a:pt x="1" y="0"/>
                  </a:moveTo>
                  <a:lnTo>
                    <a:pt x="1" y="58"/>
                  </a:lnTo>
                  <a:lnTo>
                    <a:pt x="1" y="3970"/>
                  </a:lnTo>
                  <a:lnTo>
                    <a:pt x="1" y="4028"/>
                  </a:lnTo>
                  <a:lnTo>
                    <a:pt x="44" y="4028"/>
                  </a:lnTo>
                  <a:lnTo>
                    <a:pt x="11953" y="3999"/>
                  </a:lnTo>
                  <a:lnTo>
                    <a:pt x="15461" y="3984"/>
                  </a:lnTo>
                  <a:lnTo>
                    <a:pt x="15432" y="3984"/>
                  </a:lnTo>
                  <a:lnTo>
                    <a:pt x="11925" y="3970"/>
                  </a:lnTo>
                  <a:lnTo>
                    <a:pt x="102" y="3956"/>
                  </a:lnTo>
                  <a:lnTo>
                    <a:pt x="102" y="3956"/>
                  </a:lnTo>
                  <a:lnTo>
                    <a:pt x="102" y="116"/>
                  </a:lnTo>
                  <a:lnTo>
                    <a:pt x="102" y="116"/>
                  </a:lnTo>
                  <a:lnTo>
                    <a:pt x="16689" y="101"/>
                  </a:lnTo>
                  <a:lnTo>
                    <a:pt x="16689" y="101"/>
                  </a:lnTo>
                  <a:cubicBezTo>
                    <a:pt x="16703" y="1329"/>
                    <a:pt x="16703" y="2301"/>
                    <a:pt x="16703" y="2959"/>
                  </a:cubicBezTo>
                  <a:lnTo>
                    <a:pt x="16703" y="3725"/>
                  </a:lnTo>
                  <a:lnTo>
                    <a:pt x="16703" y="3927"/>
                  </a:lnTo>
                  <a:lnTo>
                    <a:pt x="16703" y="3999"/>
                  </a:lnTo>
                  <a:cubicBezTo>
                    <a:pt x="16703" y="3999"/>
                    <a:pt x="16717" y="3956"/>
                    <a:pt x="16717" y="3912"/>
                  </a:cubicBezTo>
                  <a:lnTo>
                    <a:pt x="16717" y="3710"/>
                  </a:lnTo>
                  <a:lnTo>
                    <a:pt x="16717" y="2959"/>
                  </a:lnTo>
                  <a:cubicBezTo>
                    <a:pt x="16717" y="2281"/>
                    <a:pt x="16732" y="1299"/>
                    <a:pt x="16732" y="58"/>
                  </a:cubicBezTo>
                  <a:lnTo>
                    <a:pt x="16732" y="29"/>
                  </a:lnTo>
                  <a:lnTo>
                    <a:pt x="16717" y="29"/>
                  </a:lnTo>
                  <a:lnTo>
                    <a:pt x="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672915" y="3975671"/>
              <a:ext cx="109095" cy="104848"/>
            </a:xfrm>
            <a:custGeom>
              <a:avLst/>
              <a:gdLst/>
              <a:ahLst/>
              <a:cxnLst/>
              <a:rect l="l" t="t" r="r" b="b"/>
              <a:pathLst>
                <a:path w="1156" h="1111" extrusionOk="0">
                  <a:moveTo>
                    <a:pt x="628" y="1"/>
                  </a:moveTo>
                  <a:cubicBezTo>
                    <a:pt x="567" y="1"/>
                    <a:pt x="506" y="12"/>
                    <a:pt x="448" y="36"/>
                  </a:cubicBezTo>
                  <a:cubicBezTo>
                    <a:pt x="289" y="94"/>
                    <a:pt x="159" y="209"/>
                    <a:pt x="102" y="368"/>
                  </a:cubicBezTo>
                  <a:cubicBezTo>
                    <a:pt x="1" y="657"/>
                    <a:pt x="159" y="974"/>
                    <a:pt x="448" y="1075"/>
                  </a:cubicBezTo>
                  <a:cubicBezTo>
                    <a:pt x="506" y="1099"/>
                    <a:pt x="567" y="1111"/>
                    <a:pt x="628" y="1111"/>
                  </a:cubicBezTo>
                  <a:cubicBezTo>
                    <a:pt x="750" y="1111"/>
                    <a:pt x="872" y="1066"/>
                    <a:pt x="968" y="989"/>
                  </a:cubicBezTo>
                  <a:cubicBezTo>
                    <a:pt x="1069" y="917"/>
                    <a:pt x="1127" y="801"/>
                    <a:pt x="1156" y="686"/>
                  </a:cubicBezTo>
                  <a:cubicBezTo>
                    <a:pt x="1156" y="642"/>
                    <a:pt x="1156" y="599"/>
                    <a:pt x="1156" y="556"/>
                  </a:cubicBezTo>
                  <a:cubicBezTo>
                    <a:pt x="1141" y="556"/>
                    <a:pt x="1141" y="599"/>
                    <a:pt x="1112" y="671"/>
                  </a:cubicBezTo>
                  <a:cubicBezTo>
                    <a:pt x="1083" y="787"/>
                    <a:pt x="1026" y="873"/>
                    <a:pt x="939" y="931"/>
                  </a:cubicBezTo>
                  <a:cubicBezTo>
                    <a:pt x="854" y="997"/>
                    <a:pt x="750" y="1033"/>
                    <a:pt x="643" y="1033"/>
                  </a:cubicBezTo>
                  <a:cubicBezTo>
                    <a:pt x="588" y="1033"/>
                    <a:pt x="532" y="1023"/>
                    <a:pt x="477" y="1003"/>
                  </a:cubicBezTo>
                  <a:cubicBezTo>
                    <a:pt x="347" y="945"/>
                    <a:pt x="246" y="844"/>
                    <a:pt x="203" y="714"/>
                  </a:cubicBezTo>
                  <a:cubicBezTo>
                    <a:pt x="116" y="469"/>
                    <a:pt x="232" y="209"/>
                    <a:pt x="477" y="108"/>
                  </a:cubicBezTo>
                  <a:cubicBezTo>
                    <a:pt x="533" y="88"/>
                    <a:pt x="591" y="78"/>
                    <a:pt x="649" y="78"/>
                  </a:cubicBezTo>
                  <a:cubicBezTo>
                    <a:pt x="753" y="78"/>
                    <a:pt x="855" y="110"/>
                    <a:pt x="939" y="166"/>
                  </a:cubicBezTo>
                  <a:cubicBezTo>
                    <a:pt x="1026" y="238"/>
                    <a:pt x="1083" y="325"/>
                    <a:pt x="1112" y="440"/>
                  </a:cubicBezTo>
                  <a:cubicBezTo>
                    <a:pt x="1141" y="512"/>
                    <a:pt x="1141" y="556"/>
                    <a:pt x="1156" y="556"/>
                  </a:cubicBezTo>
                  <a:cubicBezTo>
                    <a:pt x="1156" y="512"/>
                    <a:pt x="1156" y="469"/>
                    <a:pt x="1156" y="426"/>
                  </a:cubicBezTo>
                  <a:cubicBezTo>
                    <a:pt x="1127" y="310"/>
                    <a:pt x="1069" y="195"/>
                    <a:pt x="968" y="123"/>
                  </a:cubicBezTo>
                  <a:cubicBezTo>
                    <a:pt x="872" y="46"/>
                    <a:pt x="750" y="1"/>
                    <a:pt x="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6519286" y="3288352"/>
              <a:ext cx="351632" cy="170342"/>
            </a:xfrm>
            <a:custGeom>
              <a:avLst/>
              <a:gdLst/>
              <a:ahLst/>
              <a:cxnLst/>
              <a:rect l="l" t="t" r="r" b="b"/>
              <a:pathLst>
                <a:path w="3726" h="1805" extrusionOk="0">
                  <a:moveTo>
                    <a:pt x="1849" y="0"/>
                  </a:moveTo>
                  <a:lnTo>
                    <a:pt x="1" y="1805"/>
                  </a:lnTo>
                  <a:lnTo>
                    <a:pt x="3725" y="1805"/>
                  </a:lnTo>
                  <a:lnTo>
                    <a:pt x="18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6350359" y="3288352"/>
              <a:ext cx="343422" cy="170342"/>
            </a:xfrm>
            <a:custGeom>
              <a:avLst/>
              <a:gdLst/>
              <a:ahLst/>
              <a:cxnLst/>
              <a:rect l="l" t="t" r="r" b="b"/>
              <a:pathLst>
                <a:path w="3639" h="1805" extrusionOk="0">
                  <a:moveTo>
                    <a:pt x="1" y="0"/>
                  </a:moveTo>
                  <a:lnTo>
                    <a:pt x="1791" y="1805"/>
                  </a:lnTo>
                  <a:lnTo>
                    <a:pt x="3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689653" y="3250226"/>
              <a:ext cx="640412" cy="208469"/>
            </a:xfrm>
            <a:custGeom>
              <a:avLst/>
              <a:gdLst/>
              <a:ahLst/>
              <a:cxnLst/>
              <a:rect l="l" t="t" r="r" b="b"/>
              <a:pathLst>
                <a:path w="6786" h="2209" extrusionOk="0">
                  <a:moveTo>
                    <a:pt x="1603" y="0"/>
                  </a:moveTo>
                  <a:lnTo>
                    <a:pt x="1" y="2209"/>
                  </a:lnTo>
                  <a:lnTo>
                    <a:pt x="5197" y="2209"/>
                  </a:lnTo>
                  <a:lnTo>
                    <a:pt x="67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8"/>
            <p:cNvSpPr/>
            <p:nvPr/>
          </p:nvSpPr>
          <p:spPr>
            <a:xfrm>
              <a:off x="6180110" y="3250226"/>
              <a:ext cx="339269" cy="208469"/>
            </a:xfrm>
            <a:custGeom>
              <a:avLst/>
              <a:gdLst/>
              <a:ahLst/>
              <a:cxnLst/>
              <a:rect l="l" t="t" r="r" b="b"/>
              <a:pathLst>
                <a:path w="3595" h="2209" extrusionOk="0">
                  <a:moveTo>
                    <a:pt x="1588" y="0"/>
                  </a:moveTo>
                  <a:lnTo>
                    <a:pt x="0" y="2209"/>
                  </a:lnTo>
                  <a:lnTo>
                    <a:pt x="3595" y="2209"/>
                  </a:lnTo>
                  <a:lnTo>
                    <a:pt x="15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8"/>
            <p:cNvSpPr/>
            <p:nvPr/>
          </p:nvSpPr>
          <p:spPr>
            <a:xfrm>
              <a:off x="6178788" y="3244752"/>
              <a:ext cx="692128" cy="220737"/>
            </a:xfrm>
            <a:custGeom>
              <a:avLst/>
              <a:gdLst/>
              <a:ahLst/>
              <a:cxnLst/>
              <a:rect l="l" t="t" r="r" b="b"/>
              <a:pathLst>
                <a:path w="7334" h="2339" extrusionOk="0">
                  <a:moveTo>
                    <a:pt x="1588" y="0"/>
                  </a:moveTo>
                  <a:lnTo>
                    <a:pt x="1559" y="44"/>
                  </a:lnTo>
                  <a:lnTo>
                    <a:pt x="419" y="1646"/>
                  </a:lnTo>
                  <a:lnTo>
                    <a:pt x="101" y="2108"/>
                  </a:lnTo>
                  <a:cubicBezTo>
                    <a:pt x="72" y="2151"/>
                    <a:pt x="29" y="2209"/>
                    <a:pt x="0" y="2267"/>
                  </a:cubicBezTo>
                  <a:cubicBezTo>
                    <a:pt x="43" y="2223"/>
                    <a:pt x="87" y="2180"/>
                    <a:pt x="130" y="2122"/>
                  </a:cubicBezTo>
                  <a:lnTo>
                    <a:pt x="462" y="1675"/>
                  </a:lnTo>
                  <a:lnTo>
                    <a:pt x="1605" y="122"/>
                  </a:lnTo>
                  <a:lnTo>
                    <a:pt x="3392" y="2108"/>
                  </a:lnTo>
                  <a:lnTo>
                    <a:pt x="3580" y="2296"/>
                  </a:lnTo>
                  <a:lnTo>
                    <a:pt x="3609" y="2339"/>
                  </a:lnTo>
                  <a:lnTo>
                    <a:pt x="3652" y="2296"/>
                  </a:lnTo>
                  <a:lnTo>
                    <a:pt x="5457" y="519"/>
                  </a:lnTo>
                  <a:lnTo>
                    <a:pt x="5457" y="519"/>
                  </a:lnTo>
                  <a:lnTo>
                    <a:pt x="6799" y="1790"/>
                  </a:lnTo>
                  <a:lnTo>
                    <a:pt x="7189" y="2151"/>
                  </a:lnTo>
                  <a:cubicBezTo>
                    <a:pt x="7232" y="2194"/>
                    <a:pt x="7290" y="2238"/>
                    <a:pt x="7333" y="2267"/>
                  </a:cubicBezTo>
                  <a:cubicBezTo>
                    <a:pt x="7290" y="2223"/>
                    <a:pt x="7247" y="2180"/>
                    <a:pt x="7203" y="2137"/>
                  </a:cubicBezTo>
                  <a:lnTo>
                    <a:pt x="6828" y="1761"/>
                  </a:lnTo>
                  <a:lnTo>
                    <a:pt x="5471" y="433"/>
                  </a:lnTo>
                  <a:lnTo>
                    <a:pt x="5442" y="404"/>
                  </a:lnTo>
                  <a:lnTo>
                    <a:pt x="5413" y="433"/>
                  </a:lnTo>
                  <a:lnTo>
                    <a:pt x="3610" y="2208"/>
                  </a:lnTo>
                  <a:lnTo>
                    <a:pt x="3610" y="2208"/>
                  </a:lnTo>
                  <a:lnTo>
                    <a:pt x="3465" y="2050"/>
                  </a:lnTo>
                  <a:lnTo>
                    <a:pt x="1631" y="29"/>
                  </a:lnTo>
                  <a:lnTo>
                    <a:pt x="15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5689653" y="3244752"/>
              <a:ext cx="636354" cy="213942"/>
            </a:xfrm>
            <a:custGeom>
              <a:avLst/>
              <a:gdLst/>
              <a:ahLst/>
              <a:cxnLst/>
              <a:rect l="l" t="t" r="r" b="b"/>
              <a:pathLst>
                <a:path w="6743" h="2267" extrusionOk="0">
                  <a:moveTo>
                    <a:pt x="1589" y="0"/>
                  </a:moveTo>
                  <a:lnTo>
                    <a:pt x="1574" y="15"/>
                  </a:lnTo>
                  <a:lnTo>
                    <a:pt x="434" y="1617"/>
                  </a:lnTo>
                  <a:lnTo>
                    <a:pt x="116" y="2093"/>
                  </a:lnTo>
                  <a:cubicBezTo>
                    <a:pt x="73" y="2151"/>
                    <a:pt x="30" y="2209"/>
                    <a:pt x="1" y="2267"/>
                  </a:cubicBezTo>
                  <a:cubicBezTo>
                    <a:pt x="58" y="2223"/>
                    <a:pt x="102" y="2166"/>
                    <a:pt x="131" y="2108"/>
                  </a:cubicBezTo>
                  <a:cubicBezTo>
                    <a:pt x="217" y="1992"/>
                    <a:pt x="333" y="1834"/>
                    <a:pt x="477" y="1660"/>
                  </a:cubicBezTo>
                  <a:lnTo>
                    <a:pt x="1621" y="87"/>
                  </a:lnTo>
                  <a:lnTo>
                    <a:pt x="2801" y="87"/>
                  </a:lnTo>
                  <a:cubicBezTo>
                    <a:pt x="3884" y="87"/>
                    <a:pt x="4880" y="72"/>
                    <a:pt x="5587" y="72"/>
                  </a:cubicBezTo>
                  <a:lnTo>
                    <a:pt x="6439" y="58"/>
                  </a:lnTo>
                  <a:cubicBezTo>
                    <a:pt x="6540" y="58"/>
                    <a:pt x="6641" y="58"/>
                    <a:pt x="6742" y="44"/>
                  </a:cubicBezTo>
                  <a:cubicBezTo>
                    <a:pt x="6641" y="29"/>
                    <a:pt x="6540" y="29"/>
                    <a:pt x="6439" y="29"/>
                  </a:cubicBezTo>
                  <a:lnTo>
                    <a:pt x="5587" y="15"/>
                  </a:lnTo>
                  <a:cubicBezTo>
                    <a:pt x="4880" y="0"/>
                    <a:pt x="3884" y="0"/>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6364043" y="3282407"/>
              <a:ext cx="325679" cy="10570"/>
            </a:xfrm>
            <a:custGeom>
              <a:avLst/>
              <a:gdLst/>
              <a:ahLst/>
              <a:cxnLst/>
              <a:rect l="l" t="t" r="r" b="b"/>
              <a:pathLst>
                <a:path w="3451" h="112" extrusionOk="0">
                  <a:moveTo>
                    <a:pt x="1317" y="0"/>
                  </a:moveTo>
                  <a:cubicBezTo>
                    <a:pt x="882" y="0"/>
                    <a:pt x="441" y="19"/>
                    <a:pt x="0" y="63"/>
                  </a:cubicBezTo>
                  <a:cubicBezTo>
                    <a:pt x="433" y="96"/>
                    <a:pt x="866" y="112"/>
                    <a:pt x="1293" y="112"/>
                  </a:cubicBezTo>
                  <a:cubicBezTo>
                    <a:pt x="1436" y="112"/>
                    <a:pt x="1577" y="110"/>
                    <a:pt x="1718" y="107"/>
                  </a:cubicBezTo>
                  <a:cubicBezTo>
                    <a:pt x="1862" y="110"/>
                    <a:pt x="2007" y="112"/>
                    <a:pt x="2151" y="112"/>
                  </a:cubicBezTo>
                  <a:cubicBezTo>
                    <a:pt x="2584" y="112"/>
                    <a:pt x="3017" y="96"/>
                    <a:pt x="3450" y="63"/>
                  </a:cubicBezTo>
                  <a:cubicBezTo>
                    <a:pt x="3009" y="19"/>
                    <a:pt x="2568" y="0"/>
                    <a:pt x="2127" y="0"/>
                  </a:cubicBezTo>
                  <a:cubicBezTo>
                    <a:pt x="1991" y="0"/>
                    <a:pt x="1854" y="2"/>
                    <a:pt x="1718" y="5"/>
                  </a:cubicBezTo>
                  <a:cubicBezTo>
                    <a:pt x="1585" y="2"/>
                    <a:pt x="1451" y="0"/>
                    <a:pt x="1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5810923" y="3389992"/>
              <a:ext cx="313411" cy="9249"/>
            </a:xfrm>
            <a:custGeom>
              <a:avLst/>
              <a:gdLst/>
              <a:ahLst/>
              <a:cxnLst/>
              <a:rect l="l" t="t" r="r" b="b"/>
              <a:pathLst>
                <a:path w="3321" h="98" extrusionOk="0">
                  <a:moveTo>
                    <a:pt x="1249" y="0"/>
                  </a:moveTo>
                  <a:cubicBezTo>
                    <a:pt x="837" y="0"/>
                    <a:pt x="423" y="17"/>
                    <a:pt x="0" y="49"/>
                  </a:cubicBezTo>
                  <a:cubicBezTo>
                    <a:pt x="423" y="82"/>
                    <a:pt x="837" y="98"/>
                    <a:pt x="1249" y="98"/>
                  </a:cubicBezTo>
                  <a:cubicBezTo>
                    <a:pt x="1386" y="98"/>
                    <a:pt x="1523" y="96"/>
                    <a:pt x="1661" y="92"/>
                  </a:cubicBezTo>
                  <a:cubicBezTo>
                    <a:pt x="1801" y="96"/>
                    <a:pt x="1941" y="98"/>
                    <a:pt x="2080" y="98"/>
                  </a:cubicBezTo>
                  <a:cubicBezTo>
                    <a:pt x="2498" y="98"/>
                    <a:pt x="2909" y="82"/>
                    <a:pt x="3321" y="49"/>
                  </a:cubicBezTo>
                  <a:cubicBezTo>
                    <a:pt x="2909" y="17"/>
                    <a:pt x="2498" y="0"/>
                    <a:pt x="2080" y="0"/>
                  </a:cubicBezTo>
                  <a:cubicBezTo>
                    <a:pt x="1941" y="0"/>
                    <a:pt x="1801" y="2"/>
                    <a:pt x="1661" y="6"/>
                  </a:cubicBezTo>
                  <a:cubicBezTo>
                    <a:pt x="1523" y="2"/>
                    <a:pt x="1386" y="0"/>
                    <a:pt x="12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5853107" y="3347713"/>
              <a:ext cx="313505" cy="9909"/>
            </a:xfrm>
            <a:custGeom>
              <a:avLst/>
              <a:gdLst/>
              <a:ahLst/>
              <a:cxnLst/>
              <a:rect l="l" t="t" r="r" b="b"/>
              <a:pathLst>
                <a:path w="3322" h="105" extrusionOk="0">
                  <a:moveTo>
                    <a:pt x="1241" y="1"/>
                  </a:moveTo>
                  <a:cubicBezTo>
                    <a:pt x="824" y="1"/>
                    <a:pt x="412" y="17"/>
                    <a:pt x="1" y="50"/>
                  </a:cubicBezTo>
                  <a:cubicBezTo>
                    <a:pt x="396" y="81"/>
                    <a:pt x="792" y="105"/>
                    <a:pt x="1192" y="105"/>
                  </a:cubicBezTo>
                  <a:cubicBezTo>
                    <a:pt x="1348" y="105"/>
                    <a:pt x="1504" y="101"/>
                    <a:pt x="1661" y="93"/>
                  </a:cubicBezTo>
                  <a:cubicBezTo>
                    <a:pt x="1814" y="101"/>
                    <a:pt x="1967" y="105"/>
                    <a:pt x="2121" y="105"/>
                  </a:cubicBezTo>
                  <a:cubicBezTo>
                    <a:pt x="2517" y="105"/>
                    <a:pt x="2915" y="81"/>
                    <a:pt x="3321" y="50"/>
                  </a:cubicBezTo>
                  <a:cubicBezTo>
                    <a:pt x="2899" y="17"/>
                    <a:pt x="2485" y="1"/>
                    <a:pt x="2073" y="1"/>
                  </a:cubicBezTo>
                  <a:cubicBezTo>
                    <a:pt x="1935" y="1"/>
                    <a:pt x="1798" y="3"/>
                    <a:pt x="1661" y="6"/>
                  </a:cubicBezTo>
                  <a:cubicBezTo>
                    <a:pt x="1520" y="3"/>
                    <a:pt x="1380" y="1"/>
                    <a:pt x="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5895386" y="3305528"/>
              <a:ext cx="312090" cy="10664"/>
            </a:xfrm>
            <a:custGeom>
              <a:avLst/>
              <a:gdLst/>
              <a:ahLst/>
              <a:cxnLst/>
              <a:rect l="l" t="t" r="r" b="b"/>
              <a:pathLst>
                <a:path w="3307" h="113" extrusionOk="0">
                  <a:moveTo>
                    <a:pt x="1241" y="0"/>
                  </a:moveTo>
                  <a:cubicBezTo>
                    <a:pt x="823" y="0"/>
                    <a:pt x="412" y="17"/>
                    <a:pt x="0" y="49"/>
                  </a:cubicBezTo>
                  <a:cubicBezTo>
                    <a:pt x="420" y="93"/>
                    <a:pt x="839" y="112"/>
                    <a:pt x="1264" y="112"/>
                  </a:cubicBezTo>
                  <a:cubicBezTo>
                    <a:pt x="1396" y="112"/>
                    <a:pt x="1528" y="110"/>
                    <a:pt x="1661" y="107"/>
                  </a:cubicBezTo>
                  <a:cubicBezTo>
                    <a:pt x="1790" y="110"/>
                    <a:pt x="1920" y="112"/>
                    <a:pt x="2049" y="112"/>
                  </a:cubicBezTo>
                  <a:cubicBezTo>
                    <a:pt x="2468" y="112"/>
                    <a:pt x="2887" y="93"/>
                    <a:pt x="3306" y="49"/>
                  </a:cubicBezTo>
                  <a:cubicBezTo>
                    <a:pt x="2895" y="17"/>
                    <a:pt x="2483" y="0"/>
                    <a:pt x="2072" y="0"/>
                  </a:cubicBezTo>
                  <a:cubicBezTo>
                    <a:pt x="1935" y="0"/>
                    <a:pt x="1798" y="2"/>
                    <a:pt x="1661" y="6"/>
                  </a:cubicBezTo>
                  <a:cubicBezTo>
                    <a:pt x="1520" y="2"/>
                    <a:pt x="1380" y="0"/>
                    <a:pt x="12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5592921" y="3458601"/>
              <a:ext cx="1216650" cy="133631"/>
            </a:xfrm>
            <a:custGeom>
              <a:avLst/>
              <a:gdLst/>
              <a:ahLst/>
              <a:cxnLst/>
              <a:rect l="l" t="t" r="r" b="b"/>
              <a:pathLst>
                <a:path w="12892" h="1416" extrusionOk="0">
                  <a:moveTo>
                    <a:pt x="1" y="1"/>
                  </a:moveTo>
                  <a:lnTo>
                    <a:pt x="1" y="1415"/>
                  </a:lnTo>
                  <a:lnTo>
                    <a:pt x="12892" y="1415"/>
                  </a:lnTo>
                  <a:lnTo>
                    <a:pt x="128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5994856" y="3458601"/>
              <a:ext cx="814718" cy="133631"/>
            </a:xfrm>
            <a:custGeom>
              <a:avLst/>
              <a:gdLst/>
              <a:ahLst/>
              <a:cxnLst/>
              <a:rect l="l" t="t" r="r" b="b"/>
              <a:pathLst>
                <a:path w="8633" h="1416" extrusionOk="0">
                  <a:moveTo>
                    <a:pt x="0" y="1"/>
                  </a:moveTo>
                  <a:lnTo>
                    <a:pt x="0" y="1415"/>
                  </a:lnTo>
                  <a:lnTo>
                    <a:pt x="8633" y="1415"/>
                  </a:lnTo>
                  <a:lnTo>
                    <a:pt x="8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5591600" y="3454543"/>
              <a:ext cx="1215235" cy="137689"/>
            </a:xfrm>
            <a:custGeom>
              <a:avLst/>
              <a:gdLst/>
              <a:ahLst/>
              <a:cxnLst/>
              <a:rect l="l" t="t" r="r" b="b"/>
              <a:pathLst>
                <a:path w="12877" h="1459" extrusionOk="0">
                  <a:moveTo>
                    <a:pt x="5760" y="0"/>
                  </a:moveTo>
                  <a:cubicBezTo>
                    <a:pt x="3407" y="0"/>
                    <a:pt x="1314" y="0"/>
                    <a:pt x="29" y="15"/>
                  </a:cubicBezTo>
                  <a:lnTo>
                    <a:pt x="0" y="15"/>
                  </a:lnTo>
                  <a:lnTo>
                    <a:pt x="0" y="44"/>
                  </a:lnTo>
                  <a:cubicBezTo>
                    <a:pt x="15" y="491"/>
                    <a:pt x="15" y="838"/>
                    <a:pt x="15" y="1083"/>
                  </a:cubicBezTo>
                  <a:lnTo>
                    <a:pt x="15" y="1357"/>
                  </a:lnTo>
                  <a:cubicBezTo>
                    <a:pt x="15" y="1386"/>
                    <a:pt x="15" y="1415"/>
                    <a:pt x="15" y="1458"/>
                  </a:cubicBezTo>
                  <a:cubicBezTo>
                    <a:pt x="29" y="1415"/>
                    <a:pt x="44" y="1386"/>
                    <a:pt x="44" y="1343"/>
                  </a:cubicBezTo>
                  <a:lnTo>
                    <a:pt x="44" y="1069"/>
                  </a:lnTo>
                  <a:cubicBezTo>
                    <a:pt x="58" y="829"/>
                    <a:pt x="58" y="492"/>
                    <a:pt x="58" y="73"/>
                  </a:cubicBezTo>
                  <a:lnTo>
                    <a:pt x="58" y="73"/>
                  </a:lnTo>
                  <a:cubicBezTo>
                    <a:pt x="1345" y="87"/>
                    <a:pt x="3425" y="87"/>
                    <a:pt x="5760" y="87"/>
                  </a:cubicBezTo>
                  <a:lnTo>
                    <a:pt x="10798" y="73"/>
                  </a:lnTo>
                  <a:lnTo>
                    <a:pt x="12328" y="58"/>
                  </a:lnTo>
                  <a:lnTo>
                    <a:pt x="12732" y="44"/>
                  </a:lnTo>
                  <a:lnTo>
                    <a:pt x="12877" y="44"/>
                  </a:lnTo>
                  <a:cubicBezTo>
                    <a:pt x="12833" y="29"/>
                    <a:pt x="12790" y="29"/>
                    <a:pt x="12732" y="29"/>
                  </a:cubicBezTo>
                  <a:lnTo>
                    <a:pt x="12328" y="29"/>
                  </a:lnTo>
                  <a:lnTo>
                    <a:pt x="10798" y="15"/>
                  </a:lnTo>
                  <a:lnTo>
                    <a:pt x="57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grpSp>
        <p:nvGrpSpPr>
          <p:cNvPr id="836" name="Google Shape;836;p32"/>
          <p:cNvGrpSpPr/>
          <p:nvPr/>
        </p:nvGrpSpPr>
        <p:grpSpPr>
          <a:xfrm>
            <a:off x="7662660" y="3885726"/>
            <a:ext cx="838400" cy="830927"/>
            <a:chOff x="6902116" y="1064800"/>
            <a:chExt cx="2093382" cy="2074724"/>
          </a:xfrm>
        </p:grpSpPr>
        <p:sp>
          <p:nvSpPr>
            <p:cNvPr id="837" name="Google Shape;837;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 name="Google Shape;849;p32"/>
          <p:cNvSpPr txBox="1">
            <a:spLocks noGrp="1"/>
          </p:cNvSpPr>
          <p:nvPr>
            <p:ph type="title"/>
          </p:nvPr>
        </p:nvSpPr>
        <p:spPr>
          <a:xfrm>
            <a:off x="568617" y="2144959"/>
            <a:ext cx="4121598" cy="21309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smtClean="0"/>
              <a:t>¿Qué procesos involucran</a:t>
            </a:r>
            <a:r>
              <a:rPr lang="en" sz="3600" dirty="0" smtClean="0"/>
              <a:t> </a:t>
            </a:r>
            <a:r>
              <a:rPr lang="en" sz="3600" dirty="0" smtClean="0">
                <a:solidFill>
                  <a:schemeClr val="lt2"/>
                </a:solidFill>
              </a:rPr>
              <a:t>a la gestión de recursos?</a:t>
            </a:r>
            <a:endParaRPr sz="3600" dirty="0">
              <a:solidFill>
                <a:schemeClr val="lt2"/>
              </a:solidFill>
            </a:endParaRPr>
          </a:p>
        </p:txBody>
      </p:sp>
      <p:sp>
        <p:nvSpPr>
          <p:cNvPr id="850" name="Google Shape;850;p32"/>
          <p:cNvSpPr txBox="1">
            <a:spLocks noGrp="1"/>
          </p:cNvSpPr>
          <p:nvPr>
            <p:ph type="title" idx="2"/>
          </p:nvPr>
        </p:nvSpPr>
        <p:spPr>
          <a:xfrm>
            <a:off x="1637026" y="1086514"/>
            <a:ext cx="1998600" cy="111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grpSp>
        <p:nvGrpSpPr>
          <p:cNvPr id="851" name="Google Shape;851;p32"/>
          <p:cNvGrpSpPr/>
          <p:nvPr/>
        </p:nvGrpSpPr>
        <p:grpSpPr>
          <a:xfrm>
            <a:off x="6696395" y="1481028"/>
            <a:ext cx="1366979" cy="1354795"/>
            <a:chOff x="6902116" y="1064800"/>
            <a:chExt cx="2093382" cy="2074724"/>
          </a:xfrm>
        </p:grpSpPr>
        <p:sp>
          <p:nvSpPr>
            <p:cNvPr id="852"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32"/>
          <p:cNvGrpSpPr/>
          <p:nvPr/>
        </p:nvGrpSpPr>
        <p:grpSpPr>
          <a:xfrm>
            <a:off x="4776334" y="201612"/>
            <a:ext cx="2583260" cy="4819102"/>
            <a:chOff x="4240069" y="206004"/>
            <a:chExt cx="2583260" cy="4819102"/>
          </a:xfrm>
        </p:grpSpPr>
        <p:sp>
          <p:nvSpPr>
            <p:cNvPr id="865" name="Google Shape;865;p32"/>
            <p:cNvSpPr/>
            <p:nvPr/>
          </p:nvSpPr>
          <p:spPr>
            <a:xfrm>
              <a:off x="5572885" y="3671885"/>
              <a:ext cx="149379" cy="976812"/>
            </a:xfrm>
            <a:custGeom>
              <a:avLst/>
              <a:gdLst/>
              <a:ahLst/>
              <a:cxnLst/>
              <a:rect l="l" t="t" r="r" b="b"/>
              <a:pathLst>
                <a:path w="1647" h="10770" extrusionOk="0">
                  <a:moveTo>
                    <a:pt x="0" y="0"/>
                  </a:moveTo>
                  <a:lnTo>
                    <a:pt x="0" y="10769"/>
                  </a:lnTo>
                  <a:lnTo>
                    <a:pt x="1646" y="10769"/>
                  </a:lnTo>
                  <a:lnTo>
                    <a:pt x="164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6443592" y="3671885"/>
              <a:ext cx="149288" cy="966291"/>
            </a:xfrm>
            <a:custGeom>
              <a:avLst/>
              <a:gdLst/>
              <a:ahLst/>
              <a:cxnLst/>
              <a:rect l="l" t="t" r="r" b="b"/>
              <a:pathLst>
                <a:path w="1646" h="10654" extrusionOk="0">
                  <a:moveTo>
                    <a:pt x="0" y="0"/>
                  </a:moveTo>
                  <a:lnTo>
                    <a:pt x="0" y="10654"/>
                  </a:lnTo>
                  <a:lnTo>
                    <a:pt x="1646" y="10654"/>
                  </a:lnTo>
                  <a:lnTo>
                    <a:pt x="1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a:off x="5673742" y="4018809"/>
              <a:ext cx="796052" cy="133688"/>
            </a:xfrm>
            <a:custGeom>
              <a:avLst/>
              <a:gdLst/>
              <a:ahLst/>
              <a:cxnLst/>
              <a:rect l="l" t="t" r="r" b="b"/>
              <a:pathLst>
                <a:path w="8777" h="1474" extrusionOk="0">
                  <a:moveTo>
                    <a:pt x="0" y="1"/>
                  </a:moveTo>
                  <a:lnTo>
                    <a:pt x="0" y="1473"/>
                  </a:lnTo>
                  <a:lnTo>
                    <a:pt x="8777" y="1473"/>
                  </a:lnTo>
                  <a:lnTo>
                    <a:pt x="8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2"/>
            <p:cNvSpPr/>
            <p:nvPr/>
          </p:nvSpPr>
          <p:spPr>
            <a:xfrm>
              <a:off x="5564994" y="3712427"/>
              <a:ext cx="155909" cy="938901"/>
            </a:xfrm>
            <a:custGeom>
              <a:avLst/>
              <a:gdLst/>
              <a:ahLst/>
              <a:cxnLst/>
              <a:rect l="l" t="t" r="r" b="b"/>
              <a:pathLst>
                <a:path w="1719" h="10352" extrusionOk="0">
                  <a:moveTo>
                    <a:pt x="102" y="1"/>
                  </a:moveTo>
                  <a:cubicBezTo>
                    <a:pt x="73" y="15"/>
                    <a:pt x="59" y="44"/>
                    <a:pt x="44" y="59"/>
                  </a:cubicBezTo>
                  <a:lnTo>
                    <a:pt x="44" y="217"/>
                  </a:lnTo>
                  <a:lnTo>
                    <a:pt x="44" y="809"/>
                  </a:lnTo>
                  <a:cubicBezTo>
                    <a:pt x="30" y="1329"/>
                    <a:pt x="30" y="2065"/>
                    <a:pt x="30" y="2989"/>
                  </a:cubicBezTo>
                  <a:cubicBezTo>
                    <a:pt x="15" y="4851"/>
                    <a:pt x="15" y="7435"/>
                    <a:pt x="1" y="10322"/>
                  </a:cubicBezTo>
                  <a:lnTo>
                    <a:pt x="1" y="10351"/>
                  </a:lnTo>
                  <a:lnTo>
                    <a:pt x="1719" y="10351"/>
                  </a:lnTo>
                  <a:lnTo>
                    <a:pt x="1719" y="10322"/>
                  </a:lnTo>
                  <a:cubicBezTo>
                    <a:pt x="1719" y="7334"/>
                    <a:pt x="1719" y="4664"/>
                    <a:pt x="1719" y="2729"/>
                  </a:cubicBezTo>
                  <a:cubicBezTo>
                    <a:pt x="1704" y="1762"/>
                    <a:pt x="1704" y="983"/>
                    <a:pt x="1704" y="448"/>
                  </a:cubicBezTo>
                  <a:cubicBezTo>
                    <a:pt x="1690" y="983"/>
                    <a:pt x="1690" y="1762"/>
                    <a:pt x="1690" y="2729"/>
                  </a:cubicBezTo>
                  <a:cubicBezTo>
                    <a:pt x="1675" y="4657"/>
                    <a:pt x="1675" y="7317"/>
                    <a:pt x="1675" y="10293"/>
                  </a:cubicBezTo>
                  <a:lnTo>
                    <a:pt x="102" y="10293"/>
                  </a:lnTo>
                  <a:lnTo>
                    <a:pt x="102" y="2989"/>
                  </a:lnTo>
                  <a:lnTo>
                    <a:pt x="102" y="809"/>
                  </a:lnTo>
                  <a:lnTo>
                    <a:pt x="102" y="217"/>
                  </a:lnTo>
                  <a:lnTo>
                    <a:pt x="102" y="59"/>
                  </a:lnTo>
                  <a:cubicBezTo>
                    <a:pt x="102" y="44"/>
                    <a:pt x="102" y="30"/>
                    <a:pt x="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2"/>
            <p:cNvSpPr/>
            <p:nvPr/>
          </p:nvSpPr>
          <p:spPr>
            <a:xfrm>
              <a:off x="5363371" y="3220204"/>
              <a:ext cx="1459958" cy="462194"/>
            </a:xfrm>
            <a:custGeom>
              <a:avLst/>
              <a:gdLst/>
              <a:ahLst/>
              <a:cxnLst/>
              <a:rect l="l" t="t" r="r" b="b"/>
              <a:pathLst>
                <a:path w="16097" h="5096" extrusionOk="0">
                  <a:moveTo>
                    <a:pt x="1661" y="0"/>
                  </a:moveTo>
                  <a:cubicBezTo>
                    <a:pt x="737" y="0"/>
                    <a:pt x="1" y="751"/>
                    <a:pt x="1" y="1660"/>
                  </a:cubicBezTo>
                  <a:lnTo>
                    <a:pt x="1" y="3421"/>
                  </a:lnTo>
                  <a:cubicBezTo>
                    <a:pt x="1" y="4345"/>
                    <a:pt x="737" y="5096"/>
                    <a:pt x="1661" y="5096"/>
                  </a:cubicBezTo>
                  <a:lnTo>
                    <a:pt x="14436" y="5096"/>
                  </a:lnTo>
                  <a:cubicBezTo>
                    <a:pt x="15360" y="5096"/>
                    <a:pt x="16096" y="4345"/>
                    <a:pt x="16096" y="3421"/>
                  </a:cubicBezTo>
                  <a:lnTo>
                    <a:pt x="16096" y="1660"/>
                  </a:lnTo>
                  <a:cubicBezTo>
                    <a:pt x="16096" y="751"/>
                    <a:pt x="15360" y="0"/>
                    <a:pt x="14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5626578" y="3678415"/>
              <a:ext cx="1082837" cy="6621"/>
            </a:xfrm>
            <a:custGeom>
              <a:avLst/>
              <a:gdLst/>
              <a:ahLst/>
              <a:cxnLst/>
              <a:rect l="l" t="t" r="r" b="b"/>
              <a:pathLst>
                <a:path w="11939" h="73" extrusionOk="0">
                  <a:moveTo>
                    <a:pt x="5977" y="1"/>
                  </a:moveTo>
                  <a:cubicBezTo>
                    <a:pt x="2671" y="1"/>
                    <a:pt x="0" y="15"/>
                    <a:pt x="0" y="44"/>
                  </a:cubicBezTo>
                  <a:cubicBezTo>
                    <a:pt x="0" y="58"/>
                    <a:pt x="2671" y="73"/>
                    <a:pt x="5977" y="73"/>
                  </a:cubicBezTo>
                  <a:cubicBezTo>
                    <a:pt x="9268" y="73"/>
                    <a:pt x="11938" y="58"/>
                    <a:pt x="11938" y="44"/>
                  </a:cubicBezTo>
                  <a:cubicBezTo>
                    <a:pt x="11938" y="15"/>
                    <a:pt x="9268" y="1"/>
                    <a:pt x="5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2"/>
            <p:cNvSpPr/>
            <p:nvPr/>
          </p:nvSpPr>
          <p:spPr>
            <a:xfrm>
              <a:off x="5896316" y="209813"/>
              <a:ext cx="729299" cy="735920"/>
            </a:xfrm>
            <a:custGeom>
              <a:avLst/>
              <a:gdLst/>
              <a:ahLst/>
              <a:cxnLst/>
              <a:rect l="l" t="t" r="r" b="b"/>
              <a:pathLst>
                <a:path w="8041" h="8114" extrusionOk="0">
                  <a:moveTo>
                    <a:pt x="4628" y="0"/>
                  </a:moveTo>
                  <a:cubicBezTo>
                    <a:pt x="4502" y="0"/>
                    <a:pt x="4377" y="51"/>
                    <a:pt x="4287" y="148"/>
                  </a:cubicBezTo>
                  <a:cubicBezTo>
                    <a:pt x="4244" y="221"/>
                    <a:pt x="4186" y="278"/>
                    <a:pt x="4114" y="322"/>
                  </a:cubicBezTo>
                  <a:cubicBezTo>
                    <a:pt x="4064" y="343"/>
                    <a:pt x="4006" y="354"/>
                    <a:pt x="3948" y="354"/>
                  </a:cubicBezTo>
                  <a:cubicBezTo>
                    <a:pt x="3890" y="354"/>
                    <a:pt x="3833" y="343"/>
                    <a:pt x="3782" y="322"/>
                  </a:cubicBezTo>
                  <a:cubicBezTo>
                    <a:pt x="3746" y="318"/>
                    <a:pt x="3710" y="316"/>
                    <a:pt x="3674" y="316"/>
                  </a:cubicBezTo>
                  <a:cubicBezTo>
                    <a:pt x="3422" y="316"/>
                    <a:pt x="3178" y="405"/>
                    <a:pt x="2988" y="582"/>
                  </a:cubicBezTo>
                  <a:lnTo>
                    <a:pt x="2959" y="654"/>
                  </a:lnTo>
                  <a:cubicBezTo>
                    <a:pt x="2902" y="538"/>
                    <a:pt x="2829" y="452"/>
                    <a:pt x="2728" y="379"/>
                  </a:cubicBezTo>
                  <a:cubicBezTo>
                    <a:pt x="2680" y="345"/>
                    <a:pt x="2622" y="327"/>
                    <a:pt x="2565" y="327"/>
                  </a:cubicBezTo>
                  <a:cubicBezTo>
                    <a:pt x="2503" y="327"/>
                    <a:pt x="2442" y="349"/>
                    <a:pt x="2396" y="394"/>
                  </a:cubicBezTo>
                  <a:cubicBezTo>
                    <a:pt x="2382" y="379"/>
                    <a:pt x="2382" y="365"/>
                    <a:pt x="2367" y="351"/>
                  </a:cubicBezTo>
                  <a:cubicBezTo>
                    <a:pt x="2315" y="281"/>
                    <a:pt x="2236" y="242"/>
                    <a:pt x="2160" y="242"/>
                  </a:cubicBezTo>
                  <a:cubicBezTo>
                    <a:pt x="2110" y="242"/>
                    <a:pt x="2061" y="259"/>
                    <a:pt x="2021" y="293"/>
                  </a:cubicBezTo>
                  <a:cubicBezTo>
                    <a:pt x="2021" y="233"/>
                    <a:pt x="1967" y="204"/>
                    <a:pt x="1909" y="204"/>
                  </a:cubicBezTo>
                  <a:cubicBezTo>
                    <a:pt x="1855" y="204"/>
                    <a:pt x="1797" y="230"/>
                    <a:pt x="1776" y="278"/>
                  </a:cubicBezTo>
                  <a:cubicBezTo>
                    <a:pt x="1747" y="394"/>
                    <a:pt x="1790" y="509"/>
                    <a:pt x="1891" y="567"/>
                  </a:cubicBezTo>
                  <a:cubicBezTo>
                    <a:pt x="1992" y="625"/>
                    <a:pt x="2079" y="697"/>
                    <a:pt x="2151" y="784"/>
                  </a:cubicBezTo>
                  <a:cubicBezTo>
                    <a:pt x="2165" y="798"/>
                    <a:pt x="2180" y="827"/>
                    <a:pt x="2180" y="841"/>
                  </a:cubicBezTo>
                  <a:cubicBezTo>
                    <a:pt x="2180" y="870"/>
                    <a:pt x="2180" y="899"/>
                    <a:pt x="2165" y="928"/>
                  </a:cubicBezTo>
                  <a:cubicBezTo>
                    <a:pt x="1978" y="1217"/>
                    <a:pt x="1386" y="971"/>
                    <a:pt x="1241" y="1289"/>
                  </a:cubicBezTo>
                  <a:cubicBezTo>
                    <a:pt x="1211" y="1268"/>
                    <a:pt x="1176" y="1259"/>
                    <a:pt x="1142" y="1259"/>
                  </a:cubicBezTo>
                  <a:cubicBezTo>
                    <a:pt x="1080" y="1259"/>
                    <a:pt x="1019" y="1291"/>
                    <a:pt x="982" y="1347"/>
                  </a:cubicBezTo>
                  <a:cubicBezTo>
                    <a:pt x="881" y="1491"/>
                    <a:pt x="1025" y="1708"/>
                    <a:pt x="982" y="1866"/>
                  </a:cubicBezTo>
                  <a:cubicBezTo>
                    <a:pt x="938" y="2040"/>
                    <a:pt x="736" y="2112"/>
                    <a:pt x="577" y="2184"/>
                  </a:cubicBezTo>
                  <a:cubicBezTo>
                    <a:pt x="419" y="2256"/>
                    <a:pt x="245" y="2415"/>
                    <a:pt x="318" y="2574"/>
                  </a:cubicBezTo>
                  <a:cubicBezTo>
                    <a:pt x="346" y="2660"/>
                    <a:pt x="419" y="2704"/>
                    <a:pt x="448" y="2790"/>
                  </a:cubicBezTo>
                  <a:cubicBezTo>
                    <a:pt x="303" y="2963"/>
                    <a:pt x="0" y="3064"/>
                    <a:pt x="29" y="3295"/>
                  </a:cubicBezTo>
                  <a:cubicBezTo>
                    <a:pt x="72" y="3570"/>
                    <a:pt x="563" y="3599"/>
                    <a:pt x="592" y="3887"/>
                  </a:cubicBezTo>
                  <a:cubicBezTo>
                    <a:pt x="555" y="3846"/>
                    <a:pt x="507" y="3828"/>
                    <a:pt x="457" y="3828"/>
                  </a:cubicBezTo>
                  <a:cubicBezTo>
                    <a:pt x="333" y="3828"/>
                    <a:pt x="198" y="3937"/>
                    <a:pt x="188" y="4061"/>
                  </a:cubicBezTo>
                  <a:cubicBezTo>
                    <a:pt x="188" y="4248"/>
                    <a:pt x="303" y="4421"/>
                    <a:pt x="476" y="4508"/>
                  </a:cubicBezTo>
                  <a:cubicBezTo>
                    <a:pt x="635" y="4595"/>
                    <a:pt x="823" y="4638"/>
                    <a:pt x="982" y="4739"/>
                  </a:cubicBezTo>
                  <a:cubicBezTo>
                    <a:pt x="1126" y="4826"/>
                    <a:pt x="1227" y="4956"/>
                    <a:pt x="1299" y="5100"/>
                  </a:cubicBezTo>
                  <a:cubicBezTo>
                    <a:pt x="1169" y="5215"/>
                    <a:pt x="1155" y="5403"/>
                    <a:pt x="1270" y="5533"/>
                  </a:cubicBezTo>
                  <a:cubicBezTo>
                    <a:pt x="1386" y="5663"/>
                    <a:pt x="1530" y="5749"/>
                    <a:pt x="1689" y="5793"/>
                  </a:cubicBezTo>
                  <a:lnTo>
                    <a:pt x="2627" y="6154"/>
                  </a:lnTo>
                  <a:cubicBezTo>
                    <a:pt x="2699" y="6183"/>
                    <a:pt x="2786" y="6211"/>
                    <a:pt x="2815" y="6298"/>
                  </a:cubicBezTo>
                  <a:cubicBezTo>
                    <a:pt x="2858" y="6399"/>
                    <a:pt x="2757" y="6515"/>
                    <a:pt x="2699" y="6616"/>
                  </a:cubicBezTo>
                  <a:cubicBezTo>
                    <a:pt x="2598" y="6875"/>
                    <a:pt x="2699" y="7164"/>
                    <a:pt x="2945" y="7323"/>
                  </a:cubicBezTo>
                  <a:cubicBezTo>
                    <a:pt x="3176" y="7467"/>
                    <a:pt x="3436" y="7539"/>
                    <a:pt x="3696" y="7568"/>
                  </a:cubicBezTo>
                  <a:lnTo>
                    <a:pt x="3566" y="7612"/>
                  </a:lnTo>
                  <a:cubicBezTo>
                    <a:pt x="3702" y="7810"/>
                    <a:pt x="3925" y="7924"/>
                    <a:pt x="4168" y="7924"/>
                  </a:cubicBezTo>
                  <a:cubicBezTo>
                    <a:pt x="4207" y="7924"/>
                    <a:pt x="4247" y="7921"/>
                    <a:pt x="4287" y="7915"/>
                  </a:cubicBezTo>
                  <a:cubicBezTo>
                    <a:pt x="4309" y="7908"/>
                    <a:pt x="4331" y="7904"/>
                    <a:pt x="4352" y="7904"/>
                  </a:cubicBezTo>
                  <a:cubicBezTo>
                    <a:pt x="4374" y="7904"/>
                    <a:pt x="4396" y="7908"/>
                    <a:pt x="4417" y="7915"/>
                  </a:cubicBezTo>
                  <a:cubicBezTo>
                    <a:pt x="4461" y="7944"/>
                    <a:pt x="4489" y="7973"/>
                    <a:pt x="4504" y="8001"/>
                  </a:cubicBezTo>
                  <a:cubicBezTo>
                    <a:pt x="4580" y="8078"/>
                    <a:pt x="4674" y="8113"/>
                    <a:pt x="4771" y="8113"/>
                  </a:cubicBezTo>
                  <a:cubicBezTo>
                    <a:pt x="4802" y="8113"/>
                    <a:pt x="4833" y="8109"/>
                    <a:pt x="4865" y="8102"/>
                  </a:cubicBezTo>
                  <a:cubicBezTo>
                    <a:pt x="5038" y="8045"/>
                    <a:pt x="5153" y="7857"/>
                    <a:pt x="5096" y="7684"/>
                  </a:cubicBezTo>
                  <a:lnTo>
                    <a:pt x="5096" y="7684"/>
                  </a:lnTo>
                  <a:cubicBezTo>
                    <a:pt x="5138" y="7701"/>
                    <a:pt x="5182" y="7709"/>
                    <a:pt x="5227" y="7709"/>
                  </a:cubicBezTo>
                  <a:cubicBezTo>
                    <a:pt x="5335" y="7709"/>
                    <a:pt x="5443" y="7660"/>
                    <a:pt x="5514" y="7568"/>
                  </a:cubicBezTo>
                  <a:cubicBezTo>
                    <a:pt x="5615" y="7467"/>
                    <a:pt x="5688" y="7323"/>
                    <a:pt x="5789" y="7207"/>
                  </a:cubicBezTo>
                  <a:cubicBezTo>
                    <a:pt x="5861" y="7164"/>
                    <a:pt x="5904" y="7106"/>
                    <a:pt x="5947" y="7049"/>
                  </a:cubicBezTo>
                  <a:cubicBezTo>
                    <a:pt x="5977" y="6990"/>
                    <a:pt x="5983" y="6930"/>
                    <a:pt x="5974" y="6870"/>
                  </a:cubicBezTo>
                  <a:lnTo>
                    <a:pt x="5974" y="6870"/>
                  </a:lnTo>
                  <a:cubicBezTo>
                    <a:pt x="5984" y="6882"/>
                    <a:pt x="5994" y="6893"/>
                    <a:pt x="6005" y="6904"/>
                  </a:cubicBezTo>
                  <a:cubicBezTo>
                    <a:pt x="6063" y="6933"/>
                    <a:pt x="6092" y="6976"/>
                    <a:pt x="6121" y="7034"/>
                  </a:cubicBezTo>
                  <a:cubicBezTo>
                    <a:pt x="6135" y="7078"/>
                    <a:pt x="6121" y="7121"/>
                    <a:pt x="6150" y="7164"/>
                  </a:cubicBezTo>
                  <a:cubicBezTo>
                    <a:pt x="6172" y="7214"/>
                    <a:pt x="6215" y="7234"/>
                    <a:pt x="6266" y="7234"/>
                  </a:cubicBezTo>
                  <a:cubicBezTo>
                    <a:pt x="6348" y="7234"/>
                    <a:pt x="6448" y="7183"/>
                    <a:pt x="6510" y="7121"/>
                  </a:cubicBezTo>
                  <a:cubicBezTo>
                    <a:pt x="6597" y="7063"/>
                    <a:pt x="6655" y="6948"/>
                    <a:pt x="6655" y="6832"/>
                  </a:cubicBezTo>
                  <a:cubicBezTo>
                    <a:pt x="6640" y="6673"/>
                    <a:pt x="6438" y="6543"/>
                    <a:pt x="6525" y="6413"/>
                  </a:cubicBezTo>
                  <a:cubicBezTo>
                    <a:pt x="6539" y="6370"/>
                    <a:pt x="6583" y="6341"/>
                    <a:pt x="6611" y="6312"/>
                  </a:cubicBezTo>
                  <a:cubicBezTo>
                    <a:pt x="6640" y="6226"/>
                    <a:pt x="6626" y="6125"/>
                    <a:pt x="6554" y="6053"/>
                  </a:cubicBezTo>
                  <a:cubicBezTo>
                    <a:pt x="6496" y="5995"/>
                    <a:pt x="6453" y="5908"/>
                    <a:pt x="6424" y="5822"/>
                  </a:cubicBezTo>
                  <a:cubicBezTo>
                    <a:pt x="6424" y="5743"/>
                    <a:pt x="6494" y="5673"/>
                    <a:pt x="6559" y="5673"/>
                  </a:cubicBezTo>
                  <a:cubicBezTo>
                    <a:pt x="6577" y="5673"/>
                    <a:pt x="6595" y="5679"/>
                    <a:pt x="6611" y="5692"/>
                  </a:cubicBezTo>
                  <a:cubicBezTo>
                    <a:pt x="6640" y="5721"/>
                    <a:pt x="6640" y="5778"/>
                    <a:pt x="6655" y="5822"/>
                  </a:cubicBezTo>
                  <a:cubicBezTo>
                    <a:pt x="6684" y="5865"/>
                    <a:pt x="6713" y="5908"/>
                    <a:pt x="6756" y="5966"/>
                  </a:cubicBezTo>
                  <a:cubicBezTo>
                    <a:pt x="6828" y="6081"/>
                    <a:pt x="6842" y="6240"/>
                    <a:pt x="6915" y="6356"/>
                  </a:cubicBezTo>
                  <a:cubicBezTo>
                    <a:pt x="6975" y="6436"/>
                    <a:pt x="7091" y="6489"/>
                    <a:pt x="7181" y="6489"/>
                  </a:cubicBezTo>
                  <a:cubicBezTo>
                    <a:pt x="7220" y="6489"/>
                    <a:pt x="7254" y="6479"/>
                    <a:pt x="7276" y="6457"/>
                  </a:cubicBezTo>
                  <a:cubicBezTo>
                    <a:pt x="7362" y="6385"/>
                    <a:pt x="7333" y="6255"/>
                    <a:pt x="7319" y="6154"/>
                  </a:cubicBezTo>
                  <a:cubicBezTo>
                    <a:pt x="7276" y="5966"/>
                    <a:pt x="7232" y="5793"/>
                    <a:pt x="7189" y="5605"/>
                  </a:cubicBezTo>
                  <a:lnTo>
                    <a:pt x="7189" y="5605"/>
                  </a:lnTo>
                  <a:cubicBezTo>
                    <a:pt x="7203" y="5620"/>
                    <a:pt x="7203" y="5620"/>
                    <a:pt x="7218" y="5634"/>
                  </a:cubicBezTo>
                  <a:cubicBezTo>
                    <a:pt x="7248" y="5654"/>
                    <a:pt x="7285" y="5664"/>
                    <a:pt x="7321" y="5664"/>
                  </a:cubicBezTo>
                  <a:cubicBezTo>
                    <a:pt x="7387" y="5664"/>
                    <a:pt x="7455" y="5632"/>
                    <a:pt x="7492" y="5576"/>
                  </a:cubicBezTo>
                  <a:cubicBezTo>
                    <a:pt x="7550" y="5490"/>
                    <a:pt x="7564" y="5360"/>
                    <a:pt x="7550" y="5259"/>
                  </a:cubicBezTo>
                  <a:cubicBezTo>
                    <a:pt x="7521" y="5143"/>
                    <a:pt x="7521" y="5028"/>
                    <a:pt x="7535" y="4912"/>
                  </a:cubicBezTo>
                  <a:cubicBezTo>
                    <a:pt x="7535" y="4883"/>
                    <a:pt x="7550" y="4854"/>
                    <a:pt x="7579" y="4840"/>
                  </a:cubicBezTo>
                  <a:cubicBezTo>
                    <a:pt x="7588" y="4835"/>
                    <a:pt x="7600" y="4834"/>
                    <a:pt x="7611" y="4834"/>
                  </a:cubicBezTo>
                  <a:cubicBezTo>
                    <a:pt x="7635" y="4834"/>
                    <a:pt x="7660" y="4840"/>
                    <a:pt x="7680" y="4840"/>
                  </a:cubicBezTo>
                  <a:cubicBezTo>
                    <a:pt x="7686" y="4841"/>
                    <a:pt x="7692" y="4841"/>
                    <a:pt x="7698" y="4841"/>
                  </a:cubicBezTo>
                  <a:cubicBezTo>
                    <a:pt x="7848" y="4841"/>
                    <a:pt x="7968" y="4675"/>
                    <a:pt x="7968" y="4522"/>
                  </a:cubicBezTo>
                  <a:cubicBezTo>
                    <a:pt x="7968" y="4364"/>
                    <a:pt x="7940" y="4205"/>
                    <a:pt x="7882" y="4061"/>
                  </a:cubicBezTo>
                  <a:cubicBezTo>
                    <a:pt x="7882" y="4017"/>
                    <a:pt x="7882" y="3974"/>
                    <a:pt x="7882" y="3931"/>
                  </a:cubicBezTo>
                  <a:cubicBezTo>
                    <a:pt x="7911" y="3902"/>
                    <a:pt x="7925" y="3873"/>
                    <a:pt x="7954" y="3844"/>
                  </a:cubicBezTo>
                  <a:cubicBezTo>
                    <a:pt x="8041" y="3700"/>
                    <a:pt x="8041" y="3512"/>
                    <a:pt x="7954" y="3368"/>
                  </a:cubicBezTo>
                  <a:cubicBezTo>
                    <a:pt x="7867" y="3223"/>
                    <a:pt x="7752" y="3108"/>
                    <a:pt x="7608" y="3007"/>
                  </a:cubicBezTo>
                  <a:cubicBezTo>
                    <a:pt x="7781" y="2732"/>
                    <a:pt x="7709" y="2372"/>
                    <a:pt x="7434" y="2184"/>
                  </a:cubicBezTo>
                  <a:cubicBezTo>
                    <a:pt x="7506" y="2054"/>
                    <a:pt x="7550" y="1910"/>
                    <a:pt x="7550" y="1751"/>
                  </a:cubicBezTo>
                  <a:lnTo>
                    <a:pt x="7550" y="1751"/>
                  </a:lnTo>
                  <a:cubicBezTo>
                    <a:pt x="7523" y="1759"/>
                    <a:pt x="7496" y="1762"/>
                    <a:pt x="7469" y="1762"/>
                  </a:cubicBezTo>
                  <a:cubicBezTo>
                    <a:pt x="7396" y="1762"/>
                    <a:pt x="7324" y="1735"/>
                    <a:pt x="7261" y="1693"/>
                  </a:cubicBezTo>
                  <a:cubicBezTo>
                    <a:pt x="7131" y="1578"/>
                    <a:pt x="7218" y="1390"/>
                    <a:pt x="7218" y="1217"/>
                  </a:cubicBezTo>
                  <a:cubicBezTo>
                    <a:pt x="7189" y="1015"/>
                    <a:pt x="7016" y="870"/>
                    <a:pt x="6814" y="870"/>
                  </a:cubicBezTo>
                  <a:cubicBezTo>
                    <a:pt x="6785" y="877"/>
                    <a:pt x="6752" y="881"/>
                    <a:pt x="6720" y="881"/>
                  </a:cubicBezTo>
                  <a:cubicBezTo>
                    <a:pt x="6687" y="881"/>
                    <a:pt x="6655" y="877"/>
                    <a:pt x="6626" y="870"/>
                  </a:cubicBezTo>
                  <a:cubicBezTo>
                    <a:pt x="6482" y="841"/>
                    <a:pt x="6467" y="625"/>
                    <a:pt x="6352" y="538"/>
                  </a:cubicBezTo>
                  <a:cubicBezTo>
                    <a:pt x="6312" y="511"/>
                    <a:pt x="6269" y="500"/>
                    <a:pt x="6223" y="500"/>
                  </a:cubicBezTo>
                  <a:cubicBezTo>
                    <a:pt x="6054" y="500"/>
                    <a:pt x="5853" y="647"/>
                    <a:pt x="5693" y="647"/>
                  </a:cubicBezTo>
                  <a:cubicBezTo>
                    <a:pt x="5643" y="647"/>
                    <a:pt x="5597" y="633"/>
                    <a:pt x="5558" y="596"/>
                  </a:cubicBezTo>
                  <a:cubicBezTo>
                    <a:pt x="5486" y="509"/>
                    <a:pt x="5471" y="379"/>
                    <a:pt x="5529" y="293"/>
                  </a:cubicBezTo>
                  <a:cubicBezTo>
                    <a:pt x="5601" y="206"/>
                    <a:pt x="5688" y="148"/>
                    <a:pt x="5789" y="120"/>
                  </a:cubicBezTo>
                  <a:cubicBezTo>
                    <a:pt x="5759" y="102"/>
                    <a:pt x="5728" y="94"/>
                    <a:pt x="5697" y="94"/>
                  </a:cubicBezTo>
                  <a:cubicBezTo>
                    <a:pt x="5533" y="94"/>
                    <a:pt x="5352" y="304"/>
                    <a:pt x="5187" y="304"/>
                  </a:cubicBezTo>
                  <a:cubicBezTo>
                    <a:pt x="5156" y="304"/>
                    <a:pt x="5125" y="296"/>
                    <a:pt x="5096" y="278"/>
                  </a:cubicBezTo>
                  <a:cubicBezTo>
                    <a:pt x="5038" y="235"/>
                    <a:pt x="4995" y="192"/>
                    <a:pt x="4966" y="148"/>
                  </a:cubicBezTo>
                  <a:cubicBezTo>
                    <a:pt x="4951" y="134"/>
                    <a:pt x="4951" y="134"/>
                    <a:pt x="4951" y="134"/>
                  </a:cubicBezTo>
                  <a:cubicBezTo>
                    <a:pt x="4861" y="44"/>
                    <a:pt x="4744" y="0"/>
                    <a:pt x="46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2"/>
            <p:cNvSpPr/>
            <p:nvPr/>
          </p:nvSpPr>
          <p:spPr>
            <a:xfrm>
              <a:off x="5893686" y="206004"/>
              <a:ext cx="734559" cy="743538"/>
            </a:xfrm>
            <a:custGeom>
              <a:avLst/>
              <a:gdLst/>
              <a:ahLst/>
              <a:cxnLst/>
              <a:rect l="l" t="t" r="r" b="b"/>
              <a:pathLst>
                <a:path w="8099" h="8198" extrusionOk="0">
                  <a:moveTo>
                    <a:pt x="4674" y="0"/>
                  </a:moveTo>
                  <a:cubicBezTo>
                    <a:pt x="4661" y="0"/>
                    <a:pt x="4647" y="1"/>
                    <a:pt x="4634" y="3"/>
                  </a:cubicBezTo>
                  <a:cubicBezTo>
                    <a:pt x="4533" y="3"/>
                    <a:pt x="4432" y="32"/>
                    <a:pt x="4360" y="89"/>
                  </a:cubicBezTo>
                  <a:cubicBezTo>
                    <a:pt x="4287" y="147"/>
                    <a:pt x="4230" y="219"/>
                    <a:pt x="4172" y="292"/>
                  </a:cubicBezTo>
                  <a:cubicBezTo>
                    <a:pt x="4129" y="349"/>
                    <a:pt x="4057" y="364"/>
                    <a:pt x="3970" y="364"/>
                  </a:cubicBezTo>
                  <a:cubicBezTo>
                    <a:pt x="3898" y="364"/>
                    <a:pt x="3840" y="335"/>
                    <a:pt x="3768" y="335"/>
                  </a:cubicBezTo>
                  <a:cubicBezTo>
                    <a:pt x="3731" y="330"/>
                    <a:pt x="3694" y="327"/>
                    <a:pt x="3658" y="327"/>
                  </a:cubicBezTo>
                  <a:cubicBezTo>
                    <a:pt x="3483" y="327"/>
                    <a:pt x="3319" y="384"/>
                    <a:pt x="3176" y="479"/>
                  </a:cubicBezTo>
                  <a:cubicBezTo>
                    <a:pt x="3104" y="508"/>
                    <a:pt x="3060" y="551"/>
                    <a:pt x="3003" y="609"/>
                  </a:cubicBezTo>
                  <a:cubicBezTo>
                    <a:pt x="3060" y="566"/>
                    <a:pt x="3118" y="523"/>
                    <a:pt x="3176" y="494"/>
                  </a:cubicBezTo>
                  <a:cubicBezTo>
                    <a:pt x="3315" y="401"/>
                    <a:pt x="3481" y="355"/>
                    <a:pt x="3645" y="355"/>
                  </a:cubicBezTo>
                  <a:cubicBezTo>
                    <a:pt x="3686" y="355"/>
                    <a:pt x="3727" y="358"/>
                    <a:pt x="3768" y="364"/>
                  </a:cubicBezTo>
                  <a:cubicBezTo>
                    <a:pt x="3826" y="378"/>
                    <a:pt x="3898" y="393"/>
                    <a:pt x="3970" y="393"/>
                  </a:cubicBezTo>
                  <a:cubicBezTo>
                    <a:pt x="3985" y="395"/>
                    <a:pt x="4000" y="396"/>
                    <a:pt x="4014" y="396"/>
                  </a:cubicBezTo>
                  <a:cubicBezTo>
                    <a:pt x="4085" y="396"/>
                    <a:pt x="4153" y="368"/>
                    <a:pt x="4201" y="320"/>
                  </a:cubicBezTo>
                  <a:cubicBezTo>
                    <a:pt x="4259" y="248"/>
                    <a:pt x="4316" y="190"/>
                    <a:pt x="4374" y="133"/>
                  </a:cubicBezTo>
                  <a:cubicBezTo>
                    <a:pt x="4446" y="89"/>
                    <a:pt x="4533" y="61"/>
                    <a:pt x="4620" y="61"/>
                  </a:cubicBezTo>
                  <a:cubicBezTo>
                    <a:pt x="4721" y="61"/>
                    <a:pt x="4822" y="89"/>
                    <a:pt x="4894" y="133"/>
                  </a:cubicBezTo>
                  <a:cubicBezTo>
                    <a:pt x="4937" y="162"/>
                    <a:pt x="4966" y="205"/>
                    <a:pt x="4995" y="248"/>
                  </a:cubicBezTo>
                  <a:cubicBezTo>
                    <a:pt x="5038" y="292"/>
                    <a:pt x="5081" y="335"/>
                    <a:pt x="5139" y="349"/>
                  </a:cubicBezTo>
                  <a:cubicBezTo>
                    <a:pt x="5156" y="351"/>
                    <a:pt x="5173" y="352"/>
                    <a:pt x="5189" y="352"/>
                  </a:cubicBezTo>
                  <a:cubicBezTo>
                    <a:pt x="5299" y="352"/>
                    <a:pt x="5398" y="311"/>
                    <a:pt x="5486" y="248"/>
                  </a:cubicBezTo>
                  <a:cubicBezTo>
                    <a:pt x="5549" y="206"/>
                    <a:pt x="5627" y="157"/>
                    <a:pt x="5704" y="155"/>
                  </a:cubicBezTo>
                  <a:lnTo>
                    <a:pt x="5704" y="155"/>
                  </a:lnTo>
                  <a:cubicBezTo>
                    <a:pt x="5615" y="203"/>
                    <a:pt x="5545" y="275"/>
                    <a:pt x="5500" y="364"/>
                  </a:cubicBezTo>
                  <a:cubicBezTo>
                    <a:pt x="5471" y="436"/>
                    <a:pt x="5471" y="508"/>
                    <a:pt x="5500" y="580"/>
                  </a:cubicBezTo>
                  <a:cubicBezTo>
                    <a:pt x="5529" y="652"/>
                    <a:pt x="5601" y="710"/>
                    <a:pt x="5673" y="710"/>
                  </a:cubicBezTo>
                  <a:cubicBezTo>
                    <a:pt x="5818" y="710"/>
                    <a:pt x="5962" y="667"/>
                    <a:pt x="6077" y="609"/>
                  </a:cubicBezTo>
                  <a:cubicBezTo>
                    <a:pt x="6130" y="588"/>
                    <a:pt x="6175" y="575"/>
                    <a:pt x="6224" y="575"/>
                  </a:cubicBezTo>
                  <a:cubicBezTo>
                    <a:pt x="6242" y="575"/>
                    <a:pt x="6260" y="576"/>
                    <a:pt x="6280" y="580"/>
                  </a:cubicBezTo>
                  <a:cubicBezTo>
                    <a:pt x="6337" y="595"/>
                    <a:pt x="6381" y="638"/>
                    <a:pt x="6410" y="696"/>
                  </a:cubicBezTo>
                  <a:cubicBezTo>
                    <a:pt x="6453" y="753"/>
                    <a:pt x="6482" y="826"/>
                    <a:pt x="6525" y="883"/>
                  </a:cubicBezTo>
                  <a:cubicBezTo>
                    <a:pt x="6568" y="912"/>
                    <a:pt x="6597" y="941"/>
                    <a:pt x="6640" y="956"/>
                  </a:cubicBezTo>
                  <a:lnTo>
                    <a:pt x="6770" y="956"/>
                  </a:lnTo>
                  <a:cubicBezTo>
                    <a:pt x="6795" y="951"/>
                    <a:pt x="6819" y="948"/>
                    <a:pt x="6843" y="948"/>
                  </a:cubicBezTo>
                  <a:cubicBezTo>
                    <a:pt x="6961" y="948"/>
                    <a:pt x="7071" y="1006"/>
                    <a:pt x="7131" y="1114"/>
                  </a:cubicBezTo>
                  <a:cubicBezTo>
                    <a:pt x="7218" y="1230"/>
                    <a:pt x="7160" y="1389"/>
                    <a:pt x="7160" y="1562"/>
                  </a:cubicBezTo>
                  <a:cubicBezTo>
                    <a:pt x="7160" y="1663"/>
                    <a:pt x="7218" y="1764"/>
                    <a:pt x="7305" y="1807"/>
                  </a:cubicBezTo>
                  <a:cubicBezTo>
                    <a:pt x="7355" y="1824"/>
                    <a:pt x="7406" y="1831"/>
                    <a:pt x="7457" y="1831"/>
                  </a:cubicBezTo>
                  <a:cubicBezTo>
                    <a:pt x="7478" y="1831"/>
                    <a:pt x="7498" y="1830"/>
                    <a:pt x="7519" y="1828"/>
                  </a:cubicBezTo>
                  <a:lnTo>
                    <a:pt x="7519" y="1828"/>
                  </a:lnTo>
                  <a:cubicBezTo>
                    <a:pt x="7511" y="1956"/>
                    <a:pt x="7469" y="2082"/>
                    <a:pt x="7406" y="2197"/>
                  </a:cubicBezTo>
                  <a:lnTo>
                    <a:pt x="7391" y="2240"/>
                  </a:lnTo>
                  <a:lnTo>
                    <a:pt x="7420" y="2255"/>
                  </a:lnTo>
                  <a:cubicBezTo>
                    <a:pt x="7665" y="2428"/>
                    <a:pt x="7752" y="2760"/>
                    <a:pt x="7593" y="3020"/>
                  </a:cubicBezTo>
                  <a:lnTo>
                    <a:pt x="7564" y="3049"/>
                  </a:lnTo>
                  <a:lnTo>
                    <a:pt x="7593" y="3078"/>
                  </a:lnTo>
                  <a:cubicBezTo>
                    <a:pt x="7709" y="3150"/>
                    <a:pt x="7795" y="3251"/>
                    <a:pt x="7882" y="3352"/>
                  </a:cubicBezTo>
                  <a:cubicBezTo>
                    <a:pt x="7954" y="3453"/>
                    <a:pt x="7997" y="3568"/>
                    <a:pt x="7983" y="3698"/>
                  </a:cubicBezTo>
                  <a:cubicBezTo>
                    <a:pt x="7983" y="3756"/>
                    <a:pt x="7954" y="3814"/>
                    <a:pt x="7911" y="3857"/>
                  </a:cubicBezTo>
                  <a:cubicBezTo>
                    <a:pt x="7882" y="3886"/>
                    <a:pt x="7867" y="3929"/>
                    <a:pt x="7853" y="3958"/>
                  </a:cubicBezTo>
                  <a:cubicBezTo>
                    <a:pt x="7839" y="4001"/>
                    <a:pt x="7839" y="4045"/>
                    <a:pt x="7853" y="4088"/>
                  </a:cubicBezTo>
                  <a:cubicBezTo>
                    <a:pt x="7867" y="4232"/>
                    <a:pt x="7940" y="4362"/>
                    <a:pt x="7940" y="4492"/>
                  </a:cubicBezTo>
                  <a:cubicBezTo>
                    <a:pt x="7954" y="4622"/>
                    <a:pt x="7896" y="4752"/>
                    <a:pt x="7781" y="4810"/>
                  </a:cubicBezTo>
                  <a:cubicBezTo>
                    <a:pt x="7771" y="4820"/>
                    <a:pt x="7753" y="4830"/>
                    <a:pt x="7734" y="4830"/>
                  </a:cubicBezTo>
                  <a:cubicBezTo>
                    <a:pt x="7726" y="4830"/>
                    <a:pt x="7717" y="4829"/>
                    <a:pt x="7709" y="4824"/>
                  </a:cubicBezTo>
                  <a:cubicBezTo>
                    <a:pt x="7687" y="4817"/>
                    <a:pt x="7662" y="4813"/>
                    <a:pt x="7637" y="4813"/>
                  </a:cubicBezTo>
                  <a:cubicBezTo>
                    <a:pt x="7611" y="4813"/>
                    <a:pt x="7586" y="4817"/>
                    <a:pt x="7564" y="4824"/>
                  </a:cubicBezTo>
                  <a:cubicBezTo>
                    <a:pt x="7521" y="4853"/>
                    <a:pt x="7492" y="4911"/>
                    <a:pt x="7492" y="4954"/>
                  </a:cubicBezTo>
                  <a:cubicBezTo>
                    <a:pt x="7492" y="4998"/>
                    <a:pt x="7492" y="5041"/>
                    <a:pt x="7492" y="5084"/>
                  </a:cubicBezTo>
                  <a:cubicBezTo>
                    <a:pt x="7521" y="5214"/>
                    <a:pt x="7521" y="5358"/>
                    <a:pt x="7507" y="5503"/>
                  </a:cubicBezTo>
                  <a:cubicBezTo>
                    <a:pt x="7492" y="5560"/>
                    <a:pt x="7449" y="5618"/>
                    <a:pt x="7406" y="5633"/>
                  </a:cubicBezTo>
                  <a:cubicBezTo>
                    <a:pt x="7380" y="5646"/>
                    <a:pt x="7354" y="5653"/>
                    <a:pt x="7330" y="5653"/>
                  </a:cubicBezTo>
                  <a:cubicBezTo>
                    <a:pt x="7302" y="5653"/>
                    <a:pt x="7277" y="5642"/>
                    <a:pt x="7261" y="5618"/>
                  </a:cubicBezTo>
                  <a:lnTo>
                    <a:pt x="7102" y="5402"/>
                  </a:lnTo>
                  <a:lnTo>
                    <a:pt x="7160" y="5662"/>
                  </a:lnTo>
                  <a:cubicBezTo>
                    <a:pt x="7203" y="5849"/>
                    <a:pt x="7247" y="6037"/>
                    <a:pt x="7290" y="6225"/>
                  </a:cubicBezTo>
                  <a:cubicBezTo>
                    <a:pt x="7305" y="6326"/>
                    <a:pt x="7305" y="6412"/>
                    <a:pt x="7261" y="6455"/>
                  </a:cubicBezTo>
                  <a:cubicBezTo>
                    <a:pt x="7238" y="6473"/>
                    <a:pt x="7211" y="6481"/>
                    <a:pt x="7182" y="6481"/>
                  </a:cubicBezTo>
                  <a:cubicBezTo>
                    <a:pt x="7137" y="6481"/>
                    <a:pt x="7088" y="6462"/>
                    <a:pt x="7045" y="6427"/>
                  </a:cubicBezTo>
                  <a:cubicBezTo>
                    <a:pt x="6915" y="6326"/>
                    <a:pt x="6929" y="6080"/>
                    <a:pt x="6785" y="5907"/>
                  </a:cubicBezTo>
                  <a:cubicBezTo>
                    <a:pt x="6756" y="5878"/>
                    <a:pt x="6742" y="5835"/>
                    <a:pt x="6727" y="5791"/>
                  </a:cubicBezTo>
                  <a:cubicBezTo>
                    <a:pt x="6713" y="5748"/>
                    <a:pt x="6698" y="5719"/>
                    <a:pt x="6684" y="5705"/>
                  </a:cubicBezTo>
                  <a:cubicBezTo>
                    <a:pt x="6655" y="5662"/>
                    <a:pt x="6612" y="5647"/>
                    <a:pt x="6568" y="5647"/>
                  </a:cubicBezTo>
                  <a:cubicBezTo>
                    <a:pt x="6496" y="5662"/>
                    <a:pt x="6438" y="5705"/>
                    <a:pt x="6410" y="5777"/>
                  </a:cubicBezTo>
                  <a:cubicBezTo>
                    <a:pt x="6395" y="5849"/>
                    <a:pt x="6410" y="5907"/>
                    <a:pt x="6438" y="5965"/>
                  </a:cubicBezTo>
                  <a:cubicBezTo>
                    <a:pt x="6496" y="6080"/>
                    <a:pt x="6583" y="6138"/>
                    <a:pt x="6597" y="6225"/>
                  </a:cubicBezTo>
                  <a:cubicBezTo>
                    <a:pt x="6612" y="6253"/>
                    <a:pt x="6612" y="6282"/>
                    <a:pt x="6597" y="6326"/>
                  </a:cubicBezTo>
                  <a:cubicBezTo>
                    <a:pt x="6568" y="6340"/>
                    <a:pt x="6511" y="6383"/>
                    <a:pt x="6482" y="6455"/>
                  </a:cubicBezTo>
                  <a:cubicBezTo>
                    <a:pt x="6482" y="6528"/>
                    <a:pt x="6496" y="6600"/>
                    <a:pt x="6525" y="6643"/>
                  </a:cubicBezTo>
                  <a:cubicBezTo>
                    <a:pt x="6554" y="6701"/>
                    <a:pt x="6583" y="6744"/>
                    <a:pt x="6612" y="6787"/>
                  </a:cubicBezTo>
                  <a:cubicBezTo>
                    <a:pt x="6655" y="6860"/>
                    <a:pt x="6640" y="6961"/>
                    <a:pt x="6583" y="7018"/>
                  </a:cubicBezTo>
                  <a:cubicBezTo>
                    <a:pt x="6525" y="7105"/>
                    <a:pt x="6453" y="7163"/>
                    <a:pt x="6366" y="7206"/>
                  </a:cubicBezTo>
                  <a:cubicBezTo>
                    <a:pt x="6352" y="7213"/>
                    <a:pt x="6334" y="7217"/>
                    <a:pt x="6314" y="7217"/>
                  </a:cubicBezTo>
                  <a:cubicBezTo>
                    <a:pt x="6294" y="7217"/>
                    <a:pt x="6272" y="7213"/>
                    <a:pt x="6251" y="7206"/>
                  </a:cubicBezTo>
                  <a:cubicBezTo>
                    <a:pt x="6236" y="7192"/>
                    <a:pt x="6222" y="7163"/>
                    <a:pt x="6222" y="7105"/>
                  </a:cubicBezTo>
                  <a:cubicBezTo>
                    <a:pt x="6222" y="7062"/>
                    <a:pt x="6207" y="7033"/>
                    <a:pt x="6193" y="7004"/>
                  </a:cubicBezTo>
                  <a:cubicBezTo>
                    <a:pt x="6179" y="6975"/>
                    <a:pt x="6164" y="6946"/>
                    <a:pt x="6135" y="6932"/>
                  </a:cubicBezTo>
                  <a:cubicBezTo>
                    <a:pt x="6103" y="6910"/>
                    <a:pt x="6078" y="6880"/>
                    <a:pt x="6050" y="6848"/>
                  </a:cubicBezTo>
                  <a:lnTo>
                    <a:pt x="6050" y="6848"/>
                  </a:lnTo>
                  <a:cubicBezTo>
                    <a:pt x="6025" y="6733"/>
                    <a:pt x="5971" y="6621"/>
                    <a:pt x="5890" y="6528"/>
                  </a:cubicBezTo>
                  <a:lnTo>
                    <a:pt x="5731" y="6326"/>
                  </a:lnTo>
                  <a:lnTo>
                    <a:pt x="5789" y="6571"/>
                  </a:lnTo>
                  <a:cubicBezTo>
                    <a:pt x="5818" y="6686"/>
                    <a:pt x="5875" y="6802"/>
                    <a:pt x="5948" y="6889"/>
                  </a:cubicBezTo>
                  <a:cubicBezTo>
                    <a:pt x="5950" y="6892"/>
                    <a:pt x="5952" y="6896"/>
                    <a:pt x="5955" y="6899"/>
                  </a:cubicBezTo>
                  <a:lnTo>
                    <a:pt x="5955" y="6899"/>
                  </a:lnTo>
                  <a:cubicBezTo>
                    <a:pt x="5958" y="6915"/>
                    <a:pt x="5960" y="6931"/>
                    <a:pt x="5962" y="6946"/>
                  </a:cubicBezTo>
                  <a:cubicBezTo>
                    <a:pt x="5976" y="7033"/>
                    <a:pt x="5919" y="7105"/>
                    <a:pt x="5832" y="7177"/>
                  </a:cubicBezTo>
                  <a:cubicBezTo>
                    <a:pt x="5745" y="7249"/>
                    <a:pt x="5673" y="7336"/>
                    <a:pt x="5616" y="7437"/>
                  </a:cubicBezTo>
                  <a:cubicBezTo>
                    <a:pt x="5558" y="7524"/>
                    <a:pt x="5486" y="7596"/>
                    <a:pt x="5399" y="7639"/>
                  </a:cubicBezTo>
                  <a:cubicBezTo>
                    <a:pt x="5357" y="7664"/>
                    <a:pt x="5310" y="7680"/>
                    <a:pt x="5261" y="7680"/>
                  </a:cubicBezTo>
                  <a:cubicBezTo>
                    <a:pt x="5226" y="7680"/>
                    <a:pt x="5190" y="7672"/>
                    <a:pt x="5154" y="7654"/>
                  </a:cubicBezTo>
                  <a:lnTo>
                    <a:pt x="5038" y="7581"/>
                  </a:lnTo>
                  <a:lnTo>
                    <a:pt x="5081" y="7726"/>
                  </a:lnTo>
                  <a:cubicBezTo>
                    <a:pt x="5125" y="7870"/>
                    <a:pt x="5038" y="8015"/>
                    <a:pt x="4894" y="8072"/>
                  </a:cubicBezTo>
                  <a:cubicBezTo>
                    <a:pt x="4865" y="8087"/>
                    <a:pt x="4832" y="8094"/>
                    <a:pt x="4798" y="8094"/>
                  </a:cubicBezTo>
                  <a:cubicBezTo>
                    <a:pt x="4764" y="8094"/>
                    <a:pt x="4728" y="8087"/>
                    <a:pt x="4692" y="8072"/>
                  </a:cubicBezTo>
                  <a:cubicBezTo>
                    <a:pt x="4663" y="8058"/>
                    <a:pt x="4620" y="8043"/>
                    <a:pt x="4605" y="8015"/>
                  </a:cubicBezTo>
                  <a:cubicBezTo>
                    <a:pt x="4576" y="8000"/>
                    <a:pt x="4547" y="7957"/>
                    <a:pt x="4504" y="7928"/>
                  </a:cubicBezTo>
                  <a:cubicBezTo>
                    <a:pt x="4461" y="7885"/>
                    <a:pt x="4403" y="7885"/>
                    <a:pt x="4345" y="7885"/>
                  </a:cubicBezTo>
                  <a:cubicBezTo>
                    <a:pt x="4316" y="7899"/>
                    <a:pt x="4273" y="7899"/>
                    <a:pt x="4230" y="7899"/>
                  </a:cubicBezTo>
                  <a:cubicBezTo>
                    <a:pt x="4158" y="7899"/>
                    <a:pt x="4071" y="7885"/>
                    <a:pt x="3999" y="7870"/>
                  </a:cubicBezTo>
                  <a:cubicBezTo>
                    <a:pt x="3876" y="7833"/>
                    <a:pt x="3775" y="7755"/>
                    <a:pt x="3685" y="7662"/>
                  </a:cubicBezTo>
                  <a:lnTo>
                    <a:pt x="3685" y="7662"/>
                  </a:lnTo>
                  <a:lnTo>
                    <a:pt x="3753" y="7639"/>
                  </a:lnTo>
                  <a:lnTo>
                    <a:pt x="3970" y="7567"/>
                  </a:lnTo>
                  <a:lnTo>
                    <a:pt x="3753" y="7538"/>
                  </a:lnTo>
                  <a:cubicBezTo>
                    <a:pt x="3566" y="7524"/>
                    <a:pt x="3392" y="7480"/>
                    <a:pt x="3219" y="7423"/>
                  </a:cubicBezTo>
                  <a:cubicBezTo>
                    <a:pt x="3046" y="7365"/>
                    <a:pt x="2916" y="7249"/>
                    <a:pt x="2815" y="7105"/>
                  </a:cubicBezTo>
                  <a:cubicBezTo>
                    <a:pt x="2728" y="6961"/>
                    <a:pt x="2714" y="6787"/>
                    <a:pt x="2801" y="6643"/>
                  </a:cubicBezTo>
                  <a:cubicBezTo>
                    <a:pt x="2858" y="6557"/>
                    <a:pt x="2902" y="6470"/>
                    <a:pt x="2916" y="6369"/>
                  </a:cubicBezTo>
                  <a:cubicBezTo>
                    <a:pt x="2916" y="6311"/>
                    <a:pt x="2887" y="6253"/>
                    <a:pt x="2844" y="6210"/>
                  </a:cubicBezTo>
                  <a:cubicBezTo>
                    <a:pt x="2801" y="6181"/>
                    <a:pt x="2757" y="6152"/>
                    <a:pt x="2714" y="6138"/>
                  </a:cubicBezTo>
                  <a:lnTo>
                    <a:pt x="1732" y="5777"/>
                  </a:lnTo>
                  <a:cubicBezTo>
                    <a:pt x="1588" y="5734"/>
                    <a:pt x="1444" y="5662"/>
                    <a:pt x="1343" y="5546"/>
                  </a:cubicBezTo>
                  <a:cubicBezTo>
                    <a:pt x="1242" y="5431"/>
                    <a:pt x="1256" y="5272"/>
                    <a:pt x="1357" y="5185"/>
                  </a:cubicBezTo>
                  <a:lnTo>
                    <a:pt x="1400" y="5156"/>
                  </a:lnTo>
                  <a:lnTo>
                    <a:pt x="1372" y="5113"/>
                  </a:lnTo>
                  <a:cubicBezTo>
                    <a:pt x="1285" y="4940"/>
                    <a:pt x="1155" y="4795"/>
                    <a:pt x="982" y="4694"/>
                  </a:cubicBezTo>
                  <a:cubicBezTo>
                    <a:pt x="809" y="4608"/>
                    <a:pt x="635" y="4564"/>
                    <a:pt x="491" y="4463"/>
                  </a:cubicBezTo>
                  <a:cubicBezTo>
                    <a:pt x="347" y="4391"/>
                    <a:pt x="260" y="4247"/>
                    <a:pt x="260" y="4074"/>
                  </a:cubicBezTo>
                  <a:cubicBezTo>
                    <a:pt x="281" y="3981"/>
                    <a:pt x="390" y="3903"/>
                    <a:pt x="482" y="3903"/>
                  </a:cubicBezTo>
                  <a:cubicBezTo>
                    <a:pt x="519" y="3903"/>
                    <a:pt x="553" y="3915"/>
                    <a:pt x="578" y="3944"/>
                  </a:cubicBezTo>
                  <a:lnTo>
                    <a:pt x="664" y="4045"/>
                  </a:lnTo>
                  <a:lnTo>
                    <a:pt x="664" y="3900"/>
                  </a:lnTo>
                  <a:cubicBezTo>
                    <a:pt x="664" y="3828"/>
                    <a:pt x="621" y="3756"/>
                    <a:pt x="563" y="3713"/>
                  </a:cubicBezTo>
                  <a:cubicBezTo>
                    <a:pt x="505" y="3655"/>
                    <a:pt x="448" y="3626"/>
                    <a:pt x="390" y="3583"/>
                  </a:cubicBezTo>
                  <a:cubicBezTo>
                    <a:pt x="289" y="3525"/>
                    <a:pt x="159" y="3467"/>
                    <a:pt x="130" y="3366"/>
                  </a:cubicBezTo>
                  <a:cubicBezTo>
                    <a:pt x="87" y="3251"/>
                    <a:pt x="130" y="3135"/>
                    <a:pt x="231" y="3078"/>
                  </a:cubicBezTo>
                  <a:cubicBezTo>
                    <a:pt x="332" y="3005"/>
                    <a:pt x="419" y="2933"/>
                    <a:pt x="520" y="2847"/>
                  </a:cubicBezTo>
                  <a:lnTo>
                    <a:pt x="534" y="2832"/>
                  </a:lnTo>
                  <a:lnTo>
                    <a:pt x="520" y="2803"/>
                  </a:lnTo>
                  <a:cubicBezTo>
                    <a:pt x="477" y="2688"/>
                    <a:pt x="375" y="2645"/>
                    <a:pt x="375" y="2558"/>
                  </a:cubicBezTo>
                  <a:cubicBezTo>
                    <a:pt x="375" y="2471"/>
                    <a:pt x="404" y="2399"/>
                    <a:pt x="477" y="2356"/>
                  </a:cubicBezTo>
                  <a:cubicBezTo>
                    <a:pt x="606" y="2226"/>
                    <a:pt x="794" y="2211"/>
                    <a:pt x="953" y="2067"/>
                  </a:cubicBezTo>
                  <a:cubicBezTo>
                    <a:pt x="1025" y="2009"/>
                    <a:pt x="1068" y="1908"/>
                    <a:pt x="1054" y="1807"/>
                  </a:cubicBezTo>
                  <a:cubicBezTo>
                    <a:pt x="1054" y="1721"/>
                    <a:pt x="1025" y="1634"/>
                    <a:pt x="1011" y="1547"/>
                  </a:cubicBezTo>
                  <a:cubicBezTo>
                    <a:pt x="996" y="1475"/>
                    <a:pt x="1011" y="1403"/>
                    <a:pt x="1068" y="1360"/>
                  </a:cubicBezTo>
                  <a:cubicBezTo>
                    <a:pt x="1092" y="1336"/>
                    <a:pt x="1125" y="1325"/>
                    <a:pt x="1159" y="1325"/>
                  </a:cubicBezTo>
                  <a:cubicBezTo>
                    <a:pt x="1187" y="1325"/>
                    <a:pt x="1216" y="1332"/>
                    <a:pt x="1242" y="1345"/>
                  </a:cubicBezTo>
                  <a:lnTo>
                    <a:pt x="1285" y="1360"/>
                  </a:lnTo>
                  <a:lnTo>
                    <a:pt x="1299" y="1331"/>
                  </a:lnTo>
                  <a:cubicBezTo>
                    <a:pt x="1343" y="1230"/>
                    <a:pt x="1429" y="1172"/>
                    <a:pt x="1530" y="1172"/>
                  </a:cubicBezTo>
                  <a:cubicBezTo>
                    <a:pt x="1631" y="1158"/>
                    <a:pt x="1732" y="1158"/>
                    <a:pt x="1848" y="1143"/>
                  </a:cubicBezTo>
                  <a:cubicBezTo>
                    <a:pt x="1949" y="1143"/>
                    <a:pt x="2050" y="1114"/>
                    <a:pt x="2137" y="1042"/>
                  </a:cubicBezTo>
                  <a:cubicBezTo>
                    <a:pt x="2151" y="1028"/>
                    <a:pt x="2180" y="1013"/>
                    <a:pt x="2194" y="999"/>
                  </a:cubicBezTo>
                  <a:cubicBezTo>
                    <a:pt x="2209" y="970"/>
                    <a:pt x="2223" y="941"/>
                    <a:pt x="2223" y="927"/>
                  </a:cubicBezTo>
                  <a:cubicBezTo>
                    <a:pt x="2238" y="869"/>
                    <a:pt x="2223" y="811"/>
                    <a:pt x="2180" y="768"/>
                  </a:cubicBezTo>
                  <a:cubicBezTo>
                    <a:pt x="2108" y="710"/>
                    <a:pt x="2036" y="652"/>
                    <a:pt x="1963" y="609"/>
                  </a:cubicBezTo>
                  <a:cubicBezTo>
                    <a:pt x="1891" y="566"/>
                    <a:pt x="1848" y="508"/>
                    <a:pt x="1819" y="436"/>
                  </a:cubicBezTo>
                  <a:cubicBezTo>
                    <a:pt x="1819" y="421"/>
                    <a:pt x="1819" y="421"/>
                    <a:pt x="1819" y="421"/>
                  </a:cubicBezTo>
                  <a:cubicBezTo>
                    <a:pt x="1790" y="364"/>
                    <a:pt x="1819" y="292"/>
                    <a:pt x="1877" y="263"/>
                  </a:cubicBezTo>
                  <a:cubicBezTo>
                    <a:pt x="1887" y="260"/>
                    <a:pt x="1898" y="259"/>
                    <a:pt x="1910" y="259"/>
                  </a:cubicBezTo>
                  <a:cubicBezTo>
                    <a:pt x="1962" y="259"/>
                    <a:pt x="2021" y="285"/>
                    <a:pt x="2021" y="320"/>
                  </a:cubicBezTo>
                  <a:lnTo>
                    <a:pt x="2021" y="378"/>
                  </a:lnTo>
                  <a:lnTo>
                    <a:pt x="2050" y="349"/>
                  </a:lnTo>
                  <a:cubicBezTo>
                    <a:pt x="2064" y="335"/>
                    <a:pt x="2079" y="320"/>
                    <a:pt x="2093" y="320"/>
                  </a:cubicBezTo>
                  <a:cubicBezTo>
                    <a:pt x="2124" y="305"/>
                    <a:pt x="2157" y="298"/>
                    <a:pt x="2190" y="298"/>
                  </a:cubicBezTo>
                  <a:cubicBezTo>
                    <a:pt x="2279" y="298"/>
                    <a:pt x="2365" y="351"/>
                    <a:pt x="2396" y="436"/>
                  </a:cubicBezTo>
                  <a:lnTo>
                    <a:pt x="2396" y="465"/>
                  </a:lnTo>
                  <a:lnTo>
                    <a:pt x="2411" y="436"/>
                  </a:lnTo>
                  <a:cubicBezTo>
                    <a:pt x="2465" y="391"/>
                    <a:pt x="2525" y="368"/>
                    <a:pt x="2587" y="368"/>
                  </a:cubicBezTo>
                  <a:cubicBezTo>
                    <a:pt x="2624" y="368"/>
                    <a:pt x="2662" y="376"/>
                    <a:pt x="2700" y="393"/>
                  </a:cubicBezTo>
                  <a:cubicBezTo>
                    <a:pt x="2757" y="421"/>
                    <a:pt x="2830" y="479"/>
                    <a:pt x="2873" y="537"/>
                  </a:cubicBezTo>
                  <a:cubicBezTo>
                    <a:pt x="2945" y="638"/>
                    <a:pt x="2988" y="681"/>
                    <a:pt x="2988" y="681"/>
                  </a:cubicBezTo>
                  <a:cubicBezTo>
                    <a:pt x="2959" y="638"/>
                    <a:pt x="2916" y="580"/>
                    <a:pt x="2887" y="523"/>
                  </a:cubicBezTo>
                  <a:cubicBezTo>
                    <a:pt x="2844" y="465"/>
                    <a:pt x="2772" y="407"/>
                    <a:pt x="2700" y="378"/>
                  </a:cubicBezTo>
                  <a:cubicBezTo>
                    <a:pt x="2663" y="357"/>
                    <a:pt x="2623" y="347"/>
                    <a:pt x="2585" y="347"/>
                  </a:cubicBezTo>
                  <a:cubicBezTo>
                    <a:pt x="2525" y="347"/>
                    <a:pt x="2465" y="370"/>
                    <a:pt x="2414" y="408"/>
                  </a:cubicBezTo>
                  <a:lnTo>
                    <a:pt x="2414" y="408"/>
                  </a:lnTo>
                  <a:cubicBezTo>
                    <a:pt x="2403" y="393"/>
                    <a:pt x="2393" y="374"/>
                    <a:pt x="2382" y="364"/>
                  </a:cubicBezTo>
                  <a:cubicBezTo>
                    <a:pt x="2330" y="294"/>
                    <a:pt x="2251" y="256"/>
                    <a:pt x="2171" y="256"/>
                  </a:cubicBezTo>
                  <a:cubicBezTo>
                    <a:pt x="2128" y="256"/>
                    <a:pt x="2085" y="267"/>
                    <a:pt x="2045" y="290"/>
                  </a:cubicBezTo>
                  <a:lnTo>
                    <a:pt x="2045" y="290"/>
                  </a:lnTo>
                  <a:cubicBezTo>
                    <a:pt x="2035" y="258"/>
                    <a:pt x="2011" y="230"/>
                    <a:pt x="1978" y="219"/>
                  </a:cubicBezTo>
                  <a:cubicBezTo>
                    <a:pt x="1963" y="212"/>
                    <a:pt x="1945" y="209"/>
                    <a:pt x="1925" y="209"/>
                  </a:cubicBezTo>
                  <a:cubicBezTo>
                    <a:pt x="1906" y="209"/>
                    <a:pt x="1884" y="212"/>
                    <a:pt x="1862" y="219"/>
                  </a:cubicBezTo>
                  <a:cubicBezTo>
                    <a:pt x="1819" y="234"/>
                    <a:pt x="1776" y="263"/>
                    <a:pt x="1761" y="306"/>
                  </a:cubicBezTo>
                  <a:cubicBezTo>
                    <a:pt x="1761" y="349"/>
                    <a:pt x="1761" y="393"/>
                    <a:pt x="1761" y="436"/>
                  </a:cubicBezTo>
                  <a:cubicBezTo>
                    <a:pt x="1790" y="523"/>
                    <a:pt x="1848" y="595"/>
                    <a:pt x="1920" y="652"/>
                  </a:cubicBezTo>
                  <a:cubicBezTo>
                    <a:pt x="2007" y="696"/>
                    <a:pt x="2064" y="739"/>
                    <a:pt x="2137" y="811"/>
                  </a:cubicBezTo>
                  <a:cubicBezTo>
                    <a:pt x="2165" y="840"/>
                    <a:pt x="2180" y="869"/>
                    <a:pt x="2165" y="898"/>
                  </a:cubicBezTo>
                  <a:cubicBezTo>
                    <a:pt x="2151" y="941"/>
                    <a:pt x="2137" y="970"/>
                    <a:pt x="2093" y="999"/>
                  </a:cubicBezTo>
                  <a:cubicBezTo>
                    <a:pt x="2021" y="1057"/>
                    <a:pt x="1920" y="1085"/>
                    <a:pt x="1833" y="1085"/>
                  </a:cubicBezTo>
                  <a:cubicBezTo>
                    <a:pt x="1732" y="1085"/>
                    <a:pt x="1631" y="1085"/>
                    <a:pt x="1516" y="1114"/>
                  </a:cubicBezTo>
                  <a:cubicBezTo>
                    <a:pt x="1411" y="1114"/>
                    <a:pt x="1306" y="1174"/>
                    <a:pt x="1245" y="1260"/>
                  </a:cubicBezTo>
                  <a:lnTo>
                    <a:pt x="1245" y="1260"/>
                  </a:lnTo>
                  <a:cubicBezTo>
                    <a:pt x="1216" y="1248"/>
                    <a:pt x="1184" y="1242"/>
                    <a:pt x="1151" y="1242"/>
                  </a:cubicBezTo>
                  <a:cubicBezTo>
                    <a:pt x="1100" y="1242"/>
                    <a:pt x="1049" y="1257"/>
                    <a:pt x="1011" y="1288"/>
                  </a:cubicBezTo>
                  <a:cubicBezTo>
                    <a:pt x="938" y="1360"/>
                    <a:pt x="910" y="1461"/>
                    <a:pt x="924" y="1547"/>
                  </a:cubicBezTo>
                  <a:cubicBezTo>
                    <a:pt x="938" y="1634"/>
                    <a:pt x="967" y="1721"/>
                    <a:pt x="967" y="1807"/>
                  </a:cubicBezTo>
                  <a:cubicBezTo>
                    <a:pt x="982" y="1879"/>
                    <a:pt x="938" y="1952"/>
                    <a:pt x="881" y="2009"/>
                  </a:cubicBezTo>
                  <a:cubicBezTo>
                    <a:pt x="765" y="2125"/>
                    <a:pt x="563" y="2139"/>
                    <a:pt x="404" y="2284"/>
                  </a:cubicBezTo>
                  <a:cubicBezTo>
                    <a:pt x="318" y="2341"/>
                    <a:pt x="274" y="2457"/>
                    <a:pt x="289" y="2572"/>
                  </a:cubicBezTo>
                  <a:cubicBezTo>
                    <a:pt x="301" y="2673"/>
                    <a:pt x="380" y="2730"/>
                    <a:pt x="419" y="2791"/>
                  </a:cubicBezTo>
                  <a:lnTo>
                    <a:pt x="419" y="2791"/>
                  </a:lnTo>
                  <a:cubicBezTo>
                    <a:pt x="347" y="2870"/>
                    <a:pt x="240" y="2938"/>
                    <a:pt x="159" y="3005"/>
                  </a:cubicBezTo>
                  <a:cubicBezTo>
                    <a:pt x="101" y="3049"/>
                    <a:pt x="58" y="3106"/>
                    <a:pt x="29" y="3164"/>
                  </a:cubicBezTo>
                  <a:cubicBezTo>
                    <a:pt x="0" y="3236"/>
                    <a:pt x="0" y="3323"/>
                    <a:pt x="29" y="3381"/>
                  </a:cubicBezTo>
                  <a:cubicBezTo>
                    <a:pt x="101" y="3511"/>
                    <a:pt x="202" y="3597"/>
                    <a:pt x="332" y="3655"/>
                  </a:cubicBezTo>
                  <a:cubicBezTo>
                    <a:pt x="399" y="3703"/>
                    <a:pt x="478" y="3750"/>
                    <a:pt x="524" y="3806"/>
                  </a:cubicBezTo>
                  <a:lnTo>
                    <a:pt x="524" y="3806"/>
                  </a:lnTo>
                  <a:cubicBezTo>
                    <a:pt x="504" y="3801"/>
                    <a:pt x="483" y="3798"/>
                    <a:pt x="461" y="3798"/>
                  </a:cubicBezTo>
                  <a:cubicBezTo>
                    <a:pt x="423" y="3798"/>
                    <a:pt x="384" y="3807"/>
                    <a:pt x="347" y="3828"/>
                  </a:cubicBezTo>
                  <a:cubicBezTo>
                    <a:pt x="260" y="3872"/>
                    <a:pt x="188" y="3958"/>
                    <a:pt x="173" y="4045"/>
                  </a:cubicBezTo>
                  <a:cubicBezTo>
                    <a:pt x="159" y="4247"/>
                    <a:pt x="260" y="4435"/>
                    <a:pt x="433" y="4536"/>
                  </a:cubicBezTo>
                  <a:cubicBezTo>
                    <a:pt x="592" y="4637"/>
                    <a:pt x="780" y="4694"/>
                    <a:pt x="924" y="4781"/>
                  </a:cubicBezTo>
                  <a:cubicBezTo>
                    <a:pt x="1070" y="4847"/>
                    <a:pt x="1191" y="4962"/>
                    <a:pt x="1266" y="5115"/>
                  </a:cubicBezTo>
                  <a:lnTo>
                    <a:pt x="1266" y="5115"/>
                  </a:lnTo>
                  <a:cubicBezTo>
                    <a:pt x="1210" y="5174"/>
                    <a:pt x="1169" y="5259"/>
                    <a:pt x="1169" y="5344"/>
                  </a:cubicBezTo>
                  <a:cubicBezTo>
                    <a:pt x="1169" y="5431"/>
                    <a:pt x="1198" y="5517"/>
                    <a:pt x="1256" y="5604"/>
                  </a:cubicBezTo>
                  <a:cubicBezTo>
                    <a:pt x="1386" y="5734"/>
                    <a:pt x="1530" y="5820"/>
                    <a:pt x="1704" y="5878"/>
                  </a:cubicBezTo>
                  <a:lnTo>
                    <a:pt x="2671" y="6239"/>
                  </a:lnTo>
                  <a:cubicBezTo>
                    <a:pt x="2743" y="6268"/>
                    <a:pt x="2801" y="6311"/>
                    <a:pt x="2801" y="6369"/>
                  </a:cubicBezTo>
                  <a:cubicBezTo>
                    <a:pt x="2786" y="6441"/>
                    <a:pt x="2757" y="6513"/>
                    <a:pt x="2714" y="6585"/>
                  </a:cubicBezTo>
                  <a:cubicBezTo>
                    <a:pt x="2613" y="6759"/>
                    <a:pt x="2627" y="6975"/>
                    <a:pt x="2728" y="7148"/>
                  </a:cubicBezTo>
                  <a:cubicBezTo>
                    <a:pt x="2830" y="7322"/>
                    <a:pt x="2988" y="7452"/>
                    <a:pt x="3176" y="7509"/>
                  </a:cubicBezTo>
                  <a:cubicBezTo>
                    <a:pt x="3295" y="7555"/>
                    <a:pt x="3408" y="7589"/>
                    <a:pt x="3523" y="7612"/>
                  </a:cubicBezTo>
                  <a:lnTo>
                    <a:pt x="3523" y="7612"/>
                  </a:lnTo>
                  <a:lnTo>
                    <a:pt x="3551" y="7668"/>
                  </a:lnTo>
                  <a:cubicBezTo>
                    <a:pt x="3652" y="7812"/>
                    <a:pt x="3797" y="7913"/>
                    <a:pt x="3970" y="7971"/>
                  </a:cubicBezTo>
                  <a:cubicBezTo>
                    <a:pt x="4057" y="8000"/>
                    <a:pt x="4143" y="8000"/>
                    <a:pt x="4230" y="8000"/>
                  </a:cubicBezTo>
                  <a:cubicBezTo>
                    <a:pt x="4287" y="8000"/>
                    <a:pt x="4352" y="7994"/>
                    <a:pt x="4397" y="7994"/>
                  </a:cubicBezTo>
                  <a:cubicBezTo>
                    <a:pt x="4419" y="7994"/>
                    <a:pt x="4437" y="7995"/>
                    <a:pt x="4446" y="8000"/>
                  </a:cubicBezTo>
                  <a:cubicBezTo>
                    <a:pt x="4461" y="8015"/>
                    <a:pt x="4490" y="8058"/>
                    <a:pt x="4518" y="8087"/>
                  </a:cubicBezTo>
                  <a:cubicBezTo>
                    <a:pt x="4562" y="8130"/>
                    <a:pt x="4605" y="8144"/>
                    <a:pt x="4648" y="8173"/>
                  </a:cubicBezTo>
                  <a:cubicBezTo>
                    <a:pt x="4699" y="8190"/>
                    <a:pt x="4750" y="8197"/>
                    <a:pt x="4801" y="8197"/>
                  </a:cubicBezTo>
                  <a:cubicBezTo>
                    <a:pt x="4836" y="8197"/>
                    <a:pt x="4872" y="8194"/>
                    <a:pt x="4908" y="8188"/>
                  </a:cubicBezTo>
                  <a:cubicBezTo>
                    <a:pt x="5093" y="8126"/>
                    <a:pt x="5204" y="7960"/>
                    <a:pt x="5197" y="7787"/>
                  </a:cubicBezTo>
                  <a:lnTo>
                    <a:pt x="5197" y="7787"/>
                  </a:lnTo>
                  <a:cubicBezTo>
                    <a:pt x="5216" y="7790"/>
                    <a:pt x="5235" y="7791"/>
                    <a:pt x="5254" y="7791"/>
                  </a:cubicBezTo>
                  <a:cubicBezTo>
                    <a:pt x="5323" y="7791"/>
                    <a:pt x="5392" y="7773"/>
                    <a:pt x="5457" y="7740"/>
                  </a:cubicBezTo>
                  <a:cubicBezTo>
                    <a:pt x="5543" y="7682"/>
                    <a:pt x="5630" y="7596"/>
                    <a:pt x="5688" y="7495"/>
                  </a:cubicBezTo>
                  <a:cubicBezTo>
                    <a:pt x="5745" y="7408"/>
                    <a:pt x="5818" y="7322"/>
                    <a:pt x="5890" y="7249"/>
                  </a:cubicBezTo>
                  <a:cubicBezTo>
                    <a:pt x="5933" y="7221"/>
                    <a:pt x="5976" y="7177"/>
                    <a:pt x="6020" y="7120"/>
                  </a:cubicBezTo>
                  <a:cubicBezTo>
                    <a:pt x="6038" y="7083"/>
                    <a:pt x="6057" y="7046"/>
                    <a:pt x="6064" y="7005"/>
                  </a:cubicBezTo>
                  <a:lnTo>
                    <a:pt x="6064" y="7005"/>
                  </a:lnTo>
                  <a:cubicBezTo>
                    <a:pt x="6092" y="7034"/>
                    <a:pt x="6106" y="7077"/>
                    <a:pt x="6106" y="7120"/>
                  </a:cubicBezTo>
                  <a:cubicBezTo>
                    <a:pt x="6106" y="7177"/>
                    <a:pt x="6150" y="7249"/>
                    <a:pt x="6207" y="7293"/>
                  </a:cubicBezTo>
                  <a:cubicBezTo>
                    <a:pt x="6236" y="7307"/>
                    <a:pt x="6269" y="7314"/>
                    <a:pt x="6301" y="7314"/>
                  </a:cubicBezTo>
                  <a:cubicBezTo>
                    <a:pt x="6334" y="7314"/>
                    <a:pt x="6366" y="7307"/>
                    <a:pt x="6395" y="7293"/>
                  </a:cubicBezTo>
                  <a:cubicBezTo>
                    <a:pt x="6511" y="7249"/>
                    <a:pt x="6597" y="7177"/>
                    <a:pt x="6669" y="7076"/>
                  </a:cubicBezTo>
                  <a:cubicBezTo>
                    <a:pt x="6713" y="7033"/>
                    <a:pt x="6742" y="6975"/>
                    <a:pt x="6742" y="6903"/>
                  </a:cubicBezTo>
                  <a:cubicBezTo>
                    <a:pt x="6742" y="6845"/>
                    <a:pt x="6727" y="6787"/>
                    <a:pt x="6698" y="6730"/>
                  </a:cubicBezTo>
                  <a:cubicBezTo>
                    <a:pt x="6655" y="6629"/>
                    <a:pt x="6568" y="6542"/>
                    <a:pt x="6597" y="6484"/>
                  </a:cubicBezTo>
                  <a:cubicBezTo>
                    <a:pt x="6597" y="6455"/>
                    <a:pt x="6626" y="6427"/>
                    <a:pt x="6684" y="6383"/>
                  </a:cubicBezTo>
                  <a:cubicBezTo>
                    <a:pt x="6713" y="6326"/>
                    <a:pt x="6727" y="6253"/>
                    <a:pt x="6698" y="6181"/>
                  </a:cubicBezTo>
                  <a:cubicBezTo>
                    <a:pt x="6669" y="6066"/>
                    <a:pt x="6568" y="5994"/>
                    <a:pt x="6539" y="5907"/>
                  </a:cubicBezTo>
                  <a:cubicBezTo>
                    <a:pt x="6511" y="5878"/>
                    <a:pt x="6511" y="5849"/>
                    <a:pt x="6511" y="5806"/>
                  </a:cubicBezTo>
                  <a:cubicBezTo>
                    <a:pt x="6525" y="5777"/>
                    <a:pt x="6554" y="5763"/>
                    <a:pt x="6583" y="5748"/>
                  </a:cubicBezTo>
                  <a:cubicBezTo>
                    <a:pt x="6597" y="5748"/>
                    <a:pt x="6612" y="5763"/>
                    <a:pt x="6626" y="5806"/>
                  </a:cubicBezTo>
                  <a:cubicBezTo>
                    <a:pt x="6640" y="5864"/>
                    <a:pt x="6655" y="5921"/>
                    <a:pt x="6698" y="5965"/>
                  </a:cubicBezTo>
                  <a:cubicBezTo>
                    <a:pt x="6756" y="6037"/>
                    <a:pt x="6799" y="6123"/>
                    <a:pt x="6814" y="6225"/>
                  </a:cubicBezTo>
                  <a:cubicBezTo>
                    <a:pt x="6843" y="6326"/>
                    <a:pt x="6900" y="6427"/>
                    <a:pt x="6987" y="6499"/>
                  </a:cubicBezTo>
                  <a:cubicBezTo>
                    <a:pt x="7030" y="6542"/>
                    <a:pt x="7088" y="6571"/>
                    <a:pt x="7146" y="6571"/>
                  </a:cubicBezTo>
                  <a:cubicBezTo>
                    <a:pt x="7160" y="6575"/>
                    <a:pt x="7175" y="6576"/>
                    <a:pt x="7191" y="6576"/>
                  </a:cubicBezTo>
                  <a:cubicBezTo>
                    <a:pt x="7238" y="6576"/>
                    <a:pt x="7286" y="6560"/>
                    <a:pt x="7319" y="6528"/>
                  </a:cubicBezTo>
                  <a:cubicBezTo>
                    <a:pt x="7377" y="6484"/>
                    <a:pt x="7406" y="6427"/>
                    <a:pt x="7406" y="6369"/>
                  </a:cubicBezTo>
                  <a:cubicBezTo>
                    <a:pt x="7406" y="6311"/>
                    <a:pt x="7406" y="6253"/>
                    <a:pt x="7391" y="6210"/>
                  </a:cubicBezTo>
                  <a:cubicBezTo>
                    <a:pt x="7355" y="6044"/>
                    <a:pt x="7320" y="5887"/>
                    <a:pt x="7284" y="5732"/>
                  </a:cubicBezTo>
                  <a:lnTo>
                    <a:pt x="7284" y="5732"/>
                  </a:lnTo>
                  <a:cubicBezTo>
                    <a:pt x="7291" y="5733"/>
                    <a:pt x="7298" y="5734"/>
                    <a:pt x="7305" y="5734"/>
                  </a:cubicBezTo>
                  <a:cubicBezTo>
                    <a:pt x="7321" y="5737"/>
                    <a:pt x="7338" y="5739"/>
                    <a:pt x="7354" y="5739"/>
                  </a:cubicBezTo>
                  <a:cubicBezTo>
                    <a:pt x="7478" y="5739"/>
                    <a:pt x="7582" y="5646"/>
                    <a:pt x="7608" y="5532"/>
                  </a:cubicBezTo>
                  <a:cubicBezTo>
                    <a:pt x="7622" y="5373"/>
                    <a:pt x="7622" y="5214"/>
                    <a:pt x="7593" y="5070"/>
                  </a:cubicBezTo>
                  <a:cubicBezTo>
                    <a:pt x="7593" y="5041"/>
                    <a:pt x="7593" y="4998"/>
                    <a:pt x="7593" y="4969"/>
                  </a:cubicBezTo>
                  <a:cubicBezTo>
                    <a:pt x="7593" y="4940"/>
                    <a:pt x="7608" y="4925"/>
                    <a:pt x="7608" y="4911"/>
                  </a:cubicBezTo>
                  <a:cubicBezTo>
                    <a:pt x="7610" y="4909"/>
                    <a:pt x="7615" y="4908"/>
                    <a:pt x="7622" y="4908"/>
                  </a:cubicBezTo>
                  <a:cubicBezTo>
                    <a:pt x="7645" y="4908"/>
                    <a:pt x="7688" y="4916"/>
                    <a:pt x="7733" y="4916"/>
                  </a:cubicBezTo>
                  <a:cubicBezTo>
                    <a:pt x="7766" y="4916"/>
                    <a:pt x="7799" y="4912"/>
                    <a:pt x="7824" y="4896"/>
                  </a:cubicBezTo>
                  <a:cubicBezTo>
                    <a:pt x="7969" y="4810"/>
                    <a:pt x="8055" y="4651"/>
                    <a:pt x="8026" y="4478"/>
                  </a:cubicBezTo>
                  <a:cubicBezTo>
                    <a:pt x="8012" y="4333"/>
                    <a:pt x="7969" y="4189"/>
                    <a:pt x="7940" y="4059"/>
                  </a:cubicBezTo>
                  <a:cubicBezTo>
                    <a:pt x="7925" y="4001"/>
                    <a:pt x="7940" y="3973"/>
                    <a:pt x="7997" y="3915"/>
                  </a:cubicBezTo>
                  <a:cubicBezTo>
                    <a:pt x="8041" y="3857"/>
                    <a:pt x="8070" y="3770"/>
                    <a:pt x="8084" y="3698"/>
                  </a:cubicBezTo>
                  <a:cubicBezTo>
                    <a:pt x="8098" y="3554"/>
                    <a:pt x="8055" y="3395"/>
                    <a:pt x="7954" y="3280"/>
                  </a:cubicBezTo>
                  <a:cubicBezTo>
                    <a:pt x="7877" y="3190"/>
                    <a:pt x="7800" y="3100"/>
                    <a:pt x="7702" y="3020"/>
                  </a:cubicBezTo>
                  <a:lnTo>
                    <a:pt x="7702" y="3020"/>
                  </a:lnTo>
                  <a:cubicBezTo>
                    <a:pt x="7838" y="2737"/>
                    <a:pt x="7761" y="2393"/>
                    <a:pt x="7514" y="2195"/>
                  </a:cubicBezTo>
                  <a:lnTo>
                    <a:pt x="7514" y="2195"/>
                  </a:lnTo>
                  <a:cubicBezTo>
                    <a:pt x="7573" y="2063"/>
                    <a:pt x="7608" y="1921"/>
                    <a:pt x="7608" y="1778"/>
                  </a:cubicBezTo>
                  <a:lnTo>
                    <a:pt x="7608" y="1721"/>
                  </a:lnTo>
                  <a:lnTo>
                    <a:pt x="7564" y="1721"/>
                  </a:lnTo>
                  <a:cubicBezTo>
                    <a:pt x="7534" y="1727"/>
                    <a:pt x="7502" y="1730"/>
                    <a:pt x="7469" y="1730"/>
                  </a:cubicBezTo>
                  <a:cubicBezTo>
                    <a:pt x="7423" y="1730"/>
                    <a:pt x="7376" y="1723"/>
                    <a:pt x="7333" y="1706"/>
                  </a:cubicBezTo>
                  <a:cubicBezTo>
                    <a:pt x="7276" y="1677"/>
                    <a:pt x="7247" y="1605"/>
                    <a:pt x="7247" y="1547"/>
                  </a:cubicBezTo>
                  <a:cubicBezTo>
                    <a:pt x="7247" y="1475"/>
                    <a:pt x="7261" y="1389"/>
                    <a:pt x="7261" y="1302"/>
                  </a:cubicBezTo>
                  <a:cubicBezTo>
                    <a:pt x="7276" y="1215"/>
                    <a:pt x="7247" y="1129"/>
                    <a:pt x="7203" y="1057"/>
                  </a:cubicBezTo>
                  <a:cubicBezTo>
                    <a:pt x="7129" y="921"/>
                    <a:pt x="6992" y="848"/>
                    <a:pt x="6845" y="848"/>
                  </a:cubicBezTo>
                  <a:cubicBezTo>
                    <a:pt x="6820" y="848"/>
                    <a:pt x="6795" y="850"/>
                    <a:pt x="6770" y="855"/>
                  </a:cubicBezTo>
                  <a:cubicBezTo>
                    <a:pt x="6745" y="865"/>
                    <a:pt x="6719" y="870"/>
                    <a:pt x="6695" y="870"/>
                  </a:cubicBezTo>
                  <a:cubicBezTo>
                    <a:pt x="6651" y="870"/>
                    <a:pt x="6611" y="854"/>
                    <a:pt x="6583" y="826"/>
                  </a:cubicBezTo>
                  <a:cubicBezTo>
                    <a:pt x="6539" y="768"/>
                    <a:pt x="6511" y="696"/>
                    <a:pt x="6482" y="638"/>
                  </a:cubicBezTo>
                  <a:cubicBezTo>
                    <a:pt x="6438" y="566"/>
                    <a:pt x="6381" y="523"/>
                    <a:pt x="6294" y="494"/>
                  </a:cubicBezTo>
                  <a:cubicBezTo>
                    <a:pt x="6275" y="490"/>
                    <a:pt x="6254" y="488"/>
                    <a:pt x="6233" y="488"/>
                  </a:cubicBezTo>
                  <a:cubicBezTo>
                    <a:pt x="6176" y="488"/>
                    <a:pt x="6116" y="501"/>
                    <a:pt x="6063" y="523"/>
                  </a:cubicBezTo>
                  <a:cubicBezTo>
                    <a:pt x="5948" y="580"/>
                    <a:pt x="5818" y="624"/>
                    <a:pt x="5688" y="638"/>
                  </a:cubicBezTo>
                  <a:cubicBezTo>
                    <a:pt x="5644" y="624"/>
                    <a:pt x="5587" y="595"/>
                    <a:pt x="5572" y="551"/>
                  </a:cubicBezTo>
                  <a:cubicBezTo>
                    <a:pt x="5543" y="494"/>
                    <a:pt x="5543" y="436"/>
                    <a:pt x="5572" y="378"/>
                  </a:cubicBezTo>
                  <a:cubicBezTo>
                    <a:pt x="5611" y="287"/>
                    <a:pt x="5697" y="220"/>
                    <a:pt x="5788" y="175"/>
                  </a:cubicBezTo>
                  <a:lnTo>
                    <a:pt x="5788" y="175"/>
                  </a:lnTo>
                  <a:cubicBezTo>
                    <a:pt x="5788" y="176"/>
                    <a:pt x="5788" y="176"/>
                    <a:pt x="5789" y="176"/>
                  </a:cubicBezTo>
                  <a:lnTo>
                    <a:pt x="5789" y="175"/>
                  </a:lnTo>
                  <a:lnTo>
                    <a:pt x="5789" y="175"/>
                  </a:lnTo>
                  <a:cubicBezTo>
                    <a:pt x="5798" y="170"/>
                    <a:pt x="5808" y="166"/>
                    <a:pt x="5818" y="162"/>
                  </a:cubicBezTo>
                  <a:lnTo>
                    <a:pt x="5875" y="133"/>
                  </a:lnTo>
                  <a:lnTo>
                    <a:pt x="5832" y="104"/>
                  </a:lnTo>
                  <a:cubicBezTo>
                    <a:pt x="5796" y="89"/>
                    <a:pt x="5760" y="82"/>
                    <a:pt x="5726" y="82"/>
                  </a:cubicBezTo>
                  <a:cubicBezTo>
                    <a:pt x="5691" y="82"/>
                    <a:pt x="5659" y="89"/>
                    <a:pt x="5630" y="104"/>
                  </a:cubicBezTo>
                  <a:cubicBezTo>
                    <a:pt x="5572" y="118"/>
                    <a:pt x="5515" y="147"/>
                    <a:pt x="5457" y="176"/>
                  </a:cubicBezTo>
                  <a:cubicBezTo>
                    <a:pt x="5371" y="237"/>
                    <a:pt x="5286" y="298"/>
                    <a:pt x="5209" y="298"/>
                  </a:cubicBezTo>
                  <a:cubicBezTo>
                    <a:pt x="5195" y="298"/>
                    <a:pt x="5181" y="296"/>
                    <a:pt x="5168" y="292"/>
                  </a:cubicBezTo>
                  <a:cubicBezTo>
                    <a:pt x="5067" y="263"/>
                    <a:pt x="5024" y="147"/>
                    <a:pt x="4937" y="89"/>
                  </a:cubicBezTo>
                  <a:cubicBezTo>
                    <a:pt x="4862" y="39"/>
                    <a:pt x="4765" y="0"/>
                    <a:pt x="4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6128051" y="461866"/>
              <a:ext cx="179400" cy="235723"/>
            </a:xfrm>
            <a:custGeom>
              <a:avLst/>
              <a:gdLst/>
              <a:ahLst/>
              <a:cxnLst/>
              <a:rect l="l" t="t" r="r" b="b"/>
              <a:pathLst>
                <a:path w="1978" h="2599" extrusionOk="0">
                  <a:moveTo>
                    <a:pt x="431" y="0"/>
                  </a:moveTo>
                  <a:cubicBezTo>
                    <a:pt x="265" y="0"/>
                    <a:pt x="110" y="84"/>
                    <a:pt x="15" y="228"/>
                  </a:cubicBezTo>
                  <a:lnTo>
                    <a:pt x="43" y="545"/>
                  </a:lnTo>
                  <a:cubicBezTo>
                    <a:pt x="0" y="1079"/>
                    <a:pt x="404" y="1512"/>
                    <a:pt x="592" y="2003"/>
                  </a:cubicBezTo>
                  <a:cubicBezTo>
                    <a:pt x="679" y="2220"/>
                    <a:pt x="751" y="2480"/>
                    <a:pt x="953" y="2566"/>
                  </a:cubicBezTo>
                  <a:cubicBezTo>
                    <a:pt x="1011" y="2588"/>
                    <a:pt x="1072" y="2599"/>
                    <a:pt x="1133" y="2599"/>
                  </a:cubicBezTo>
                  <a:cubicBezTo>
                    <a:pt x="1195" y="2599"/>
                    <a:pt x="1256" y="2588"/>
                    <a:pt x="1314" y="2566"/>
                  </a:cubicBezTo>
                  <a:cubicBezTo>
                    <a:pt x="1761" y="2407"/>
                    <a:pt x="1978" y="1859"/>
                    <a:pt x="1877" y="1397"/>
                  </a:cubicBezTo>
                  <a:cubicBezTo>
                    <a:pt x="1776" y="935"/>
                    <a:pt x="1444" y="560"/>
                    <a:pt x="1054" y="271"/>
                  </a:cubicBezTo>
                  <a:cubicBezTo>
                    <a:pt x="910" y="141"/>
                    <a:pt x="736" y="54"/>
                    <a:pt x="534" y="11"/>
                  </a:cubicBezTo>
                  <a:cubicBezTo>
                    <a:pt x="500" y="4"/>
                    <a:pt x="465" y="0"/>
                    <a:pt x="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5585945" y="424226"/>
              <a:ext cx="743810" cy="625269"/>
            </a:xfrm>
            <a:custGeom>
              <a:avLst/>
              <a:gdLst/>
              <a:ahLst/>
              <a:cxnLst/>
              <a:rect l="l" t="t" r="r" b="b"/>
              <a:pathLst>
                <a:path w="8201" h="6894" extrusionOk="0">
                  <a:moveTo>
                    <a:pt x="4097" y="0"/>
                  </a:moveTo>
                  <a:cubicBezTo>
                    <a:pt x="3882" y="0"/>
                    <a:pt x="3665" y="34"/>
                    <a:pt x="3465" y="94"/>
                  </a:cubicBezTo>
                  <a:cubicBezTo>
                    <a:pt x="3321" y="152"/>
                    <a:pt x="3162" y="195"/>
                    <a:pt x="3003" y="210"/>
                  </a:cubicBezTo>
                  <a:cubicBezTo>
                    <a:pt x="2888" y="195"/>
                    <a:pt x="2772" y="181"/>
                    <a:pt x="2657" y="166"/>
                  </a:cubicBezTo>
                  <a:cubicBezTo>
                    <a:pt x="2604" y="159"/>
                    <a:pt x="2551" y="156"/>
                    <a:pt x="2499" y="156"/>
                  </a:cubicBezTo>
                  <a:cubicBezTo>
                    <a:pt x="1909" y="156"/>
                    <a:pt x="1367" y="591"/>
                    <a:pt x="1141" y="1148"/>
                  </a:cubicBezTo>
                  <a:cubicBezTo>
                    <a:pt x="1112" y="1235"/>
                    <a:pt x="1069" y="1336"/>
                    <a:pt x="1011" y="1422"/>
                  </a:cubicBezTo>
                  <a:cubicBezTo>
                    <a:pt x="925" y="1523"/>
                    <a:pt x="809" y="1610"/>
                    <a:pt x="694" y="1682"/>
                  </a:cubicBezTo>
                  <a:cubicBezTo>
                    <a:pt x="463" y="1870"/>
                    <a:pt x="333" y="2144"/>
                    <a:pt x="318" y="2433"/>
                  </a:cubicBezTo>
                  <a:cubicBezTo>
                    <a:pt x="318" y="2693"/>
                    <a:pt x="391" y="2952"/>
                    <a:pt x="290" y="3169"/>
                  </a:cubicBezTo>
                  <a:cubicBezTo>
                    <a:pt x="246" y="3284"/>
                    <a:pt x="145" y="3385"/>
                    <a:pt x="116" y="3501"/>
                  </a:cubicBezTo>
                  <a:cubicBezTo>
                    <a:pt x="1" y="3847"/>
                    <a:pt x="376" y="4179"/>
                    <a:pt x="318" y="4540"/>
                  </a:cubicBezTo>
                  <a:cubicBezTo>
                    <a:pt x="304" y="4612"/>
                    <a:pt x="275" y="4685"/>
                    <a:pt x="261" y="4757"/>
                  </a:cubicBezTo>
                  <a:cubicBezTo>
                    <a:pt x="217" y="4901"/>
                    <a:pt x="232" y="5060"/>
                    <a:pt x="304" y="5190"/>
                  </a:cubicBezTo>
                  <a:cubicBezTo>
                    <a:pt x="362" y="5291"/>
                    <a:pt x="419" y="5392"/>
                    <a:pt x="448" y="5507"/>
                  </a:cubicBezTo>
                  <a:cubicBezTo>
                    <a:pt x="434" y="5594"/>
                    <a:pt x="419" y="5681"/>
                    <a:pt x="391" y="5767"/>
                  </a:cubicBezTo>
                  <a:cubicBezTo>
                    <a:pt x="347" y="5984"/>
                    <a:pt x="824" y="6792"/>
                    <a:pt x="1011" y="6893"/>
                  </a:cubicBezTo>
                  <a:lnTo>
                    <a:pt x="6468" y="6864"/>
                  </a:lnTo>
                  <a:cubicBezTo>
                    <a:pt x="6887" y="6763"/>
                    <a:pt x="7190" y="6417"/>
                    <a:pt x="7233" y="5984"/>
                  </a:cubicBezTo>
                  <a:cubicBezTo>
                    <a:pt x="7233" y="5912"/>
                    <a:pt x="7247" y="5839"/>
                    <a:pt x="7291" y="5782"/>
                  </a:cubicBezTo>
                  <a:cubicBezTo>
                    <a:pt x="7334" y="5738"/>
                    <a:pt x="7377" y="5710"/>
                    <a:pt x="7435" y="5681"/>
                  </a:cubicBezTo>
                  <a:cubicBezTo>
                    <a:pt x="7782" y="5493"/>
                    <a:pt x="7825" y="5002"/>
                    <a:pt x="7782" y="4598"/>
                  </a:cubicBezTo>
                  <a:cubicBezTo>
                    <a:pt x="7767" y="4540"/>
                    <a:pt x="7767" y="4483"/>
                    <a:pt x="7782" y="4439"/>
                  </a:cubicBezTo>
                  <a:cubicBezTo>
                    <a:pt x="7810" y="4353"/>
                    <a:pt x="7839" y="4295"/>
                    <a:pt x="7897" y="4237"/>
                  </a:cubicBezTo>
                  <a:cubicBezTo>
                    <a:pt x="8200" y="3819"/>
                    <a:pt x="8142" y="3241"/>
                    <a:pt x="7782" y="2880"/>
                  </a:cubicBezTo>
                  <a:cubicBezTo>
                    <a:pt x="7969" y="2635"/>
                    <a:pt x="7897" y="2259"/>
                    <a:pt x="7695" y="2029"/>
                  </a:cubicBezTo>
                  <a:cubicBezTo>
                    <a:pt x="7478" y="1812"/>
                    <a:pt x="7219" y="1639"/>
                    <a:pt x="6930" y="1538"/>
                  </a:cubicBezTo>
                  <a:cubicBezTo>
                    <a:pt x="6755" y="901"/>
                    <a:pt x="6182" y="481"/>
                    <a:pt x="5554" y="481"/>
                  </a:cubicBezTo>
                  <a:cubicBezTo>
                    <a:pt x="5455" y="481"/>
                    <a:pt x="5355" y="491"/>
                    <a:pt x="5255" y="513"/>
                  </a:cubicBezTo>
                  <a:cubicBezTo>
                    <a:pt x="5001" y="150"/>
                    <a:pt x="4553" y="0"/>
                    <a:pt x="40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a:off x="5637009" y="551023"/>
              <a:ext cx="521239" cy="838861"/>
            </a:xfrm>
            <a:custGeom>
              <a:avLst/>
              <a:gdLst/>
              <a:ahLst/>
              <a:cxnLst/>
              <a:rect l="l" t="t" r="r" b="b"/>
              <a:pathLst>
                <a:path w="5747" h="9249" extrusionOk="0">
                  <a:moveTo>
                    <a:pt x="2570" y="0"/>
                  </a:moveTo>
                  <a:cubicBezTo>
                    <a:pt x="2191" y="0"/>
                    <a:pt x="1819" y="102"/>
                    <a:pt x="1488" y="299"/>
                  </a:cubicBezTo>
                  <a:cubicBezTo>
                    <a:pt x="1185" y="371"/>
                    <a:pt x="102" y="1396"/>
                    <a:pt x="59" y="2493"/>
                  </a:cubicBezTo>
                  <a:cubicBezTo>
                    <a:pt x="1" y="3705"/>
                    <a:pt x="1" y="5192"/>
                    <a:pt x="160" y="6102"/>
                  </a:cubicBezTo>
                  <a:cubicBezTo>
                    <a:pt x="492" y="7920"/>
                    <a:pt x="1906" y="8108"/>
                    <a:pt x="1906" y="8108"/>
                  </a:cubicBezTo>
                  <a:lnTo>
                    <a:pt x="1906" y="9133"/>
                  </a:lnTo>
                  <a:lnTo>
                    <a:pt x="5732" y="9248"/>
                  </a:lnTo>
                  <a:lnTo>
                    <a:pt x="5746" y="2854"/>
                  </a:lnTo>
                  <a:cubicBezTo>
                    <a:pt x="5717" y="1785"/>
                    <a:pt x="5111" y="804"/>
                    <a:pt x="4158" y="327"/>
                  </a:cubicBezTo>
                  <a:cubicBezTo>
                    <a:pt x="3725" y="125"/>
                    <a:pt x="3249" y="10"/>
                    <a:pt x="2772" y="10"/>
                  </a:cubicBezTo>
                  <a:cubicBezTo>
                    <a:pt x="2705" y="3"/>
                    <a:pt x="2637" y="0"/>
                    <a:pt x="257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a:off x="5705123" y="883072"/>
              <a:ext cx="41993" cy="40814"/>
            </a:xfrm>
            <a:custGeom>
              <a:avLst/>
              <a:gdLst/>
              <a:ahLst/>
              <a:cxnLst/>
              <a:rect l="l" t="t" r="r" b="b"/>
              <a:pathLst>
                <a:path w="463" h="450" extrusionOk="0">
                  <a:moveTo>
                    <a:pt x="231" y="1"/>
                  </a:moveTo>
                  <a:cubicBezTo>
                    <a:pt x="102" y="1"/>
                    <a:pt x="0" y="88"/>
                    <a:pt x="0" y="217"/>
                  </a:cubicBezTo>
                  <a:cubicBezTo>
                    <a:pt x="0" y="347"/>
                    <a:pt x="102" y="448"/>
                    <a:pt x="231" y="448"/>
                  </a:cubicBezTo>
                  <a:cubicBezTo>
                    <a:pt x="239" y="449"/>
                    <a:pt x="246" y="450"/>
                    <a:pt x="254" y="450"/>
                  </a:cubicBezTo>
                  <a:cubicBezTo>
                    <a:pt x="361" y="450"/>
                    <a:pt x="462" y="354"/>
                    <a:pt x="462" y="232"/>
                  </a:cubicBezTo>
                  <a:cubicBezTo>
                    <a:pt x="462" y="102"/>
                    <a:pt x="36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a:off x="5681542" y="817678"/>
              <a:ext cx="87795" cy="24035"/>
            </a:xfrm>
            <a:custGeom>
              <a:avLst/>
              <a:gdLst/>
              <a:ahLst/>
              <a:cxnLst/>
              <a:rect l="l" t="t" r="r" b="b"/>
              <a:pathLst>
                <a:path w="968" h="265" extrusionOk="0">
                  <a:moveTo>
                    <a:pt x="463" y="0"/>
                  </a:moveTo>
                  <a:cubicBezTo>
                    <a:pt x="333" y="0"/>
                    <a:pt x="217" y="43"/>
                    <a:pt x="102" y="130"/>
                  </a:cubicBezTo>
                  <a:cubicBezTo>
                    <a:pt x="29" y="202"/>
                    <a:pt x="1" y="260"/>
                    <a:pt x="15" y="260"/>
                  </a:cubicBezTo>
                  <a:cubicBezTo>
                    <a:pt x="19" y="263"/>
                    <a:pt x="25" y="264"/>
                    <a:pt x="32" y="264"/>
                  </a:cubicBezTo>
                  <a:cubicBezTo>
                    <a:pt x="94" y="264"/>
                    <a:pt x="256" y="158"/>
                    <a:pt x="477" y="145"/>
                  </a:cubicBezTo>
                  <a:cubicBezTo>
                    <a:pt x="708" y="145"/>
                    <a:pt x="870" y="236"/>
                    <a:pt x="924" y="236"/>
                  </a:cubicBezTo>
                  <a:cubicBezTo>
                    <a:pt x="931" y="236"/>
                    <a:pt x="936" y="234"/>
                    <a:pt x="939" y="231"/>
                  </a:cubicBezTo>
                  <a:cubicBezTo>
                    <a:pt x="968" y="202"/>
                    <a:pt x="924" y="159"/>
                    <a:pt x="838" y="101"/>
                  </a:cubicBezTo>
                  <a:cubicBezTo>
                    <a:pt x="737" y="29"/>
                    <a:pt x="607" y="0"/>
                    <a:pt x="4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5762717" y="828108"/>
              <a:ext cx="64214" cy="192551"/>
            </a:xfrm>
            <a:custGeom>
              <a:avLst/>
              <a:gdLst/>
              <a:ahLst/>
              <a:cxnLst/>
              <a:rect l="l" t="t" r="r" b="b"/>
              <a:pathLst>
                <a:path w="708" h="2123" extrusionOk="0">
                  <a:moveTo>
                    <a:pt x="708" y="1"/>
                  </a:moveTo>
                  <a:cubicBezTo>
                    <a:pt x="679" y="1"/>
                    <a:pt x="463" y="549"/>
                    <a:pt x="217" y="1257"/>
                  </a:cubicBezTo>
                  <a:lnTo>
                    <a:pt x="44" y="1762"/>
                  </a:lnTo>
                  <a:cubicBezTo>
                    <a:pt x="1" y="1834"/>
                    <a:pt x="1" y="1935"/>
                    <a:pt x="15" y="2007"/>
                  </a:cubicBezTo>
                  <a:cubicBezTo>
                    <a:pt x="44" y="2065"/>
                    <a:pt x="73" y="2094"/>
                    <a:pt x="131" y="2108"/>
                  </a:cubicBezTo>
                  <a:cubicBezTo>
                    <a:pt x="159" y="2108"/>
                    <a:pt x="203" y="2123"/>
                    <a:pt x="232" y="2123"/>
                  </a:cubicBezTo>
                  <a:cubicBezTo>
                    <a:pt x="376" y="2123"/>
                    <a:pt x="520" y="2123"/>
                    <a:pt x="650" y="2094"/>
                  </a:cubicBezTo>
                  <a:cubicBezTo>
                    <a:pt x="520" y="2065"/>
                    <a:pt x="376" y="2036"/>
                    <a:pt x="232" y="2036"/>
                  </a:cubicBezTo>
                  <a:cubicBezTo>
                    <a:pt x="174" y="2036"/>
                    <a:pt x="116" y="2022"/>
                    <a:pt x="102" y="1978"/>
                  </a:cubicBezTo>
                  <a:cubicBezTo>
                    <a:pt x="87" y="1906"/>
                    <a:pt x="102" y="1848"/>
                    <a:pt x="145" y="1791"/>
                  </a:cubicBezTo>
                  <a:cubicBezTo>
                    <a:pt x="188" y="1632"/>
                    <a:pt x="260" y="1459"/>
                    <a:pt x="318" y="1285"/>
                  </a:cubicBezTo>
                  <a:cubicBezTo>
                    <a:pt x="491" y="867"/>
                    <a:pt x="621" y="434"/>
                    <a:pt x="7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5808520" y="1222196"/>
              <a:ext cx="220032" cy="105663"/>
            </a:xfrm>
            <a:custGeom>
              <a:avLst/>
              <a:gdLst/>
              <a:ahLst/>
              <a:cxnLst/>
              <a:rect l="l" t="t" r="r" b="b"/>
              <a:pathLst>
                <a:path w="2426" h="1165" extrusionOk="0">
                  <a:moveTo>
                    <a:pt x="2426" y="1"/>
                  </a:moveTo>
                  <a:lnTo>
                    <a:pt x="2426" y="1"/>
                  </a:lnTo>
                  <a:cubicBezTo>
                    <a:pt x="1704" y="463"/>
                    <a:pt x="867" y="708"/>
                    <a:pt x="1" y="708"/>
                  </a:cubicBezTo>
                  <a:lnTo>
                    <a:pt x="1" y="1156"/>
                  </a:lnTo>
                  <a:cubicBezTo>
                    <a:pt x="89" y="1162"/>
                    <a:pt x="174" y="1165"/>
                    <a:pt x="257" y="1165"/>
                  </a:cubicBezTo>
                  <a:cubicBezTo>
                    <a:pt x="1890" y="1165"/>
                    <a:pt x="2426" y="1"/>
                    <a:pt x="242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2"/>
            <p:cNvSpPr/>
            <p:nvPr/>
          </p:nvSpPr>
          <p:spPr>
            <a:xfrm>
              <a:off x="5688072" y="734870"/>
              <a:ext cx="87795" cy="26574"/>
            </a:xfrm>
            <a:custGeom>
              <a:avLst/>
              <a:gdLst/>
              <a:ahLst/>
              <a:cxnLst/>
              <a:rect l="l" t="t" r="r" b="b"/>
              <a:pathLst>
                <a:path w="968" h="293" extrusionOk="0">
                  <a:moveTo>
                    <a:pt x="455" y="1"/>
                  </a:moveTo>
                  <a:cubicBezTo>
                    <a:pt x="342" y="1"/>
                    <a:pt x="231" y="40"/>
                    <a:pt x="131" y="90"/>
                  </a:cubicBezTo>
                  <a:cubicBezTo>
                    <a:pt x="44" y="148"/>
                    <a:pt x="1" y="206"/>
                    <a:pt x="30" y="235"/>
                  </a:cubicBezTo>
                  <a:cubicBezTo>
                    <a:pt x="48" y="260"/>
                    <a:pt x="94" y="266"/>
                    <a:pt x="159" y="266"/>
                  </a:cubicBezTo>
                  <a:cubicBezTo>
                    <a:pt x="220" y="266"/>
                    <a:pt x="297" y="260"/>
                    <a:pt x="384" y="260"/>
                  </a:cubicBezTo>
                  <a:cubicBezTo>
                    <a:pt x="419" y="260"/>
                    <a:pt x="455" y="261"/>
                    <a:pt x="492" y="264"/>
                  </a:cubicBezTo>
                  <a:cubicBezTo>
                    <a:pt x="626" y="273"/>
                    <a:pt x="756" y="293"/>
                    <a:pt x="845" y="293"/>
                  </a:cubicBezTo>
                  <a:cubicBezTo>
                    <a:pt x="898" y="293"/>
                    <a:pt x="937" y="285"/>
                    <a:pt x="954" y="264"/>
                  </a:cubicBezTo>
                  <a:cubicBezTo>
                    <a:pt x="968" y="249"/>
                    <a:pt x="954" y="177"/>
                    <a:pt x="867" y="119"/>
                  </a:cubicBezTo>
                  <a:cubicBezTo>
                    <a:pt x="766" y="47"/>
                    <a:pt x="636" y="4"/>
                    <a:pt x="506" y="4"/>
                  </a:cubicBezTo>
                  <a:cubicBezTo>
                    <a:pt x="489" y="2"/>
                    <a:pt x="472" y="1"/>
                    <a:pt x="4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2"/>
            <p:cNvSpPr/>
            <p:nvPr/>
          </p:nvSpPr>
          <p:spPr>
            <a:xfrm>
              <a:off x="5912007" y="883072"/>
              <a:ext cx="43263" cy="40814"/>
            </a:xfrm>
            <a:custGeom>
              <a:avLst/>
              <a:gdLst/>
              <a:ahLst/>
              <a:cxnLst/>
              <a:rect l="l" t="t" r="r" b="b"/>
              <a:pathLst>
                <a:path w="477" h="450" extrusionOk="0">
                  <a:moveTo>
                    <a:pt x="231" y="1"/>
                  </a:moveTo>
                  <a:cubicBezTo>
                    <a:pt x="101" y="1"/>
                    <a:pt x="0" y="116"/>
                    <a:pt x="0" y="232"/>
                  </a:cubicBezTo>
                  <a:cubicBezTo>
                    <a:pt x="0" y="232"/>
                    <a:pt x="0" y="246"/>
                    <a:pt x="0" y="246"/>
                  </a:cubicBezTo>
                  <a:cubicBezTo>
                    <a:pt x="14" y="354"/>
                    <a:pt x="103" y="450"/>
                    <a:pt x="221" y="450"/>
                  </a:cubicBezTo>
                  <a:cubicBezTo>
                    <a:pt x="229" y="450"/>
                    <a:pt x="237" y="449"/>
                    <a:pt x="246" y="448"/>
                  </a:cubicBezTo>
                  <a:cubicBezTo>
                    <a:pt x="361" y="448"/>
                    <a:pt x="462" y="347"/>
                    <a:pt x="477" y="217"/>
                  </a:cubicBezTo>
                  <a:cubicBezTo>
                    <a:pt x="462" y="88"/>
                    <a:pt x="36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5909377" y="820308"/>
              <a:ext cx="87795" cy="22674"/>
            </a:xfrm>
            <a:custGeom>
              <a:avLst/>
              <a:gdLst/>
              <a:ahLst/>
              <a:cxnLst/>
              <a:rect l="l" t="t" r="r" b="b"/>
              <a:pathLst>
                <a:path w="968" h="250" extrusionOk="0">
                  <a:moveTo>
                    <a:pt x="506" y="0"/>
                  </a:moveTo>
                  <a:cubicBezTo>
                    <a:pt x="376" y="0"/>
                    <a:pt x="246" y="29"/>
                    <a:pt x="130" y="101"/>
                  </a:cubicBezTo>
                  <a:cubicBezTo>
                    <a:pt x="58" y="159"/>
                    <a:pt x="0" y="202"/>
                    <a:pt x="29" y="231"/>
                  </a:cubicBezTo>
                  <a:cubicBezTo>
                    <a:pt x="32" y="234"/>
                    <a:pt x="38" y="236"/>
                    <a:pt x="45" y="236"/>
                  </a:cubicBezTo>
                  <a:cubicBezTo>
                    <a:pt x="101" y="236"/>
                    <a:pt x="275" y="144"/>
                    <a:pt x="506" y="144"/>
                  </a:cubicBezTo>
                  <a:cubicBezTo>
                    <a:pt x="726" y="144"/>
                    <a:pt x="889" y="250"/>
                    <a:pt x="940" y="250"/>
                  </a:cubicBezTo>
                  <a:cubicBezTo>
                    <a:pt x="946" y="250"/>
                    <a:pt x="950" y="248"/>
                    <a:pt x="953" y="245"/>
                  </a:cubicBezTo>
                  <a:cubicBezTo>
                    <a:pt x="968" y="231"/>
                    <a:pt x="939" y="173"/>
                    <a:pt x="867" y="116"/>
                  </a:cubicBezTo>
                  <a:cubicBezTo>
                    <a:pt x="765" y="43"/>
                    <a:pt x="636" y="0"/>
                    <a:pt x="5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a:off x="5912007" y="741672"/>
              <a:ext cx="90425" cy="27300"/>
            </a:xfrm>
            <a:custGeom>
              <a:avLst/>
              <a:gdLst/>
              <a:ahLst/>
              <a:cxnLst/>
              <a:rect l="l" t="t" r="r" b="b"/>
              <a:pathLst>
                <a:path w="997" h="301" extrusionOk="0">
                  <a:moveTo>
                    <a:pt x="505" y="1"/>
                  </a:moveTo>
                  <a:cubicBezTo>
                    <a:pt x="376" y="1"/>
                    <a:pt x="246" y="30"/>
                    <a:pt x="116" y="88"/>
                  </a:cubicBezTo>
                  <a:cubicBezTo>
                    <a:pt x="29" y="145"/>
                    <a:pt x="0" y="203"/>
                    <a:pt x="29" y="232"/>
                  </a:cubicBezTo>
                  <a:cubicBezTo>
                    <a:pt x="48" y="257"/>
                    <a:pt x="94" y="263"/>
                    <a:pt x="160" y="263"/>
                  </a:cubicBezTo>
                  <a:cubicBezTo>
                    <a:pt x="221" y="263"/>
                    <a:pt x="301" y="258"/>
                    <a:pt x="392" y="258"/>
                  </a:cubicBezTo>
                  <a:cubicBezTo>
                    <a:pt x="428" y="258"/>
                    <a:pt x="466" y="258"/>
                    <a:pt x="505" y="261"/>
                  </a:cubicBezTo>
                  <a:cubicBezTo>
                    <a:pt x="662" y="271"/>
                    <a:pt x="799" y="300"/>
                    <a:pt x="889" y="300"/>
                  </a:cubicBezTo>
                  <a:cubicBezTo>
                    <a:pt x="931" y="300"/>
                    <a:pt x="963" y="294"/>
                    <a:pt x="982" y="275"/>
                  </a:cubicBezTo>
                  <a:cubicBezTo>
                    <a:pt x="996" y="246"/>
                    <a:pt x="967" y="189"/>
                    <a:pt x="895" y="131"/>
                  </a:cubicBezTo>
                  <a:cubicBezTo>
                    <a:pt x="780" y="44"/>
                    <a:pt x="650" y="1"/>
                    <a:pt x="5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a:off x="6137212" y="923252"/>
              <a:ext cx="121988" cy="173232"/>
            </a:xfrm>
            <a:custGeom>
              <a:avLst/>
              <a:gdLst/>
              <a:ahLst/>
              <a:cxnLst/>
              <a:rect l="l" t="t" r="r" b="b"/>
              <a:pathLst>
                <a:path w="1345" h="1910" extrusionOk="0">
                  <a:moveTo>
                    <a:pt x="520" y="0"/>
                  </a:moveTo>
                  <a:cubicBezTo>
                    <a:pt x="437" y="0"/>
                    <a:pt x="358" y="9"/>
                    <a:pt x="289" y="20"/>
                  </a:cubicBezTo>
                  <a:cubicBezTo>
                    <a:pt x="159" y="49"/>
                    <a:pt x="0" y="366"/>
                    <a:pt x="0" y="511"/>
                  </a:cubicBezTo>
                  <a:cubicBezTo>
                    <a:pt x="15" y="973"/>
                    <a:pt x="101" y="1839"/>
                    <a:pt x="101" y="1868"/>
                  </a:cubicBezTo>
                  <a:cubicBezTo>
                    <a:pt x="101" y="1881"/>
                    <a:pt x="215" y="1909"/>
                    <a:pt x="372" y="1909"/>
                  </a:cubicBezTo>
                  <a:cubicBezTo>
                    <a:pt x="739" y="1909"/>
                    <a:pt x="1344" y="1754"/>
                    <a:pt x="1314" y="886"/>
                  </a:cubicBezTo>
                  <a:cubicBezTo>
                    <a:pt x="1290" y="151"/>
                    <a:pt x="871" y="0"/>
                    <a:pt x="52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6175124" y="960348"/>
              <a:ext cx="51153" cy="98316"/>
            </a:xfrm>
            <a:custGeom>
              <a:avLst/>
              <a:gdLst/>
              <a:ahLst/>
              <a:cxnLst/>
              <a:rect l="l" t="t" r="r" b="b"/>
              <a:pathLst>
                <a:path w="564" h="1084" extrusionOk="0">
                  <a:moveTo>
                    <a:pt x="232" y="1"/>
                  </a:moveTo>
                  <a:cubicBezTo>
                    <a:pt x="188" y="1"/>
                    <a:pt x="145" y="15"/>
                    <a:pt x="116" y="44"/>
                  </a:cubicBezTo>
                  <a:cubicBezTo>
                    <a:pt x="87" y="58"/>
                    <a:pt x="73" y="87"/>
                    <a:pt x="73" y="116"/>
                  </a:cubicBezTo>
                  <a:cubicBezTo>
                    <a:pt x="59" y="174"/>
                    <a:pt x="73" y="188"/>
                    <a:pt x="87" y="188"/>
                  </a:cubicBezTo>
                  <a:cubicBezTo>
                    <a:pt x="102" y="188"/>
                    <a:pt x="87" y="174"/>
                    <a:pt x="102" y="131"/>
                  </a:cubicBezTo>
                  <a:cubicBezTo>
                    <a:pt x="114" y="95"/>
                    <a:pt x="155" y="69"/>
                    <a:pt x="193" y="69"/>
                  </a:cubicBezTo>
                  <a:cubicBezTo>
                    <a:pt x="202" y="69"/>
                    <a:pt x="210" y="70"/>
                    <a:pt x="217" y="73"/>
                  </a:cubicBezTo>
                  <a:cubicBezTo>
                    <a:pt x="304" y="87"/>
                    <a:pt x="362" y="145"/>
                    <a:pt x="391" y="232"/>
                  </a:cubicBezTo>
                  <a:cubicBezTo>
                    <a:pt x="434" y="318"/>
                    <a:pt x="463" y="434"/>
                    <a:pt x="463" y="535"/>
                  </a:cubicBezTo>
                  <a:cubicBezTo>
                    <a:pt x="477" y="737"/>
                    <a:pt x="391" y="910"/>
                    <a:pt x="232" y="1026"/>
                  </a:cubicBezTo>
                  <a:cubicBezTo>
                    <a:pt x="203" y="1033"/>
                    <a:pt x="174" y="1036"/>
                    <a:pt x="147" y="1036"/>
                  </a:cubicBezTo>
                  <a:cubicBezTo>
                    <a:pt x="120" y="1036"/>
                    <a:pt x="95" y="1033"/>
                    <a:pt x="73" y="1026"/>
                  </a:cubicBezTo>
                  <a:cubicBezTo>
                    <a:pt x="30" y="1011"/>
                    <a:pt x="15" y="997"/>
                    <a:pt x="15" y="997"/>
                  </a:cubicBezTo>
                  <a:lnTo>
                    <a:pt x="15" y="997"/>
                  </a:lnTo>
                  <a:cubicBezTo>
                    <a:pt x="1" y="997"/>
                    <a:pt x="15" y="1026"/>
                    <a:pt x="44" y="1040"/>
                  </a:cubicBezTo>
                  <a:cubicBezTo>
                    <a:pt x="91" y="1068"/>
                    <a:pt x="137" y="1084"/>
                    <a:pt x="180" y="1084"/>
                  </a:cubicBezTo>
                  <a:cubicBezTo>
                    <a:pt x="203" y="1084"/>
                    <a:pt x="226" y="1079"/>
                    <a:pt x="246" y="1069"/>
                  </a:cubicBezTo>
                  <a:cubicBezTo>
                    <a:pt x="448" y="968"/>
                    <a:pt x="564" y="751"/>
                    <a:pt x="549" y="535"/>
                  </a:cubicBezTo>
                  <a:cubicBezTo>
                    <a:pt x="549" y="405"/>
                    <a:pt x="520" y="289"/>
                    <a:pt x="463" y="188"/>
                  </a:cubicBezTo>
                  <a:cubicBezTo>
                    <a:pt x="419" y="87"/>
                    <a:pt x="333" y="30"/>
                    <a:pt x="23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5618688" y="498418"/>
              <a:ext cx="624634" cy="456299"/>
            </a:xfrm>
            <a:custGeom>
              <a:avLst/>
              <a:gdLst/>
              <a:ahLst/>
              <a:cxnLst/>
              <a:rect l="l" t="t" r="r" b="b"/>
              <a:pathLst>
                <a:path w="6887" h="5031" extrusionOk="0">
                  <a:moveTo>
                    <a:pt x="3254" y="0"/>
                  </a:moveTo>
                  <a:cubicBezTo>
                    <a:pt x="2706" y="0"/>
                    <a:pt x="2160" y="216"/>
                    <a:pt x="1661" y="460"/>
                  </a:cubicBezTo>
                  <a:cubicBezTo>
                    <a:pt x="1415" y="575"/>
                    <a:pt x="1199" y="705"/>
                    <a:pt x="997" y="879"/>
                  </a:cubicBezTo>
                  <a:cubicBezTo>
                    <a:pt x="766" y="1095"/>
                    <a:pt x="578" y="1355"/>
                    <a:pt x="448" y="1629"/>
                  </a:cubicBezTo>
                  <a:cubicBezTo>
                    <a:pt x="217" y="2033"/>
                    <a:pt x="73" y="2466"/>
                    <a:pt x="30" y="2914"/>
                  </a:cubicBezTo>
                  <a:lnTo>
                    <a:pt x="1" y="3116"/>
                  </a:lnTo>
                  <a:cubicBezTo>
                    <a:pt x="246" y="2986"/>
                    <a:pt x="405" y="2726"/>
                    <a:pt x="390" y="2438"/>
                  </a:cubicBezTo>
                  <a:lnTo>
                    <a:pt x="390" y="2438"/>
                  </a:lnTo>
                  <a:cubicBezTo>
                    <a:pt x="408" y="2444"/>
                    <a:pt x="425" y="2447"/>
                    <a:pt x="442" y="2447"/>
                  </a:cubicBezTo>
                  <a:cubicBezTo>
                    <a:pt x="583" y="2447"/>
                    <a:pt x="719" y="2249"/>
                    <a:pt x="809" y="2120"/>
                  </a:cubicBezTo>
                  <a:cubicBezTo>
                    <a:pt x="896" y="1990"/>
                    <a:pt x="1026" y="1903"/>
                    <a:pt x="1011" y="1730"/>
                  </a:cubicBezTo>
                  <a:cubicBezTo>
                    <a:pt x="997" y="1687"/>
                    <a:pt x="1011" y="1658"/>
                    <a:pt x="1011" y="1629"/>
                  </a:cubicBezTo>
                  <a:cubicBezTo>
                    <a:pt x="1055" y="1586"/>
                    <a:pt x="1098" y="1557"/>
                    <a:pt x="1156" y="1543"/>
                  </a:cubicBezTo>
                  <a:cubicBezTo>
                    <a:pt x="1430" y="1456"/>
                    <a:pt x="1632" y="1225"/>
                    <a:pt x="1690" y="951"/>
                  </a:cubicBezTo>
                  <a:cubicBezTo>
                    <a:pt x="1894" y="1037"/>
                    <a:pt x="2106" y="1083"/>
                    <a:pt x="2326" y="1083"/>
                  </a:cubicBezTo>
                  <a:cubicBezTo>
                    <a:pt x="2402" y="1083"/>
                    <a:pt x="2478" y="1077"/>
                    <a:pt x="2556" y="1066"/>
                  </a:cubicBezTo>
                  <a:cubicBezTo>
                    <a:pt x="2688" y="1251"/>
                    <a:pt x="2895" y="1350"/>
                    <a:pt x="3105" y="1350"/>
                  </a:cubicBezTo>
                  <a:cubicBezTo>
                    <a:pt x="3240" y="1350"/>
                    <a:pt x="3376" y="1309"/>
                    <a:pt x="3494" y="1225"/>
                  </a:cubicBezTo>
                  <a:cubicBezTo>
                    <a:pt x="3566" y="1167"/>
                    <a:pt x="3638" y="1081"/>
                    <a:pt x="3682" y="994"/>
                  </a:cubicBezTo>
                  <a:cubicBezTo>
                    <a:pt x="3783" y="1138"/>
                    <a:pt x="3927" y="1254"/>
                    <a:pt x="4100" y="1283"/>
                  </a:cubicBezTo>
                  <a:cubicBezTo>
                    <a:pt x="4202" y="1300"/>
                    <a:pt x="4303" y="1307"/>
                    <a:pt x="4405" y="1307"/>
                  </a:cubicBezTo>
                  <a:cubicBezTo>
                    <a:pt x="4477" y="1307"/>
                    <a:pt x="4548" y="1303"/>
                    <a:pt x="4620" y="1297"/>
                  </a:cubicBezTo>
                  <a:lnTo>
                    <a:pt x="4620" y="1297"/>
                  </a:lnTo>
                  <a:cubicBezTo>
                    <a:pt x="4562" y="1644"/>
                    <a:pt x="4764" y="1990"/>
                    <a:pt x="5111" y="2091"/>
                  </a:cubicBezTo>
                  <a:cubicBezTo>
                    <a:pt x="5154" y="2106"/>
                    <a:pt x="5197" y="2120"/>
                    <a:pt x="5226" y="2163"/>
                  </a:cubicBezTo>
                  <a:cubicBezTo>
                    <a:pt x="5241" y="2207"/>
                    <a:pt x="5226" y="2250"/>
                    <a:pt x="5212" y="2293"/>
                  </a:cubicBezTo>
                  <a:cubicBezTo>
                    <a:pt x="5111" y="2596"/>
                    <a:pt x="5284" y="2914"/>
                    <a:pt x="5573" y="3001"/>
                  </a:cubicBezTo>
                  <a:lnTo>
                    <a:pt x="5602" y="3001"/>
                  </a:lnTo>
                  <a:cubicBezTo>
                    <a:pt x="5428" y="3159"/>
                    <a:pt x="5414" y="3434"/>
                    <a:pt x="5573" y="3592"/>
                  </a:cubicBezTo>
                  <a:cubicBezTo>
                    <a:pt x="5602" y="3621"/>
                    <a:pt x="5631" y="3636"/>
                    <a:pt x="5659" y="3665"/>
                  </a:cubicBezTo>
                  <a:cubicBezTo>
                    <a:pt x="5703" y="3693"/>
                    <a:pt x="5760" y="3722"/>
                    <a:pt x="5746" y="3766"/>
                  </a:cubicBezTo>
                  <a:cubicBezTo>
                    <a:pt x="5746" y="3794"/>
                    <a:pt x="5746" y="3809"/>
                    <a:pt x="5732" y="3823"/>
                  </a:cubicBezTo>
                  <a:cubicBezTo>
                    <a:pt x="5631" y="3939"/>
                    <a:pt x="5573" y="4083"/>
                    <a:pt x="5544" y="4242"/>
                  </a:cubicBezTo>
                  <a:cubicBezTo>
                    <a:pt x="5529" y="4401"/>
                    <a:pt x="5645" y="4545"/>
                    <a:pt x="5804" y="4560"/>
                  </a:cubicBezTo>
                  <a:cubicBezTo>
                    <a:pt x="5717" y="4632"/>
                    <a:pt x="5659" y="4733"/>
                    <a:pt x="5645" y="4848"/>
                  </a:cubicBezTo>
                  <a:cubicBezTo>
                    <a:pt x="5645" y="4934"/>
                    <a:pt x="5729" y="5031"/>
                    <a:pt x="5816" y="5031"/>
                  </a:cubicBezTo>
                  <a:cubicBezTo>
                    <a:pt x="5831" y="5031"/>
                    <a:pt x="5847" y="5028"/>
                    <a:pt x="5862" y="5021"/>
                  </a:cubicBezTo>
                  <a:cubicBezTo>
                    <a:pt x="5905" y="5007"/>
                    <a:pt x="6526" y="4863"/>
                    <a:pt x="6554" y="4834"/>
                  </a:cubicBezTo>
                  <a:cubicBezTo>
                    <a:pt x="6886" y="4343"/>
                    <a:pt x="6439" y="3823"/>
                    <a:pt x="6381" y="3231"/>
                  </a:cubicBezTo>
                  <a:cubicBezTo>
                    <a:pt x="6323" y="2640"/>
                    <a:pt x="6121" y="2077"/>
                    <a:pt x="5804" y="1571"/>
                  </a:cubicBezTo>
                  <a:cubicBezTo>
                    <a:pt x="5674" y="1355"/>
                    <a:pt x="5529" y="1153"/>
                    <a:pt x="5356" y="980"/>
                  </a:cubicBezTo>
                  <a:cubicBezTo>
                    <a:pt x="5140" y="792"/>
                    <a:pt x="4909" y="633"/>
                    <a:pt x="4649" y="489"/>
                  </a:cubicBezTo>
                  <a:cubicBezTo>
                    <a:pt x="4346" y="287"/>
                    <a:pt x="3999" y="142"/>
                    <a:pt x="3653" y="41"/>
                  </a:cubicBezTo>
                  <a:cubicBezTo>
                    <a:pt x="3520" y="13"/>
                    <a:pt x="3387" y="0"/>
                    <a:pt x="32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5596467" y="424316"/>
              <a:ext cx="724129" cy="526952"/>
            </a:xfrm>
            <a:custGeom>
              <a:avLst/>
              <a:gdLst/>
              <a:ahLst/>
              <a:cxnLst/>
              <a:rect l="l" t="t" r="r" b="b"/>
              <a:pathLst>
                <a:path w="7984" h="5810" extrusionOk="0">
                  <a:moveTo>
                    <a:pt x="24" y="3444"/>
                  </a:moveTo>
                  <a:cubicBezTo>
                    <a:pt x="15" y="3460"/>
                    <a:pt x="8" y="3478"/>
                    <a:pt x="0" y="3500"/>
                  </a:cubicBezTo>
                  <a:cubicBezTo>
                    <a:pt x="0" y="3500"/>
                    <a:pt x="0" y="3514"/>
                    <a:pt x="0" y="3514"/>
                  </a:cubicBezTo>
                  <a:cubicBezTo>
                    <a:pt x="8" y="3493"/>
                    <a:pt x="15" y="3467"/>
                    <a:pt x="24" y="3444"/>
                  </a:cubicBezTo>
                  <a:close/>
                  <a:moveTo>
                    <a:pt x="3984" y="1"/>
                  </a:moveTo>
                  <a:cubicBezTo>
                    <a:pt x="3901" y="1"/>
                    <a:pt x="3817" y="11"/>
                    <a:pt x="3725" y="21"/>
                  </a:cubicBezTo>
                  <a:cubicBezTo>
                    <a:pt x="3609" y="35"/>
                    <a:pt x="3494" y="50"/>
                    <a:pt x="3378" y="93"/>
                  </a:cubicBezTo>
                  <a:cubicBezTo>
                    <a:pt x="3263" y="122"/>
                    <a:pt x="3162" y="165"/>
                    <a:pt x="3046" y="180"/>
                  </a:cubicBezTo>
                  <a:cubicBezTo>
                    <a:pt x="2988" y="194"/>
                    <a:pt x="2934" y="201"/>
                    <a:pt x="2880" y="201"/>
                  </a:cubicBezTo>
                  <a:cubicBezTo>
                    <a:pt x="2826" y="201"/>
                    <a:pt x="2772" y="194"/>
                    <a:pt x="2714" y="180"/>
                  </a:cubicBezTo>
                  <a:cubicBezTo>
                    <a:pt x="2656" y="180"/>
                    <a:pt x="2599" y="165"/>
                    <a:pt x="2555" y="165"/>
                  </a:cubicBezTo>
                  <a:lnTo>
                    <a:pt x="2382" y="165"/>
                  </a:lnTo>
                  <a:cubicBezTo>
                    <a:pt x="2267" y="165"/>
                    <a:pt x="2166" y="180"/>
                    <a:pt x="2050" y="209"/>
                  </a:cubicBezTo>
                  <a:cubicBezTo>
                    <a:pt x="1949" y="238"/>
                    <a:pt x="1848" y="266"/>
                    <a:pt x="1761" y="324"/>
                  </a:cubicBezTo>
                  <a:cubicBezTo>
                    <a:pt x="1574" y="425"/>
                    <a:pt x="1415" y="555"/>
                    <a:pt x="1285" y="699"/>
                  </a:cubicBezTo>
                  <a:cubicBezTo>
                    <a:pt x="1155" y="844"/>
                    <a:pt x="1054" y="1017"/>
                    <a:pt x="996" y="1190"/>
                  </a:cubicBezTo>
                  <a:cubicBezTo>
                    <a:pt x="967" y="1277"/>
                    <a:pt x="924" y="1349"/>
                    <a:pt x="881" y="1436"/>
                  </a:cubicBezTo>
                  <a:cubicBezTo>
                    <a:pt x="838" y="1493"/>
                    <a:pt x="765" y="1551"/>
                    <a:pt x="708" y="1594"/>
                  </a:cubicBezTo>
                  <a:cubicBezTo>
                    <a:pt x="635" y="1638"/>
                    <a:pt x="563" y="1696"/>
                    <a:pt x="506" y="1753"/>
                  </a:cubicBezTo>
                  <a:cubicBezTo>
                    <a:pt x="347" y="1898"/>
                    <a:pt x="246" y="2100"/>
                    <a:pt x="202" y="2316"/>
                  </a:cubicBezTo>
                  <a:cubicBezTo>
                    <a:pt x="188" y="2446"/>
                    <a:pt x="188" y="2562"/>
                    <a:pt x="202" y="2677"/>
                  </a:cubicBezTo>
                  <a:cubicBezTo>
                    <a:pt x="217" y="2778"/>
                    <a:pt x="217" y="2894"/>
                    <a:pt x="217" y="2995"/>
                  </a:cubicBezTo>
                  <a:cubicBezTo>
                    <a:pt x="217" y="3067"/>
                    <a:pt x="188" y="3153"/>
                    <a:pt x="159" y="3226"/>
                  </a:cubicBezTo>
                  <a:cubicBezTo>
                    <a:pt x="116" y="3283"/>
                    <a:pt x="87" y="3341"/>
                    <a:pt x="58" y="3384"/>
                  </a:cubicBezTo>
                  <a:cubicBezTo>
                    <a:pt x="44" y="3399"/>
                    <a:pt x="33" y="3421"/>
                    <a:pt x="24" y="3444"/>
                  </a:cubicBezTo>
                  <a:lnTo>
                    <a:pt x="24" y="3444"/>
                  </a:lnTo>
                  <a:cubicBezTo>
                    <a:pt x="33" y="3428"/>
                    <a:pt x="44" y="3413"/>
                    <a:pt x="58" y="3399"/>
                  </a:cubicBezTo>
                  <a:cubicBezTo>
                    <a:pt x="87" y="3356"/>
                    <a:pt x="116" y="3312"/>
                    <a:pt x="159" y="3255"/>
                  </a:cubicBezTo>
                  <a:cubicBezTo>
                    <a:pt x="188" y="3168"/>
                    <a:pt x="217" y="3096"/>
                    <a:pt x="217" y="3009"/>
                  </a:cubicBezTo>
                  <a:cubicBezTo>
                    <a:pt x="231" y="2908"/>
                    <a:pt x="231" y="2807"/>
                    <a:pt x="217" y="2706"/>
                  </a:cubicBezTo>
                  <a:cubicBezTo>
                    <a:pt x="202" y="2576"/>
                    <a:pt x="202" y="2461"/>
                    <a:pt x="217" y="2345"/>
                  </a:cubicBezTo>
                  <a:cubicBezTo>
                    <a:pt x="246" y="2201"/>
                    <a:pt x="289" y="2071"/>
                    <a:pt x="376" y="1955"/>
                  </a:cubicBezTo>
                  <a:cubicBezTo>
                    <a:pt x="405" y="1883"/>
                    <a:pt x="462" y="1825"/>
                    <a:pt x="520" y="1768"/>
                  </a:cubicBezTo>
                  <a:cubicBezTo>
                    <a:pt x="578" y="1724"/>
                    <a:pt x="635" y="1667"/>
                    <a:pt x="708" y="1623"/>
                  </a:cubicBezTo>
                  <a:cubicBezTo>
                    <a:pt x="780" y="1580"/>
                    <a:pt x="838" y="1522"/>
                    <a:pt x="895" y="1450"/>
                  </a:cubicBezTo>
                  <a:cubicBezTo>
                    <a:pt x="953" y="1378"/>
                    <a:pt x="982" y="1291"/>
                    <a:pt x="1011" y="1205"/>
                  </a:cubicBezTo>
                  <a:cubicBezTo>
                    <a:pt x="1155" y="844"/>
                    <a:pt x="1429" y="541"/>
                    <a:pt x="1761" y="353"/>
                  </a:cubicBezTo>
                  <a:cubicBezTo>
                    <a:pt x="1862" y="310"/>
                    <a:pt x="1964" y="266"/>
                    <a:pt x="2065" y="238"/>
                  </a:cubicBezTo>
                  <a:cubicBezTo>
                    <a:pt x="2166" y="209"/>
                    <a:pt x="2267" y="194"/>
                    <a:pt x="2382" y="194"/>
                  </a:cubicBezTo>
                  <a:cubicBezTo>
                    <a:pt x="2425" y="194"/>
                    <a:pt x="2483" y="209"/>
                    <a:pt x="2541" y="209"/>
                  </a:cubicBezTo>
                  <a:lnTo>
                    <a:pt x="2700" y="238"/>
                  </a:lnTo>
                  <a:cubicBezTo>
                    <a:pt x="2757" y="252"/>
                    <a:pt x="2815" y="252"/>
                    <a:pt x="2873" y="252"/>
                  </a:cubicBezTo>
                  <a:cubicBezTo>
                    <a:pt x="2931" y="252"/>
                    <a:pt x="3003" y="238"/>
                    <a:pt x="3061" y="223"/>
                  </a:cubicBezTo>
                  <a:cubicBezTo>
                    <a:pt x="3176" y="209"/>
                    <a:pt x="3277" y="165"/>
                    <a:pt x="3393" y="136"/>
                  </a:cubicBezTo>
                  <a:cubicBezTo>
                    <a:pt x="3508" y="93"/>
                    <a:pt x="3624" y="79"/>
                    <a:pt x="3739" y="64"/>
                  </a:cubicBezTo>
                  <a:cubicBezTo>
                    <a:pt x="3855" y="50"/>
                    <a:pt x="3984" y="50"/>
                    <a:pt x="4100" y="50"/>
                  </a:cubicBezTo>
                  <a:cubicBezTo>
                    <a:pt x="4215" y="64"/>
                    <a:pt x="4345" y="79"/>
                    <a:pt x="4461" y="108"/>
                  </a:cubicBezTo>
                  <a:cubicBezTo>
                    <a:pt x="4706" y="165"/>
                    <a:pt x="4923" y="310"/>
                    <a:pt x="5082" y="497"/>
                  </a:cubicBezTo>
                  <a:lnTo>
                    <a:pt x="5125" y="555"/>
                  </a:lnTo>
                  <a:lnTo>
                    <a:pt x="5125" y="570"/>
                  </a:lnTo>
                  <a:lnTo>
                    <a:pt x="5139" y="570"/>
                  </a:lnTo>
                  <a:cubicBezTo>
                    <a:pt x="5248" y="544"/>
                    <a:pt x="5357" y="531"/>
                    <a:pt x="5466" y="531"/>
                  </a:cubicBezTo>
                  <a:cubicBezTo>
                    <a:pt x="5719" y="531"/>
                    <a:pt x="5966" y="601"/>
                    <a:pt x="6179" y="743"/>
                  </a:cubicBezTo>
                  <a:cubicBezTo>
                    <a:pt x="6482" y="930"/>
                    <a:pt x="6698" y="1219"/>
                    <a:pt x="6785" y="1566"/>
                  </a:cubicBezTo>
                  <a:cubicBezTo>
                    <a:pt x="6929" y="1638"/>
                    <a:pt x="7074" y="1710"/>
                    <a:pt x="7218" y="1782"/>
                  </a:cubicBezTo>
                  <a:cubicBezTo>
                    <a:pt x="7362" y="1869"/>
                    <a:pt x="7478" y="1970"/>
                    <a:pt x="7579" y="2085"/>
                  </a:cubicBezTo>
                  <a:cubicBezTo>
                    <a:pt x="7680" y="2201"/>
                    <a:pt x="7723" y="2345"/>
                    <a:pt x="7752" y="2489"/>
                  </a:cubicBezTo>
                  <a:cubicBezTo>
                    <a:pt x="7767" y="2634"/>
                    <a:pt x="7723" y="2778"/>
                    <a:pt x="7651" y="2894"/>
                  </a:cubicBezTo>
                  <a:lnTo>
                    <a:pt x="7651" y="2908"/>
                  </a:lnTo>
                  <a:lnTo>
                    <a:pt x="7651" y="2923"/>
                  </a:lnTo>
                  <a:cubicBezTo>
                    <a:pt x="7810" y="3081"/>
                    <a:pt x="7911" y="3298"/>
                    <a:pt x="7940" y="3529"/>
                  </a:cubicBezTo>
                  <a:cubicBezTo>
                    <a:pt x="7969" y="3731"/>
                    <a:pt x="7925" y="3947"/>
                    <a:pt x="7824" y="4135"/>
                  </a:cubicBezTo>
                  <a:cubicBezTo>
                    <a:pt x="7810" y="4178"/>
                    <a:pt x="7781" y="4222"/>
                    <a:pt x="7752" y="4251"/>
                  </a:cubicBezTo>
                  <a:cubicBezTo>
                    <a:pt x="7723" y="4294"/>
                    <a:pt x="7694" y="4337"/>
                    <a:pt x="7666" y="4366"/>
                  </a:cubicBezTo>
                  <a:cubicBezTo>
                    <a:pt x="7651" y="4409"/>
                    <a:pt x="7622" y="4453"/>
                    <a:pt x="7622" y="4510"/>
                  </a:cubicBezTo>
                  <a:cubicBezTo>
                    <a:pt x="7622" y="4554"/>
                    <a:pt x="7622" y="4597"/>
                    <a:pt x="7622" y="4640"/>
                  </a:cubicBezTo>
                  <a:cubicBezTo>
                    <a:pt x="7637" y="4799"/>
                    <a:pt x="7637" y="4958"/>
                    <a:pt x="7622" y="5102"/>
                  </a:cubicBezTo>
                  <a:cubicBezTo>
                    <a:pt x="7608" y="5232"/>
                    <a:pt x="7579" y="5362"/>
                    <a:pt x="7521" y="5463"/>
                  </a:cubicBezTo>
                  <a:cubicBezTo>
                    <a:pt x="7478" y="5550"/>
                    <a:pt x="7406" y="5622"/>
                    <a:pt x="7334" y="5680"/>
                  </a:cubicBezTo>
                  <a:cubicBezTo>
                    <a:pt x="7420" y="5622"/>
                    <a:pt x="7478" y="5550"/>
                    <a:pt x="7536" y="5478"/>
                  </a:cubicBezTo>
                  <a:cubicBezTo>
                    <a:pt x="7593" y="5362"/>
                    <a:pt x="7637" y="5247"/>
                    <a:pt x="7637" y="5117"/>
                  </a:cubicBezTo>
                  <a:cubicBezTo>
                    <a:pt x="7666" y="4958"/>
                    <a:pt x="7666" y="4799"/>
                    <a:pt x="7637" y="4640"/>
                  </a:cubicBezTo>
                  <a:cubicBezTo>
                    <a:pt x="7637" y="4597"/>
                    <a:pt x="7637" y="4554"/>
                    <a:pt x="7637" y="4510"/>
                  </a:cubicBezTo>
                  <a:cubicBezTo>
                    <a:pt x="7651" y="4467"/>
                    <a:pt x="7666" y="4424"/>
                    <a:pt x="7680" y="4395"/>
                  </a:cubicBezTo>
                  <a:cubicBezTo>
                    <a:pt x="7709" y="4352"/>
                    <a:pt x="7738" y="4323"/>
                    <a:pt x="7767" y="4279"/>
                  </a:cubicBezTo>
                  <a:cubicBezTo>
                    <a:pt x="7795" y="4236"/>
                    <a:pt x="7824" y="4193"/>
                    <a:pt x="7853" y="4150"/>
                  </a:cubicBezTo>
                  <a:cubicBezTo>
                    <a:pt x="7954" y="3962"/>
                    <a:pt x="7983" y="3745"/>
                    <a:pt x="7969" y="3529"/>
                  </a:cubicBezTo>
                  <a:cubicBezTo>
                    <a:pt x="7940" y="3303"/>
                    <a:pt x="7843" y="3077"/>
                    <a:pt x="7677" y="2905"/>
                  </a:cubicBezTo>
                  <a:lnTo>
                    <a:pt x="7677" y="2905"/>
                  </a:lnTo>
                  <a:cubicBezTo>
                    <a:pt x="7756" y="2780"/>
                    <a:pt x="7794" y="2642"/>
                    <a:pt x="7767" y="2504"/>
                  </a:cubicBezTo>
                  <a:cubicBezTo>
                    <a:pt x="7752" y="2345"/>
                    <a:pt x="7694" y="2201"/>
                    <a:pt x="7608" y="2071"/>
                  </a:cubicBezTo>
                  <a:cubicBezTo>
                    <a:pt x="7507" y="1941"/>
                    <a:pt x="7377" y="1840"/>
                    <a:pt x="7247" y="1768"/>
                  </a:cubicBezTo>
                  <a:cubicBezTo>
                    <a:pt x="7106" y="1683"/>
                    <a:pt x="6965" y="1613"/>
                    <a:pt x="6811" y="1542"/>
                  </a:cubicBezTo>
                  <a:lnTo>
                    <a:pt x="6811" y="1542"/>
                  </a:lnTo>
                  <a:cubicBezTo>
                    <a:pt x="6634" y="911"/>
                    <a:pt x="6052" y="494"/>
                    <a:pt x="5415" y="494"/>
                  </a:cubicBezTo>
                  <a:cubicBezTo>
                    <a:pt x="5322" y="494"/>
                    <a:pt x="5228" y="503"/>
                    <a:pt x="5134" y="521"/>
                  </a:cubicBezTo>
                  <a:lnTo>
                    <a:pt x="5134" y="521"/>
                  </a:lnTo>
                  <a:lnTo>
                    <a:pt x="5082" y="468"/>
                  </a:lnTo>
                  <a:cubicBezTo>
                    <a:pt x="4923" y="266"/>
                    <a:pt x="4706" y="122"/>
                    <a:pt x="4446" y="64"/>
                  </a:cubicBezTo>
                  <a:cubicBezTo>
                    <a:pt x="4331" y="35"/>
                    <a:pt x="4215" y="7"/>
                    <a:pt x="4086" y="7"/>
                  </a:cubicBezTo>
                  <a:cubicBezTo>
                    <a:pt x="4052" y="2"/>
                    <a:pt x="4018" y="1"/>
                    <a:pt x="3984" y="1"/>
                  </a:cubicBezTo>
                  <a:close/>
                  <a:moveTo>
                    <a:pt x="7189" y="5766"/>
                  </a:moveTo>
                  <a:cubicBezTo>
                    <a:pt x="7175" y="5766"/>
                    <a:pt x="7160" y="5781"/>
                    <a:pt x="7146" y="5810"/>
                  </a:cubicBezTo>
                  <a:cubicBezTo>
                    <a:pt x="7160" y="5795"/>
                    <a:pt x="7175" y="5781"/>
                    <a:pt x="7189" y="57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5842623" y="434293"/>
              <a:ext cx="166339" cy="112465"/>
            </a:xfrm>
            <a:custGeom>
              <a:avLst/>
              <a:gdLst/>
              <a:ahLst/>
              <a:cxnLst/>
              <a:rect l="l" t="t" r="r" b="b"/>
              <a:pathLst>
                <a:path w="1834" h="1240" extrusionOk="0">
                  <a:moveTo>
                    <a:pt x="1371" y="1"/>
                  </a:moveTo>
                  <a:cubicBezTo>
                    <a:pt x="1265" y="1"/>
                    <a:pt x="1160" y="28"/>
                    <a:pt x="1054" y="70"/>
                  </a:cubicBezTo>
                  <a:cubicBezTo>
                    <a:pt x="895" y="142"/>
                    <a:pt x="765" y="272"/>
                    <a:pt x="679" y="431"/>
                  </a:cubicBezTo>
                  <a:cubicBezTo>
                    <a:pt x="650" y="474"/>
                    <a:pt x="635" y="532"/>
                    <a:pt x="621" y="589"/>
                  </a:cubicBezTo>
                  <a:cubicBezTo>
                    <a:pt x="598" y="623"/>
                    <a:pt x="602" y="666"/>
                    <a:pt x="619" y="711"/>
                  </a:cubicBezTo>
                  <a:lnTo>
                    <a:pt x="619" y="711"/>
                  </a:lnTo>
                  <a:cubicBezTo>
                    <a:pt x="586" y="703"/>
                    <a:pt x="552" y="699"/>
                    <a:pt x="518" y="699"/>
                  </a:cubicBezTo>
                  <a:cubicBezTo>
                    <a:pt x="423" y="699"/>
                    <a:pt x="324" y="728"/>
                    <a:pt x="246" y="777"/>
                  </a:cubicBezTo>
                  <a:cubicBezTo>
                    <a:pt x="145" y="835"/>
                    <a:pt x="72" y="921"/>
                    <a:pt x="29" y="1037"/>
                  </a:cubicBezTo>
                  <a:cubicBezTo>
                    <a:pt x="0" y="1095"/>
                    <a:pt x="0" y="1167"/>
                    <a:pt x="0" y="1239"/>
                  </a:cubicBezTo>
                  <a:cubicBezTo>
                    <a:pt x="0" y="1167"/>
                    <a:pt x="15" y="1109"/>
                    <a:pt x="43" y="1037"/>
                  </a:cubicBezTo>
                  <a:cubicBezTo>
                    <a:pt x="87" y="936"/>
                    <a:pt x="159" y="864"/>
                    <a:pt x="246" y="806"/>
                  </a:cubicBezTo>
                  <a:cubicBezTo>
                    <a:pt x="324" y="757"/>
                    <a:pt x="417" y="734"/>
                    <a:pt x="509" y="734"/>
                  </a:cubicBezTo>
                  <a:cubicBezTo>
                    <a:pt x="552" y="734"/>
                    <a:pt x="594" y="739"/>
                    <a:pt x="635" y="748"/>
                  </a:cubicBezTo>
                  <a:lnTo>
                    <a:pt x="679" y="763"/>
                  </a:lnTo>
                  <a:lnTo>
                    <a:pt x="679" y="763"/>
                  </a:lnTo>
                  <a:lnTo>
                    <a:pt x="650" y="719"/>
                  </a:lnTo>
                  <a:cubicBezTo>
                    <a:pt x="621" y="676"/>
                    <a:pt x="621" y="633"/>
                    <a:pt x="635" y="589"/>
                  </a:cubicBezTo>
                  <a:cubicBezTo>
                    <a:pt x="650" y="546"/>
                    <a:pt x="679" y="488"/>
                    <a:pt x="693" y="445"/>
                  </a:cubicBezTo>
                  <a:cubicBezTo>
                    <a:pt x="780" y="301"/>
                    <a:pt x="910" y="185"/>
                    <a:pt x="1054" y="99"/>
                  </a:cubicBezTo>
                  <a:cubicBezTo>
                    <a:pt x="1153" y="55"/>
                    <a:pt x="1261" y="36"/>
                    <a:pt x="1371" y="36"/>
                  </a:cubicBezTo>
                  <a:cubicBezTo>
                    <a:pt x="1404" y="36"/>
                    <a:pt x="1439" y="38"/>
                    <a:pt x="1473" y="41"/>
                  </a:cubicBezTo>
                  <a:cubicBezTo>
                    <a:pt x="1559" y="41"/>
                    <a:pt x="1646" y="70"/>
                    <a:pt x="1732" y="113"/>
                  </a:cubicBezTo>
                  <a:cubicBezTo>
                    <a:pt x="1805" y="142"/>
                    <a:pt x="1833" y="156"/>
                    <a:pt x="1833" y="156"/>
                  </a:cubicBezTo>
                  <a:cubicBezTo>
                    <a:pt x="1833" y="156"/>
                    <a:pt x="1833" y="142"/>
                    <a:pt x="1833" y="142"/>
                  </a:cubicBezTo>
                  <a:cubicBezTo>
                    <a:pt x="1805" y="113"/>
                    <a:pt x="1790" y="113"/>
                    <a:pt x="1761" y="99"/>
                  </a:cubicBezTo>
                  <a:cubicBezTo>
                    <a:pt x="1675" y="41"/>
                    <a:pt x="1588" y="12"/>
                    <a:pt x="1487" y="12"/>
                  </a:cubicBezTo>
                  <a:cubicBezTo>
                    <a:pt x="1448" y="4"/>
                    <a:pt x="1410" y="1"/>
                    <a:pt x="1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6045515" y="573970"/>
              <a:ext cx="150649" cy="43444"/>
            </a:xfrm>
            <a:custGeom>
              <a:avLst/>
              <a:gdLst/>
              <a:ahLst/>
              <a:cxnLst/>
              <a:rect l="l" t="t" r="r" b="b"/>
              <a:pathLst>
                <a:path w="1661" h="479" extrusionOk="0">
                  <a:moveTo>
                    <a:pt x="1656" y="0"/>
                  </a:moveTo>
                  <a:cubicBezTo>
                    <a:pt x="1633" y="0"/>
                    <a:pt x="1564" y="66"/>
                    <a:pt x="1459" y="132"/>
                  </a:cubicBezTo>
                  <a:cubicBezTo>
                    <a:pt x="1386" y="161"/>
                    <a:pt x="1314" y="190"/>
                    <a:pt x="1228" y="190"/>
                  </a:cubicBezTo>
                  <a:cubicBezTo>
                    <a:pt x="1210" y="192"/>
                    <a:pt x="1193" y="194"/>
                    <a:pt x="1176" y="194"/>
                  </a:cubicBezTo>
                  <a:cubicBezTo>
                    <a:pt x="1092" y="194"/>
                    <a:pt x="1011" y="166"/>
                    <a:pt x="939" y="118"/>
                  </a:cubicBezTo>
                  <a:lnTo>
                    <a:pt x="925" y="103"/>
                  </a:lnTo>
                  <a:lnTo>
                    <a:pt x="910" y="118"/>
                  </a:lnTo>
                  <a:lnTo>
                    <a:pt x="881" y="161"/>
                  </a:lnTo>
                  <a:lnTo>
                    <a:pt x="838" y="219"/>
                  </a:lnTo>
                  <a:cubicBezTo>
                    <a:pt x="751" y="291"/>
                    <a:pt x="665" y="363"/>
                    <a:pt x="549" y="406"/>
                  </a:cubicBezTo>
                  <a:cubicBezTo>
                    <a:pt x="463" y="435"/>
                    <a:pt x="362" y="450"/>
                    <a:pt x="261" y="450"/>
                  </a:cubicBezTo>
                  <a:cubicBezTo>
                    <a:pt x="174" y="450"/>
                    <a:pt x="87" y="435"/>
                    <a:pt x="1" y="406"/>
                  </a:cubicBezTo>
                  <a:lnTo>
                    <a:pt x="1" y="406"/>
                  </a:lnTo>
                  <a:cubicBezTo>
                    <a:pt x="30" y="421"/>
                    <a:pt x="44" y="435"/>
                    <a:pt x="73" y="435"/>
                  </a:cubicBezTo>
                  <a:cubicBezTo>
                    <a:pt x="131" y="464"/>
                    <a:pt x="203" y="479"/>
                    <a:pt x="261" y="479"/>
                  </a:cubicBezTo>
                  <a:cubicBezTo>
                    <a:pt x="362" y="479"/>
                    <a:pt x="463" y="464"/>
                    <a:pt x="564" y="435"/>
                  </a:cubicBezTo>
                  <a:cubicBezTo>
                    <a:pt x="679" y="392"/>
                    <a:pt x="780" y="334"/>
                    <a:pt x="867" y="233"/>
                  </a:cubicBezTo>
                  <a:lnTo>
                    <a:pt x="910" y="190"/>
                  </a:lnTo>
                  <a:lnTo>
                    <a:pt x="932" y="147"/>
                  </a:lnTo>
                  <a:lnTo>
                    <a:pt x="932" y="147"/>
                  </a:lnTo>
                  <a:cubicBezTo>
                    <a:pt x="1009" y="197"/>
                    <a:pt x="1086" y="222"/>
                    <a:pt x="1171" y="222"/>
                  </a:cubicBezTo>
                  <a:cubicBezTo>
                    <a:pt x="1190" y="222"/>
                    <a:pt x="1208" y="221"/>
                    <a:pt x="1228" y="219"/>
                  </a:cubicBezTo>
                  <a:cubicBezTo>
                    <a:pt x="1314" y="219"/>
                    <a:pt x="1401" y="190"/>
                    <a:pt x="1473" y="147"/>
                  </a:cubicBezTo>
                  <a:cubicBezTo>
                    <a:pt x="1516" y="118"/>
                    <a:pt x="1574" y="74"/>
                    <a:pt x="1617" y="46"/>
                  </a:cubicBezTo>
                  <a:cubicBezTo>
                    <a:pt x="1632" y="31"/>
                    <a:pt x="1646" y="17"/>
                    <a:pt x="1661" y="2"/>
                  </a:cubicBezTo>
                  <a:cubicBezTo>
                    <a:pt x="1659" y="1"/>
                    <a:pt x="1658" y="0"/>
                    <a:pt x="1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6082158" y="668387"/>
              <a:ext cx="174230" cy="30293"/>
            </a:xfrm>
            <a:custGeom>
              <a:avLst/>
              <a:gdLst/>
              <a:ahLst/>
              <a:cxnLst/>
              <a:rect l="l" t="t" r="r" b="b"/>
              <a:pathLst>
                <a:path w="1921" h="334" extrusionOk="0">
                  <a:moveTo>
                    <a:pt x="997" y="1"/>
                  </a:moveTo>
                  <a:lnTo>
                    <a:pt x="982" y="15"/>
                  </a:lnTo>
                  <a:cubicBezTo>
                    <a:pt x="867" y="102"/>
                    <a:pt x="752" y="188"/>
                    <a:pt x="622" y="246"/>
                  </a:cubicBezTo>
                  <a:cubicBezTo>
                    <a:pt x="535" y="278"/>
                    <a:pt x="448" y="295"/>
                    <a:pt x="368" y="295"/>
                  </a:cubicBezTo>
                  <a:cubicBezTo>
                    <a:pt x="341" y="295"/>
                    <a:pt x="315" y="293"/>
                    <a:pt x="290" y="289"/>
                  </a:cubicBezTo>
                  <a:cubicBezTo>
                    <a:pt x="203" y="289"/>
                    <a:pt x="131" y="260"/>
                    <a:pt x="73" y="217"/>
                  </a:cubicBezTo>
                  <a:cubicBezTo>
                    <a:pt x="30" y="189"/>
                    <a:pt x="2" y="160"/>
                    <a:pt x="1" y="159"/>
                  </a:cubicBezTo>
                  <a:lnTo>
                    <a:pt x="1" y="159"/>
                  </a:lnTo>
                  <a:lnTo>
                    <a:pt x="15" y="174"/>
                  </a:lnTo>
                  <a:cubicBezTo>
                    <a:pt x="30" y="203"/>
                    <a:pt x="44" y="217"/>
                    <a:pt x="59" y="232"/>
                  </a:cubicBezTo>
                  <a:cubicBezTo>
                    <a:pt x="131" y="275"/>
                    <a:pt x="203" y="304"/>
                    <a:pt x="275" y="318"/>
                  </a:cubicBezTo>
                  <a:cubicBezTo>
                    <a:pt x="304" y="322"/>
                    <a:pt x="334" y="324"/>
                    <a:pt x="364" y="324"/>
                  </a:cubicBezTo>
                  <a:cubicBezTo>
                    <a:pt x="454" y="324"/>
                    <a:pt x="546" y="307"/>
                    <a:pt x="622" y="275"/>
                  </a:cubicBezTo>
                  <a:cubicBezTo>
                    <a:pt x="755" y="222"/>
                    <a:pt x="863" y="156"/>
                    <a:pt x="959" y="67"/>
                  </a:cubicBezTo>
                  <a:lnTo>
                    <a:pt x="959" y="67"/>
                  </a:lnTo>
                  <a:cubicBezTo>
                    <a:pt x="1003" y="135"/>
                    <a:pt x="1072" y="189"/>
                    <a:pt x="1141" y="217"/>
                  </a:cubicBezTo>
                  <a:cubicBezTo>
                    <a:pt x="1199" y="246"/>
                    <a:pt x="1271" y="275"/>
                    <a:pt x="1343" y="289"/>
                  </a:cubicBezTo>
                  <a:cubicBezTo>
                    <a:pt x="1418" y="317"/>
                    <a:pt x="1493" y="333"/>
                    <a:pt x="1571" y="333"/>
                  </a:cubicBezTo>
                  <a:cubicBezTo>
                    <a:pt x="1614" y="333"/>
                    <a:pt x="1658" y="328"/>
                    <a:pt x="1704" y="318"/>
                  </a:cubicBezTo>
                  <a:cubicBezTo>
                    <a:pt x="1776" y="304"/>
                    <a:pt x="1849" y="246"/>
                    <a:pt x="1892" y="188"/>
                  </a:cubicBezTo>
                  <a:cubicBezTo>
                    <a:pt x="1906" y="159"/>
                    <a:pt x="1921" y="145"/>
                    <a:pt x="1921" y="130"/>
                  </a:cubicBezTo>
                  <a:lnTo>
                    <a:pt x="1921" y="102"/>
                  </a:lnTo>
                  <a:cubicBezTo>
                    <a:pt x="1906" y="116"/>
                    <a:pt x="1906" y="145"/>
                    <a:pt x="1892" y="174"/>
                  </a:cubicBezTo>
                  <a:cubicBezTo>
                    <a:pt x="1834" y="232"/>
                    <a:pt x="1776" y="275"/>
                    <a:pt x="1690" y="289"/>
                  </a:cubicBezTo>
                  <a:cubicBezTo>
                    <a:pt x="1661" y="293"/>
                    <a:pt x="1632" y="295"/>
                    <a:pt x="1603" y="295"/>
                  </a:cubicBezTo>
                  <a:cubicBezTo>
                    <a:pt x="1517" y="295"/>
                    <a:pt x="1434" y="278"/>
                    <a:pt x="1358" y="246"/>
                  </a:cubicBezTo>
                  <a:cubicBezTo>
                    <a:pt x="1286" y="232"/>
                    <a:pt x="1228" y="203"/>
                    <a:pt x="1156" y="174"/>
                  </a:cubicBezTo>
                  <a:cubicBezTo>
                    <a:pt x="1098" y="145"/>
                    <a:pt x="1040" y="102"/>
                    <a:pt x="1011" y="44"/>
                  </a:cubicBezTo>
                  <a:lnTo>
                    <a:pt x="1011" y="29"/>
                  </a:lnTo>
                  <a:lnTo>
                    <a:pt x="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6245869" y="271670"/>
              <a:ext cx="123167" cy="244974"/>
            </a:xfrm>
            <a:custGeom>
              <a:avLst/>
              <a:gdLst/>
              <a:ahLst/>
              <a:cxnLst/>
              <a:rect l="l" t="t" r="r" b="b"/>
              <a:pathLst>
                <a:path w="1358" h="2701" extrusionOk="0">
                  <a:moveTo>
                    <a:pt x="1299" y="1"/>
                  </a:moveTo>
                  <a:cubicBezTo>
                    <a:pt x="1242" y="15"/>
                    <a:pt x="1184" y="58"/>
                    <a:pt x="1155" y="102"/>
                  </a:cubicBezTo>
                  <a:cubicBezTo>
                    <a:pt x="1198" y="58"/>
                    <a:pt x="1242" y="29"/>
                    <a:pt x="1299" y="15"/>
                  </a:cubicBezTo>
                  <a:cubicBezTo>
                    <a:pt x="1328" y="1"/>
                    <a:pt x="1357" y="1"/>
                    <a:pt x="1357" y="1"/>
                  </a:cubicBezTo>
                  <a:close/>
                  <a:moveTo>
                    <a:pt x="1155" y="102"/>
                  </a:moveTo>
                  <a:cubicBezTo>
                    <a:pt x="1083" y="159"/>
                    <a:pt x="1054" y="260"/>
                    <a:pt x="1054" y="347"/>
                  </a:cubicBezTo>
                  <a:cubicBezTo>
                    <a:pt x="1054" y="458"/>
                    <a:pt x="1067" y="569"/>
                    <a:pt x="1094" y="679"/>
                  </a:cubicBezTo>
                  <a:lnTo>
                    <a:pt x="1094" y="679"/>
                  </a:lnTo>
                  <a:cubicBezTo>
                    <a:pt x="941" y="682"/>
                    <a:pt x="789" y="726"/>
                    <a:pt x="664" y="823"/>
                  </a:cubicBezTo>
                  <a:cubicBezTo>
                    <a:pt x="592" y="867"/>
                    <a:pt x="534" y="939"/>
                    <a:pt x="491" y="1026"/>
                  </a:cubicBezTo>
                  <a:cubicBezTo>
                    <a:pt x="448" y="1098"/>
                    <a:pt x="419" y="1199"/>
                    <a:pt x="419" y="1285"/>
                  </a:cubicBezTo>
                  <a:cubicBezTo>
                    <a:pt x="419" y="1441"/>
                    <a:pt x="477" y="1584"/>
                    <a:pt x="583" y="1696"/>
                  </a:cubicBezTo>
                  <a:lnTo>
                    <a:pt x="583" y="1696"/>
                  </a:lnTo>
                  <a:cubicBezTo>
                    <a:pt x="415" y="1721"/>
                    <a:pt x="262" y="1804"/>
                    <a:pt x="145" y="1935"/>
                  </a:cubicBezTo>
                  <a:cubicBezTo>
                    <a:pt x="44" y="2036"/>
                    <a:pt x="0" y="2180"/>
                    <a:pt x="0" y="2339"/>
                  </a:cubicBezTo>
                  <a:cubicBezTo>
                    <a:pt x="0" y="2426"/>
                    <a:pt x="15" y="2527"/>
                    <a:pt x="58" y="2613"/>
                  </a:cubicBezTo>
                  <a:cubicBezTo>
                    <a:pt x="58" y="2642"/>
                    <a:pt x="72" y="2657"/>
                    <a:pt x="87" y="2686"/>
                  </a:cubicBezTo>
                  <a:cubicBezTo>
                    <a:pt x="101" y="2686"/>
                    <a:pt x="101" y="2700"/>
                    <a:pt x="101" y="2700"/>
                  </a:cubicBezTo>
                  <a:cubicBezTo>
                    <a:pt x="116" y="2700"/>
                    <a:pt x="87" y="2671"/>
                    <a:pt x="72" y="2613"/>
                  </a:cubicBezTo>
                  <a:cubicBezTo>
                    <a:pt x="29" y="2527"/>
                    <a:pt x="15" y="2426"/>
                    <a:pt x="15" y="2339"/>
                  </a:cubicBezTo>
                  <a:cubicBezTo>
                    <a:pt x="15" y="2195"/>
                    <a:pt x="72" y="2050"/>
                    <a:pt x="174" y="1949"/>
                  </a:cubicBezTo>
                  <a:cubicBezTo>
                    <a:pt x="286" y="1823"/>
                    <a:pt x="439" y="1738"/>
                    <a:pt x="607" y="1720"/>
                  </a:cubicBezTo>
                  <a:lnTo>
                    <a:pt x="607" y="1720"/>
                  </a:lnTo>
                  <a:cubicBezTo>
                    <a:pt x="611" y="1724"/>
                    <a:pt x="616" y="1729"/>
                    <a:pt x="621" y="1733"/>
                  </a:cubicBezTo>
                  <a:lnTo>
                    <a:pt x="626" y="1718"/>
                  </a:lnTo>
                  <a:lnTo>
                    <a:pt x="679" y="1718"/>
                  </a:lnTo>
                  <a:lnTo>
                    <a:pt x="635" y="1690"/>
                  </a:lnTo>
                  <a:cubicBezTo>
                    <a:pt x="520" y="1589"/>
                    <a:pt x="448" y="1444"/>
                    <a:pt x="448" y="1285"/>
                  </a:cubicBezTo>
                  <a:cubicBezTo>
                    <a:pt x="448" y="1112"/>
                    <a:pt x="534" y="939"/>
                    <a:pt x="679" y="838"/>
                  </a:cubicBezTo>
                  <a:cubicBezTo>
                    <a:pt x="794" y="751"/>
                    <a:pt x="953" y="694"/>
                    <a:pt x="1097" y="694"/>
                  </a:cubicBezTo>
                  <a:lnTo>
                    <a:pt x="1126" y="694"/>
                  </a:lnTo>
                  <a:lnTo>
                    <a:pt x="1126" y="679"/>
                  </a:lnTo>
                  <a:cubicBezTo>
                    <a:pt x="1083" y="564"/>
                    <a:pt x="1069" y="448"/>
                    <a:pt x="1069" y="347"/>
                  </a:cubicBezTo>
                  <a:cubicBezTo>
                    <a:pt x="1069" y="246"/>
                    <a:pt x="1097" y="174"/>
                    <a:pt x="1155" y="1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6274620" y="490345"/>
              <a:ext cx="301297" cy="45077"/>
            </a:xfrm>
            <a:custGeom>
              <a:avLst/>
              <a:gdLst/>
              <a:ahLst/>
              <a:cxnLst/>
              <a:rect l="l" t="t" r="r" b="b"/>
              <a:pathLst>
                <a:path w="3322" h="497" extrusionOk="0">
                  <a:moveTo>
                    <a:pt x="2166" y="0"/>
                  </a:moveTo>
                  <a:lnTo>
                    <a:pt x="2166" y="15"/>
                  </a:lnTo>
                  <a:cubicBezTo>
                    <a:pt x="2051" y="217"/>
                    <a:pt x="1863" y="347"/>
                    <a:pt x="1632" y="390"/>
                  </a:cubicBezTo>
                  <a:cubicBezTo>
                    <a:pt x="1600" y="396"/>
                    <a:pt x="1567" y="399"/>
                    <a:pt x="1535" y="399"/>
                  </a:cubicBezTo>
                  <a:cubicBezTo>
                    <a:pt x="1343" y="399"/>
                    <a:pt x="1155" y="296"/>
                    <a:pt x="1052" y="123"/>
                  </a:cubicBezTo>
                  <a:lnTo>
                    <a:pt x="1052" y="123"/>
                  </a:lnTo>
                  <a:cubicBezTo>
                    <a:pt x="1053" y="120"/>
                    <a:pt x="1054" y="118"/>
                    <a:pt x="1055" y="116"/>
                  </a:cubicBezTo>
                  <a:lnTo>
                    <a:pt x="1048" y="116"/>
                  </a:lnTo>
                  <a:cubicBezTo>
                    <a:pt x="1045" y="111"/>
                    <a:pt x="1043" y="106"/>
                    <a:pt x="1040" y="101"/>
                  </a:cubicBezTo>
                  <a:lnTo>
                    <a:pt x="1026" y="58"/>
                  </a:lnTo>
                  <a:lnTo>
                    <a:pt x="1011" y="101"/>
                  </a:lnTo>
                  <a:cubicBezTo>
                    <a:pt x="954" y="246"/>
                    <a:pt x="838" y="361"/>
                    <a:pt x="694" y="419"/>
                  </a:cubicBezTo>
                  <a:cubicBezTo>
                    <a:pt x="578" y="462"/>
                    <a:pt x="448" y="477"/>
                    <a:pt x="333" y="477"/>
                  </a:cubicBezTo>
                  <a:cubicBezTo>
                    <a:pt x="246" y="477"/>
                    <a:pt x="160" y="462"/>
                    <a:pt x="87" y="448"/>
                  </a:cubicBezTo>
                  <a:lnTo>
                    <a:pt x="1" y="448"/>
                  </a:lnTo>
                  <a:cubicBezTo>
                    <a:pt x="15" y="448"/>
                    <a:pt x="44" y="462"/>
                    <a:pt x="73" y="462"/>
                  </a:cubicBezTo>
                  <a:cubicBezTo>
                    <a:pt x="160" y="477"/>
                    <a:pt x="246" y="491"/>
                    <a:pt x="318" y="491"/>
                  </a:cubicBezTo>
                  <a:cubicBezTo>
                    <a:pt x="351" y="495"/>
                    <a:pt x="383" y="497"/>
                    <a:pt x="416" y="497"/>
                  </a:cubicBezTo>
                  <a:cubicBezTo>
                    <a:pt x="513" y="497"/>
                    <a:pt x="611" y="480"/>
                    <a:pt x="708" y="448"/>
                  </a:cubicBezTo>
                  <a:cubicBezTo>
                    <a:pt x="780" y="419"/>
                    <a:pt x="838" y="376"/>
                    <a:pt x="910" y="332"/>
                  </a:cubicBezTo>
                  <a:cubicBezTo>
                    <a:pt x="958" y="284"/>
                    <a:pt x="1006" y="227"/>
                    <a:pt x="1038" y="159"/>
                  </a:cubicBezTo>
                  <a:lnTo>
                    <a:pt x="1038" y="159"/>
                  </a:lnTo>
                  <a:cubicBezTo>
                    <a:pt x="1154" y="335"/>
                    <a:pt x="1342" y="442"/>
                    <a:pt x="1547" y="442"/>
                  </a:cubicBezTo>
                  <a:cubicBezTo>
                    <a:pt x="1580" y="442"/>
                    <a:pt x="1613" y="439"/>
                    <a:pt x="1647" y="433"/>
                  </a:cubicBezTo>
                  <a:cubicBezTo>
                    <a:pt x="1870" y="391"/>
                    <a:pt x="2067" y="254"/>
                    <a:pt x="2184" y="49"/>
                  </a:cubicBezTo>
                  <a:lnTo>
                    <a:pt x="2184" y="49"/>
                  </a:lnTo>
                  <a:cubicBezTo>
                    <a:pt x="2297" y="168"/>
                    <a:pt x="2434" y="249"/>
                    <a:pt x="2585" y="303"/>
                  </a:cubicBezTo>
                  <a:cubicBezTo>
                    <a:pt x="2680" y="325"/>
                    <a:pt x="2775" y="338"/>
                    <a:pt x="2876" y="338"/>
                  </a:cubicBezTo>
                  <a:cubicBezTo>
                    <a:pt x="2913" y="338"/>
                    <a:pt x="2950" y="336"/>
                    <a:pt x="2989" y="332"/>
                  </a:cubicBezTo>
                  <a:cubicBezTo>
                    <a:pt x="3076" y="332"/>
                    <a:pt x="3148" y="303"/>
                    <a:pt x="3234" y="275"/>
                  </a:cubicBezTo>
                  <a:cubicBezTo>
                    <a:pt x="3263" y="260"/>
                    <a:pt x="3278" y="246"/>
                    <a:pt x="3292" y="246"/>
                  </a:cubicBezTo>
                  <a:lnTo>
                    <a:pt x="3321" y="231"/>
                  </a:lnTo>
                  <a:lnTo>
                    <a:pt x="3321" y="231"/>
                  </a:lnTo>
                  <a:cubicBezTo>
                    <a:pt x="3206" y="275"/>
                    <a:pt x="3090" y="303"/>
                    <a:pt x="2975" y="318"/>
                  </a:cubicBezTo>
                  <a:cubicBezTo>
                    <a:pt x="2942" y="322"/>
                    <a:pt x="2910" y="323"/>
                    <a:pt x="2877" y="323"/>
                  </a:cubicBezTo>
                  <a:cubicBezTo>
                    <a:pt x="2781" y="323"/>
                    <a:pt x="2686" y="307"/>
                    <a:pt x="2599" y="275"/>
                  </a:cubicBezTo>
                  <a:cubicBezTo>
                    <a:pt x="2440" y="231"/>
                    <a:pt x="2296" y="130"/>
                    <a:pt x="2195" y="15"/>
                  </a:cubicBezTo>
                  <a:lnTo>
                    <a:pt x="21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6289041" y="583312"/>
              <a:ext cx="171600" cy="101400"/>
            </a:xfrm>
            <a:custGeom>
              <a:avLst/>
              <a:gdLst/>
              <a:ahLst/>
              <a:cxnLst/>
              <a:rect l="l" t="t" r="r" b="b"/>
              <a:pathLst>
                <a:path w="1892" h="1118" extrusionOk="0">
                  <a:moveTo>
                    <a:pt x="1892" y="1054"/>
                  </a:moveTo>
                  <a:lnTo>
                    <a:pt x="1892" y="1054"/>
                  </a:lnTo>
                  <a:cubicBezTo>
                    <a:pt x="1877" y="1083"/>
                    <a:pt x="1848" y="1097"/>
                    <a:pt x="1805" y="1112"/>
                  </a:cubicBezTo>
                  <a:cubicBezTo>
                    <a:pt x="1834" y="1112"/>
                    <a:pt x="1863" y="1097"/>
                    <a:pt x="1877" y="1083"/>
                  </a:cubicBezTo>
                  <a:lnTo>
                    <a:pt x="1892" y="1054"/>
                  </a:lnTo>
                  <a:close/>
                  <a:moveTo>
                    <a:pt x="1" y="0"/>
                  </a:moveTo>
                  <a:lnTo>
                    <a:pt x="1" y="0"/>
                  </a:lnTo>
                  <a:cubicBezTo>
                    <a:pt x="15" y="29"/>
                    <a:pt x="30" y="58"/>
                    <a:pt x="58" y="87"/>
                  </a:cubicBezTo>
                  <a:cubicBezTo>
                    <a:pt x="116" y="159"/>
                    <a:pt x="174" y="217"/>
                    <a:pt x="261" y="260"/>
                  </a:cubicBezTo>
                  <a:cubicBezTo>
                    <a:pt x="376" y="347"/>
                    <a:pt x="506" y="404"/>
                    <a:pt x="636" y="419"/>
                  </a:cubicBezTo>
                  <a:cubicBezTo>
                    <a:pt x="681" y="426"/>
                    <a:pt x="725" y="430"/>
                    <a:pt x="770" y="430"/>
                  </a:cubicBezTo>
                  <a:cubicBezTo>
                    <a:pt x="885" y="430"/>
                    <a:pt x="998" y="406"/>
                    <a:pt x="1106" y="362"/>
                  </a:cubicBezTo>
                  <a:lnTo>
                    <a:pt x="1106" y="362"/>
                  </a:lnTo>
                  <a:cubicBezTo>
                    <a:pt x="1071" y="664"/>
                    <a:pt x="1242" y="958"/>
                    <a:pt x="1531" y="1068"/>
                  </a:cubicBezTo>
                  <a:cubicBezTo>
                    <a:pt x="1596" y="1101"/>
                    <a:pt x="1669" y="1117"/>
                    <a:pt x="1738" y="1117"/>
                  </a:cubicBezTo>
                  <a:cubicBezTo>
                    <a:pt x="1761" y="1117"/>
                    <a:pt x="1783" y="1115"/>
                    <a:pt x="1805" y="1112"/>
                  </a:cubicBezTo>
                  <a:cubicBezTo>
                    <a:pt x="1718" y="1112"/>
                    <a:pt x="1632" y="1097"/>
                    <a:pt x="1545" y="1054"/>
                  </a:cubicBezTo>
                  <a:cubicBezTo>
                    <a:pt x="1257" y="939"/>
                    <a:pt x="1098" y="635"/>
                    <a:pt x="1156" y="332"/>
                  </a:cubicBezTo>
                  <a:lnTo>
                    <a:pt x="1156" y="303"/>
                  </a:lnTo>
                  <a:lnTo>
                    <a:pt x="1112" y="318"/>
                  </a:lnTo>
                  <a:cubicBezTo>
                    <a:pt x="1112" y="318"/>
                    <a:pt x="1112" y="318"/>
                    <a:pt x="1112" y="318"/>
                  </a:cubicBezTo>
                  <a:lnTo>
                    <a:pt x="1112" y="318"/>
                  </a:lnTo>
                  <a:cubicBezTo>
                    <a:pt x="1005" y="371"/>
                    <a:pt x="890" y="401"/>
                    <a:pt x="767" y="401"/>
                  </a:cubicBezTo>
                  <a:cubicBezTo>
                    <a:pt x="724" y="401"/>
                    <a:pt x="681" y="397"/>
                    <a:pt x="636" y="390"/>
                  </a:cubicBezTo>
                  <a:cubicBezTo>
                    <a:pt x="506" y="376"/>
                    <a:pt x="376" y="318"/>
                    <a:pt x="275" y="246"/>
                  </a:cubicBezTo>
                  <a:cubicBezTo>
                    <a:pt x="174" y="173"/>
                    <a:pt x="73" y="10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2"/>
            <p:cNvSpPr/>
            <p:nvPr/>
          </p:nvSpPr>
          <p:spPr>
            <a:xfrm>
              <a:off x="6116260" y="280831"/>
              <a:ext cx="96956" cy="188651"/>
            </a:xfrm>
            <a:custGeom>
              <a:avLst/>
              <a:gdLst/>
              <a:ahLst/>
              <a:cxnLst/>
              <a:rect l="l" t="t" r="r" b="b"/>
              <a:pathLst>
                <a:path w="1069" h="2080" extrusionOk="0">
                  <a:moveTo>
                    <a:pt x="58" y="1"/>
                  </a:moveTo>
                  <a:cubicBezTo>
                    <a:pt x="52" y="26"/>
                    <a:pt x="47" y="52"/>
                    <a:pt x="43" y="77"/>
                  </a:cubicBezTo>
                  <a:lnTo>
                    <a:pt x="43" y="77"/>
                  </a:lnTo>
                  <a:cubicBezTo>
                    <a:pt x="51" y="62"/>
                    <a:pt x="58" y="49"/>
                    <a:pt x="58" y="30"/>
                  </a:cubicBezTo>
                  <a:cubicBezTo>
                    <a:pt x="58" y="15"/>
                    <a:pt x="58" y="1"/>
                    <a:pt x="58" y="1"/>
                  </a:cubicBezTo>
                  <a:close/>
                  <a:moveTo>
                    <a:pt x="43" y="77"/>
                  </a:moveTo>
                  <a:cubicBezTo>
                    <a:pt x="38" y="85"/>
                    <a:pt x="34" y="92"/>
                    <a:pt x="29" y="102"/>
                  </a:cubicBezTo>
                  <a:cubicBezTo>
                    <a:pt x="15" y="203"/>
                    <a:pt x="0" y="289"/>
                    <a:pt x="0" y="390"/>
                  </a:cubicBezTo>
                  <a:cubicBezTo>
                    <a:pt x="15" y="535"/>
                    <a:pt x="58" y="679"/>
                    <a:pt x="130" y="795"/>
                  </a:cubicBezTo>
                  <a:cubicBezTo>
                    <a:pt x="231" y="953"/>
                    <a:pt x="361" y="1069"/>
                    <a:pt x="534" y="1141"/>
                  </a:cubicBezTo>
                  <a:cubicBezTo>
                    <a:pt x="615" y="1182"/>
                    <a:pt x="709" y="1197"/>
                    <a:pt x="803" y="1210"/>
                  </a:cubicBezTo>
                  <a:lnTo>
                    <a:pt x="803" y="1210"/>
                  </a:lnTo>
                  <a:cubicBezTo>
                    <a:pt x="778" y="1333"/>
                    <a:pt x="766" y="1468"/>
                    <a:pt x="780" y="1603"/>
                  </a:cubicBezTo>
                  <a:cubicBezTo>
                    <a:pt x="794" y="1704"/>
                    <a:pt x="823" y="1820"/>
                    <a:pt x="866" y="1921"/>
                  </a:cubicBezTo>
                  <a:cubicBezTo>
                    <a:pt x="881" y="1964"/>
                    <a:pt x="910" y="1993"/>
                    <a:pt x="924" y="2036"/>
                  </a:cubicBezTo>
                  <a:cubicBezTo>
                    <a:pt x="938" y="2065"/>
                    <a:pt x="967" y="2079"/>
                    <a:pt x="1011" y="2079"/>
                  </a:cubicBezTo>
                  <a:cubicBezTo>
                    <a:pt x="1025" y="2079"/>
                    <a:pt x="1054" y="2079"/>
                    <a:pt x="1068" y="2065"/>
                  </a:cubicBezTo>
                  <a:cubicBezTo>
                    <a:pt x="1068" y="2036"/>
                    <a:pt x="1068" y="2036"/>
                    <a:pt x="1068" y="2036"/>
                  </a:cubicBezTo>
                  <a:cubicBezTo>
                    <a:pt x="1054" y="2036"/>
                    <a:pt x="1054" y="2050"/>
                    <a:pt x="1054" y="2050"/>
                  </a:cubicBezTo>
                  <a:cubicBezTo>
                    <a:pt x="1044" y="2061"/>
                    <a:pt x="1034" y="2071"/>
                    <a:pt x="1018" y="2071"/>
                  </a:cubicBezTo>
                  <a:cubicBezTo>
                    <a:pt x="1012" y="2071"/>
                    <a:pt x="1005" y="2069"/>
                    <a:pt x="996" y="2065"/>
                  </a:cubicBezTo>
                  <a:cubicBezTo>
                    <a:pt x="967" y="2065"/>
                    <a:pt x="953" y="2050"/>
                    <a:pt x="938" y="2022"/>
                  </a:cubicBezTo>
                  <a:cubicBezTo>
                    <a:pt x="910" y="1978"/>
                    <a:pt x="895" y="1949"/>
                    <a:pt x="881" y="1906"/>
                  </a:cubicBezTo>
                  <a:cubicBezTo>
                    <a:pt x="780" y="1690"/>
                    <a:pt x="765" y="1430"/>
                    <a:pt x="837" y="1184"/>
                  </a:cubicBezTo>
                  <a:lnTo>
                    <a:pt x="837" y="1170"/>
                  </a:lnTo>
                  <a:lnTo>
                    <a:pt x="823" y="1170"/>
                  </a:lnTo>
                  <a:cubicBezTo>
                    <a:pt x="722" y="1155"/>
                    <a:pt x="621" y="1141"/>
                    <a:pt x="534" y="1098"/>
                  </a:cubicBezTo>
                  <a:cubicBezTo>
                    <a:pt x="376" y="1040"/>
                    <a:pt x="246" y="925"/>
                    <a:pt x="145" y="780"/>
                  </a:cubicBezTo>
                  <a:cubicBezTo>
                    <a:pt x="72" y="665"/>
                    <a:pt x="29" y="520"/>
                    <a:pt x="15" y="390"/>
                  </a:cubicBezTo>
                  <a:cubicBezTo>
                    <a:pt x="15" y="286"/>
                    <a:pt x="24" y="182"/>
                    <a:pt x="43" y="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2"/>
            <p:cNvSpPr/>
            <p:nvPr/>
          </p:nvSpPr>
          <p:spPr>
            <a:xfrm>
              <a:off x="5795459" y="1346635"/>
              <a:ext cx="365330" cy="234181"/>
            </a:xfrm>
            <a:custGeom>
              <a:avLst/>
              <a:gdLst/>
              <a:ahLst/>
              <a:cxnLst/>
              <a:rect l="l" t="t" r="r" b="b"/>
              <a:pathLst>
                <a:path w="4028" h="2582" extrusionOk="0">
                  <a:moveTo>
                    <a:pt x="3220" y="0"/>
                  </a:moveTo>
                  <a:lnTo>
                    <a:pt x="188" y="260"/>
                  </a:lnTo>
                  <a:cubicBezTo>
                    <a:pt x="188" y="260"/>
                    <a:pt x="1" y="2396"/>
                    <a:pt x="1675" y="2570"/>
                  </a:cubicBezTo>
                  <a:cubicBezTo>
                    <a:pt x="1757" y="2577"/>
                    <a:pt x="1837" y="2581"/>
                    <a:pt x="1915" y="2581"/>
                  </a:cubicBezTo>
                  <a:cubicBezTo>
                    <a:pt x="3413" y="2581"/>
                    <a:pt x="4014" y="1178"/>
                    <a:pt x="4028" y="505"/>
                  </a:cubicBezTo>
                  <a:lnTo>
                    <a:pt x="3220"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a:off x="5826841" y="1042430"/>
              <a:ext cx="73465" cy="57049"/>
            </a:xfrm>
            <a:custGeom>
              <a:avLst/>
              <a:gdLst/>
              <a:ahLst/>
              <a:cxnLst/>
              <a:rect l="l" t="t" r="r" b="b"/>
              <a:pathLst>
                <a:path w="810" h="629" extrusionOk="0">
                  <a:moveTo>
                    <a:pt x="309" y="1"/>
                  </a:moveTo>
                  <a:cubicBezTo>
                    <a:pt x="157" y="1"/>
                    <a:pt x="27" y="110"/>
                    <a:pt x="1" y="265"/>
                  </a:cubicBezTo>
                  <a:cubicBezTo>
                    <a:pt x="1" y="294"/>
                    <a:pt x="1" y="323"/>
                    <a:pt x="1" y="337"/>
                  </a:cubicBezTo>
                  <a:cubicBezTo>
                    <a:pt x="1" y="366"/>
                    <a:pt x="1" y="380"/>
                    <a:pt x="1" y="395"/>
                  </a:cubicBezTo>
                  <a:cubicBezTo>
                    <a:pt x="15" y="409"/>
                    <a:pt x="15" y="409"/>
                    <a:pt x="15" y="409"/>
                  </a:cubicBezTo>
                  <a:cubicBezTo>
                    <a:pt x="15" y="409"/>
                    <a:pt x="15" y="409"/>
                    <a:pt x="30" y="424"/>
                  </a:cubicBezTo>
                  <a:cubicBezTo>
                    <a:pt x="145" y="510"/>
                    <a:pt x="261" y="583"/>
                    <a:pt x="391" y="611"/>
                  </a:cubicBezTo>
                  <a:cubicBezTo>
                    <a:pt x="425" y="623"/>
                    <a:pt x="460" y="628"/>
                    <a:pt x="494" y="628"/>
                  </a:cubicBezTo>
                  <a:cubicBezTo>
                    <a:pt x="592" y="628"/>
                    <a:pt x="688" y="585"/>
                    <a:pt x="752" y="510"/>
                  </a:cubicBezTo>
                  <a:cubicBezTo>
                    <a:pt x="809" y="409"/>
                    <a:pt x="795" y="279"/>
                    <a:pt x="708" y="193"/>
                  </a:cubicBezTo>
                  <a:cubicBezTo>
                    <a:pt x="636" y="92"/>
                    <a:pt x="521" y="34"/>
                    <a:pt x="391" y="5"/>
                  </a:cubicBezTo>
                  <a:lnTo>
                    <a:pt x="362" y="5"/>
                  </a:lnTo>
                  <a:cubicBezTo>
                    <a:pt x="344" y="2"/>
                    <a:pt x="326" y="1"/>
                    <a:pt x="30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5813780" y="1052044"/>
              <a:ext cx="94325" cy="38002"/>
            </a:xfrm>
            <a:custGeom>
              <a:avLst/>
              <a:gdLst/>
              <a:ahLst/>
              <a:cxnLst/>
              <a:rect l="l" t="t" r="r" b="b"/>
              <a:pathLst>
                <a:path w="1040" h="419" extrusionOk="0">
                  <a:moveTo>
                    <a:pt x="1040" y="0"/>
                  </a:moveTo>
                  <a:lnTo>
                    <a:pt x="1040" y="0"/>
                  </a:lnTo>
                  <a:cubicBezTo>
                    <a:pt x="852" y="15"/>
                    <a:pt x="665" y="72"/>
                    <a:pt x="506" y="159"/>
                  </a:cubicBezTo>
                  <a:cubicBezTo>
                    <a:pt x="318" y="217"/>
                    <a:pt x="159" y="303"/>
                    <a:pt x="1" y="419"/>
                  </a:cubicBezTo>
                  <a:cubicBezTo>
                    <a:pt x="188" y="390"/>
                    <a:pt x="376" y="332"/>
                    <a:pt x="549" y="246"/>
                  </a:cubicBezTo>
                  <a:cubicBezTo>
                    <a:pt x="722" y="188"/>
                    <a:pt x="896" y="101"/>
                    <a:pt x="10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5545403" y="1341374"/>
              <a:ext cx="1095898" cy="1453337"/>
            </a:xfrm>
            <a:custGeom>
              <a:avLst/>
              <a:gdLst/>
              <a:ahLst/>
              <a:cxnLst/>
              <a:rect l="l" t="t" r="r" b="b"/>
              <a:pathLst>
                <a:path w="12083" h="16024" extrusionOk="0">
                  <a:moveTo>
                    <a:pt x="6756" y="0"/>
                  </a:moveTo>
                  <a:cubicBezTo>
                    <a:pt x="6252" y="832"/>
                    <a:pt x="5390" y="1293"/>
                    <a:pt x="4586" y="1293"/>
                  </a:cubicBezTo>
                  <a:cubicBezTo>
                    <a:pt x="3869" y="1293"/>
                    <a:pt x="3200" y="926"/>
                    <a:pt x="2873" y="130"/>
                  </a:cubicBezTo>
                  <a:lnTo>
                    <a:pt x="534" y="910"/>
                  </a:lnTo>
                  <a:lnTo>
                    <a:pt x="0" y="2108"/>
                  </a:lnTo>
                  <a:lnTo>
                    <a:pt x="866" y="13368"/>
                  </a:lnTo>
                  <a:lnTo>
                    <a:pt x="1285" y="13685"/>
                  </a:lnTo>
                  <a:lnTo>
                    <a:pt x="6323" y="16024"/>
                  </a:lnTo>
                  <a:lnTo>
                    <a:pt x="12083" y="14941"/>
                  </a:lnTo>
                  <a:lnTo>
                    <a:pt x="9932" y="10683"/>
                  </a:lnTo>
                  <a:lnTo>
                    <a:pt x="11101" y="4071"/>
                  </a:lnTo>
                  <a:lnTo>
                    <a:pt x="9542" y="953"/>
                  </a:lnTo>
                  <a:lnTo>
                    <a:pt x="67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5055721" y="1423819"/>
              <a:ext cx="557790" cy="989419"/>
            </a:xfrm>
            <a:custGeom>
              <a:avLst/>
              <a:gdLst/>
              <a:ahLst/>
              <a:cxnLst/>
              <a:rect l="l" t="t" r="r" b="b"/>
              <a:pathLst>
                <a:path w="6150" h="10909" extrusionOk="0">
                  <a:moveTo>
                    <a:pt x="5933" y="1"/>
                  </a:moveTo>
                  <a:cubicBezTo>
                    <a:pt x="5933" y="1"/>
                    <a:pt x="4086" y="780"/>
                    <a:pt x="3884" y="2830"/>
                  </a:cubicBezTo>
                  <a:cubicBezTo>
                    <a:pt x="3811" y="3610"/>
                    <a:pt x="3248" y="7320"/>
                    <a:pt x="3248" y="7320"/>
                  </a:cubicBezTo>
                  <a:lnTo>
                    <a:pt x="636" y="7016"/>
                  </a:lnTo>
                  <a:lnTo>
                    <a:pt x="0" y="9110"/>
                  </a:lnTo>
                  <a:cubicBezTo>
                    <a:pt x="0" y="9110"/>
                    <a:pt x="2931" y="10640"/>
                    <a:pt x="3840" y="10827"/>
                  </a:cubicBezTo>
                  <a:cubicBezTo>
                    <a:pt x="4097" y="10884"/>
                    <a:pt x="4331" y="10908"/>
                    <a:pt x="4544" y="10908"/>
                  </a:cubicBezTo>
                  <a:cubicBezTo>
                    <a:pt x="5626" y="10908"/>
                    <a:pt x="6150" y="10293"/>
                    <a:pt x="6150" y="10293"/>
                  </a:cubicBezTo>
                  <a:lnTo>
                    <a:pt x="5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5544043" y="1650386"/>
              <a:ext cx="79995" cy="903438"/>
            </a:xfrm>
            <a:custGeom>
              <a:avLst/>
              <a:gdLst/>
              <a:ahLst/>
              <a:cxnLst/>
              <a:rect l="l" t="t" r="r" b="b"/>
              <a:pathLst>
                <a:path w="882" h="9961" extrusionOk="0">
                  <a:moveTo>
                    <a:pt x="59" y="0"/>
                  </a:moveTo>
                  <a:cubicBezTo>
                    <a:pt x="44" y="43"/>
                    <a:pt x="44" y="72"/>
                    <a:pt x="44" y="101"/>
                  </a:cubicBezTo>
                  <a:cubicBezTo>
                    <a:pt x="30" y="188"/>
                    <a:pt x="30" y="274"/>
                    <a:pt x="15" y="404"/>
                  </a:cubicBezTo>
                  <a:cubicBezTo>
                    <a:pt x="15" y="520"/>
                    <a:pt x="1" y="679"/>
                    <a:pt x="1" y="866"/>
                  </a:cubicBezTo>
                  <a:cubicBezTo>
                    <a:pt x="1" y="1039"/>
                    <a:pt x="1" y="1242"/>
                    <a:pt x="1" y="1473"/>
                  </a:cubicBezTo>
                  <a:cubicBezTo>
                    <a:pt x="1" y="1704"/>
                    <a:pt x="15" y="1949"/>
                    <a:pt x="30" y="2209"/>
                  </a:cubicBezTo>
                  <a:cubicBezTo>
                    <a:pt x="30" y="2483"/>
                    <a:pt x="59" y="2757"/>
                    <a:pt x="73" y="3060"/>
                  </a:cubicBezTo>
                  <a:cubicBezTo>
                    <a:pt x="131" y="3652"/>
                    <a:pt x="203" y="4316"/>
                    <a:pt x="290" y="4995"/>
                  </a:cubicBezTo>
                  <a:cubicBezTo>
                    <a:pt x="477" y="6366"/>
                    <a:pt x="650" y="7593"/>
                    <a:pt x="752" y="8503"/>
                  </a:cubicBezTo>
                  <a:cubicBezTo>
                    <a:pt x="766" y="8719"/>
                    <a:pt x="795" y="8921"/>
                    <a:pt x="809" y="9109"/>
                  </a:cubicBezTo>
                  <a:cubicBezTo>
                    <a:pt x="824" y="9282"/>
                    <a:pt x="838" y="9441"/>
                    <a:pt x="838" y="9571"/>
                  </a:cubicBezTo>
                  <a:lnTo>
                    <a:pt x="867" y="9860"/>
                  </a:lnTo>
                  <a:cubicBezTo>
                    <a:pt x="867" y="9888"/>
                    <a:pt x="867" y="9917"/>
                    <a:pt x="881" y="9961"/>
                  </a:cubicBezTo>
                  <a:cubicBezTo>
                    <a:pt x="881" y="9917"/>
                    <a:pt x="881" y="9888"/>
                    <a:pt x="881" y="9860"/>
                  </a:cubicBezTo>
                  <a:cubicBezTo>
                    <a:pt x="867" y="9787"/>
                    <a:pt x="867" y="9686"/>
                    <a:pt x="867" y="9571"/>
                  </a:cubicBezTo>
                  <a:cubicBezTo>
                    <a:pt x="867" y="9441"/>
                    <a:pt x="853" y="9282"/>
                    <a:pt x="838" y="9109"/>
                  </a:cubicBezTo>
                  <a:cubicBezTo>
                    <a:pt x="838" y="8921"/>
                    <a:pt x="824" y="8719"/>
                    <a:pt x="795" y="8488"/>
                  </a:cubicBezTo>
                  <a:cubicBezTo>
                    <a:pt x="723" y="7593"/>
                    <a:pt x="535" y="6352"/>
                    <a:pt x="362" y="4980"/>
                  </a:cubicBezTo>
                  <a:cubicBezTo>
                    <a:pt x="275" y="4302"/>
                    <a:pt x="203" y="3652"/>
                    <a:pt x="145" y="3060"/>
                  </a:cubicBezTo>
                  <a:cubicBezTo>
                    <a:pt x="116" y="2743"/>
                    <a:pt x="102" y="2469"/>
                    <a:pt x="73" y="2209"/>
                  </a:cubicBezTo>
                  <a:cubicBezTo>
                    <a:pt x="59" y="1949"/>
                    <a:pt x="44" y="1689"/>
                    <a:pt x="44" y="1473"/>
                  </a:cubicBezTo>
                  <a:cubicBezTo>
                    <a:pt x="44" y="1242"/>
                    <a:pt x="59" y="1039"/>
                    <a:pt x="44" y="866"/>
                  </a:cubicBezTo>
                  <a:cubicBezTo>
                    <a:pt x="30" y="679"/>
                    <a:pt x="44" y="520"/>
                    <a:pt x="44" y="404"/>
                  </a:cubicBezTo>
                  <a:cubicBezTo>
                    <a:pt x="59" y="274"/>
                    <a:pt x="59" y="188"/>
                    <a:pt x="59" y="116"/>
                  </a:cubicBezTo>
                  <a:cubicBezTo>
                    <a:pt x="59" y="72"/>
                    <a:pt x="59" y="43"/>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2"/>
            <p:cNvSpPr/>
            <p:nvPr/>
          </p:nvSpPr>
          <p:spPr>
            <a:xfrm>
              <a:off x="5102885" y="1623539"/>
              <a:ext cx="680866" cy="608217"/>
            </a:xfrm>
            <a:custGeom>
              <a:avLst/>
              <a:gdLst/>
              <a:ahLst/>
              <a:cxnLst/>
              <a:rect l="l" t="t" r="r" b="b"/>
              <a:pathLst>
                <a:path w="7507" h="6706" extrusionOk="0">
                  <a:moveTo>
                    <a:pt x="1045" y="1"/>
                  </a:moveTo>
                  <a:cubicBezTo>
                    <a:pt x="713" y="1"/>
                    <a:pt x="0" y="700"/>
                    <a:pt x="0" y="700"/>
                  </a:cubicBezTo>
                  <a:lnTo>
                    <a:pt x="0" y="1307"/>
                  </a:lnTo>
                  <a:cubicBezTo>
                    <a:pt x="0" y="1307"/>
                    <a:pt x="1213" y="2664"/>
                    <a:pt x="1386" y="3111"/>
                  </a:cubicBezTo>
                  <a:cubicBezTo>
                    <a:pt x="1545" y="3559"/>
                    <a:pt x="2642" y="4295"/>
                    <a:pt x="2786" y="4425"/>
                  </a:cubicBezTo>
                  <a:cubicBezTo>
                    <a:pt x="2931" y="4569"/>
                    <a:pt x="6583" y="6705"/>
                    <a:pt x="6583" y="6705"/>
                  </a:cubicBezTo>
                  <a:lnTo>
                    <a:pt x="7507" y="4425"/>
                  </a:lnTo>
                  <a:cubicBezTo>
                    <a:pt x="7507" y="4425"/>
                    <a:pt x="5009" y="3587"/>
                    <a:pt x="4721" y="3472"/>
                  </a:cubicBezTo>
                  <a:cubicBezTo>
                    <a:pt x="4432" y="3385"/>
                    <a:pt x="4172" y="3241"/>
                    <a:pt x="3955" y="3039"/>
                  </a:cubicBezTo>
                  <a:cubicBezTo>
                    <a:pt x="3753" y="2822"/>
                    <a:pt x="3205" y="1566"/>
                    <a:pt x="2974" y="1191"/>
                  </a:cubicBezTo>
                  <a:cubicBezTo>
                    <a:pt x="2786" y="886"/>
                    <a:pt x="2560" y="858"/>
                    <a:pt x="2482" y="858"/>
                  </a:cubicBezTo>
                  <a:cubicBezTo>
                    <a:pt x="2464" y="858"/>
                    <a:pt x="2454" y="859"/>
                    <a:pt x="2454" y="859"/>
                  </a:cubicBezTo>
                  <a:cubicBezTo>
                    <a:pt x="2368" y="671"/>
                    <a:pt x="2252" y="513"/>
                    <a:pt x="2137" y="354"/>
                  </a:cubicBezTo>
                  <a:cubicBezTo>
                    <a:pt x="2079" y="291"/>
                    <a:pt x="2007" y="270"/>
                    <a:pt x="1936" y="270"/>
                  </a:cubicBezTo>
                  <a:cubicBezTo>
                    <a:pt x="1795" y="270"/>
                    <a:pt x="1660" y="354"/>
                    <a:pt x="1660" y="354"/>
                  </a:cubicBezTo>
                  <a:cubicBezTo>
                    <a:pt x="1501" y="195"/>
                    <a:pt x="1299" y="80"/>
                    <a:pt x="1097" y="7"/>
                  </a:cubicBezTo>
                  <a:cubicBezTo>
                    <a:pt x="1081" y="3"/>
                    <a:pt x="1064" y="1"/>
                    <a:pt x="104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2"/>
            <p:cNvSpPr/>
            <p:nvPr/>
          </p:nvSpPr>
          <p:spPr>
            <a:xfrm>
              <a:off x="5237663" y="1718410"/>
              <a:ext cx="83895" cy="134958"/>
            </a:xfrm>
            <a:custGeom>
              <a:avLst/>
              <a:gdLst/>
              <a:ahLst/>
              <a:cxnLst/>
              <a:rect l="l" t="t" r="r" b="b"/>
              <a:pathLst>
                <a:path w="925" h="1488" extrusionOk="0">
                  <a:moveTo>
                    <a:pt x="651" y="1"/>
                  </a:moveTo>
                  <a:cubicBezTo>
                    <a:pt x="651" y="1"/>
                    <a:pt x="622" y="44"/>
                    <a:pt x="564" y="87"/>
                  </a:cubicBezTo>
                  <a:cubicBezTo>
                    <a:pt x="477" y="131"/>
                    <a:pt x="376" y="188"/>
                    <a:pt x="275" y="232"/>
                  </a:cubicBezTo>
                  <a:cubicBezTo>
                    <a:pt x="203" y="261"/>
                    <a:pt x="131" y="304"/>
                    <a:pt x="88" y="362"/>
                  </a:cubicBezTo>
                  <a:cubicBezTo>
                    <a:pt x="30" y="434"/>
                    <a:pt x="1" y="535"/>
                    <a:pt x="15" y="636"/>
                  </a:cubicBezTo>
                  <a:cubicBezTo>
                    <a:pt x="44" y="809"/>
                    <a:pt x="59" y="1011"/>
                    <a:pt x="88" y="1213"/>
                  </a:cubicBezTo>
                  <a:cubicBezTo>
                    <a:pt x="102" y="1286"/>
                    <a:pt x="116" y="1343"/>
                    <a:pt x="145" y="1401"/>
                  </a:cubicBezTo>
                  <a:cubicBezTo>
                    <a:pt x="174" y="1459"/>
                    <a:pt x="246" y="1488"/>
                    <a:pt x="319" y="1488"/>
                  </a:cubicBezTo>
                  <a:cubicBezTo>
                    <a:pt x="376" y="1488"/>
                    <a:pt x="434" y="1459"/>
                    <a:pt x="477" y="1415"/>
                  </a:cubicBezTo>
                  <a:cubicBezTo>
                    <a:pt x="506" y="1372"/>
                    <a:pt x="550" y="1329"/>
                    <a:pt x="578" y="1286"/>
                  </a:cubicBezTo>
                  <a:cubicBezTo>
                    <a:pt x="664" y="1144"/>
                    <a:pt x="707" y="974"/>
                    <a:pt x="695" y="804"/>
                  </a:cubicBezTo>
                  <a:lnTo>
                    <a:pt x="695" y="804"/>
                  </a:lnTo>
                  <a:cubicBezTo>
                    <a:pt x="774" y="773"/>
                    <a:pt x="841" y="717"/>
                    <a:pt x="882" y="636"/>
                  </a:cubicBezTo>
                  <a:cubicBezTo>
                    <a:pt x="925" y="593"/>
                    <a:pt x="925" y="549"/>
                    <a:pt x="925" y="549"/>
                  </a:cubicBezTo>
                  <a:lnTo>
                    <a:pt x="925" y="549"/>
                  </a:lnTo>
                  <a:cubicBezTo>
                    <a:pt x="925" y="549"/>
                    <a:pt x="910" y="578"/>
                    <a:pt x="867" y="636"/>
                  </a:cubicBezTo>
                  <a:cubicBezTo>
                    <a:pt x="809" y="694"/>
                    <a:pt x="737" y="751"/>
                    <a:pt x="651" y="780"/>
                  </a:cubicBezTo>
                  <a:lnTo>
                    <a:pt x="636" y="780"/>
                  </a:lnTo>
                  <a:lnTo>
                    <a:pt x="636" y="795"/>
                  </a:lnTo>
                  <a:cubicBezTo>
                    <a:pt x="651" y="954"/>
                    <a:pt x="607" y="1112"/>
                    <a:pt x="521" y="1257"/>
                  </a:cubicBezTo>
                  <a:cubicBezTo>
                    <a:pt x="477" y="1329"/>
                    <a:pt x="405" y="1387"/>
                    <a:pt x="304" y="1415"/>
                  </a:cubicBezTo>
                  <a:cubicBezTo>
                    <a:pt x="299" y="1416"/>
                    <a:pt x="294" y="1417"/>
                    <a:pt x="290" y="1417"/>
                  </a:cubicBezTo>
                  <a:cubicBezTo>
                    <a:pt x="213" y="1417"/>
                    <a:pt x="173" y="1309"/>
                    <a:pt x="160" y="1213"/>
                  </a:cubicBezTo>
                  <a:cubicBezTo>
                    <a:pt x="131" y="997"/>
                    <a:pt x="102" y="809"/>
                    <a:pt x="88" y="621"/>
                  </a:cubicBezTo>
                  <a:cubicBezTo>
                    <a:pt x="73" y="549"/>
                    <a:pt x="88" y="463"/>
                    <a:pt x="131" y="405"/>
                  </a:cubicBezTo>
                  <a:cubicBezTo>
                    <a:pt x="174" y="347"/>
                    <a:pt x="232" y="304"/>
                    <a:pt x="290" y="275"/>
                  </a:cubicBezTo>
                  <a:cubicBezTo>
                    <a:pt x="391" y="232"/>
                    <a:pt x="492" y="174"/>
                    <a:pt x="578" y="102"/>
                  </a:cubicBezTo>
                  <a:cubicBezTo>
                    <a:pt x="636" y="44"/>
                    <a:pt x="651" y="15"/>
                    <a:pt x="65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5316298" y="1793055"/>
              <a:ext cx="28842" cy="37458"/>
            </a:xfrm>
            <a:custGeom>
              <a:avLst/>
              <a:gdLst/>
              <a:ahLst/>
              <a:cxnLst/>
              <a:rect l="l" t="t" r="r" b="b"/>
              <a:pathLst>
                <a:path w="318" h="413" extrusionOk="0">
                  <a:moveTo>
                    <a:pt x="15" y="1"/>
                  </a:moveTo>
                  <a:lnTo>
                    <a:pt x="15" y="1"/>
                  </a:lnTo>
                  <a:cubicBezTo>
                    <a:pt x="0" y="1"/>
                    <a:pt x="0" y="131"/>
                    <a:pt x="87" y="260"/>
                  </a:cubicBezTo>
                  <a:cubicBezTo>
                    <a:pt x="158" y="356"/>
                    <a:pt x="260" y="412"/>
                    <a:pt x="293" y="412"/>
                  </a:cubicBezTo>
                  <a:cubicBezTo>
                    <a:pt x="299" y="412"/>
                    <a:pt x="303" y="410"/>
                    <a:pt x="303" y="405"/>
                  </a:cubicBezTo>
                  <a:cubicBezTo>
                    <a:pt x="318" y="390"/>
                    <a:pt x="217" y="333"/>
                    <a:pt x="144" y="217"/>
                  </a:cubicBezTo>
                  <a:cubicBezTo>
                    <a:pt x="58" y="102"/>
                    <a:pt x="29" y="1"/>
                    <a:pt x="1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a:off x="5305777" y="1876861"/>
              <a:ext cx="32832" cy="86525"/>
            </a:xfrm>
            <a:custGeom>
              <a:avLst/>
              <a:gdLst/>
              <a:ahLst/>
              <a:cxnLst/>
              <a:rect l="l" t="t" r="r" b="b"/>
              <a:pathLst>
                <a:path w="362" h="954" extrusionOk="0">
                  <a:moveTo>
                    <a:pt x="15" y="0"/>
                  </a:moveTo>
                  <a:cubicBezTo>
                    <a:pt x="1" y="15"/>
                    <a:pt x="131" y="203"/>
                    <a:pt x="217" y="462"/>
                  </a:cubicBezTo>
                  <a:cubicBezTo>
                    <a:pt x="304" y="722"/>
                    <a:pt x="304" y="953"/>
                    <a:pt x="318" y="953"/>
                  </a:cubicBezTo>
                  <a:cubicBezTo>
                    <a:pt x="362" y="780"/>
                    <a:pt x="347" y="607"/>
                    <a:pt x="289" y="434"/>
                  </a:cubicBezTo>
                  <a:cubicBezTo>
                    <a:pt x="246" y="275"/>
                    <a:pt x="145" y="116"/>
                    <a:pt x="1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2"/>
            <p:cNvSpPr/>
            <p:nvPr/>
          </p:nvSpPr>
          <p:spPr>
            <a:xfrm>
              <a:off x="5172269" y="1660816"/>
              <a:ext cx="76005" cy="168153"/>
            </a:xfrm>
            <a:custGeom>
              <a:avLst/>
              <a:gdLst/>
              <a:ahLst/>
              <a:cxnLst/>
              <a:rect l="l" t="t" r="r" b="b"/>
              <a:pathLst>
                <a:path w="838" h="1854" extrusionOk="0">
                  <a:moveTo>
                    <a:pt x="837" y="1"/>
                  </a:moveTo>
                  <a:lnTo>
                    <a:pt x="837" y="1"/>
                  </a:lnTo>
                  <a:cubicBezTo>
                    <a:pt x="794" y="15"/>
                    <a:pt x="765" y="29"/>
                    <a:pt x="736" y="58"/>
                  </a:cubicBezTo>
                  <a:cubicBezTo>
                    <a:pt x="664" y="87"/>
                    <a:pt x="578" y="145"/>
                    <a:pt x="477" y="232"/>
                  </a:cubicBezTo>
                  <a:cubicBezTo>
                    <a:pt x="347" y="333"/>
                    <a:pt x="246" y="448"/>
                    <a:pt x="159" y="578"/>
                  </a:cubicBezTo>
                  <a:cubicBezTo>
                    <a:pt x="44" y="751"/>
                    <a:pt x="0" y="939"/>
                    <a:pt x="15" y="1141"/>
                  </a:cubicBezTo>
                  <a:cubicBezTo>
                    <a:pt x="29" y="1242"/>
                    <a:pt x="44" y="1343"/>
                    <a:pt x="72" y="1430"/>
                  </a:cubicBezTo>
                  <a:cubicBezTo>
                    <a:pt x="87" y="1531"/>
                    <a:pt x="130" y="1617"/>
                    <a:pt x="173" y="1704"/>
                  </a:cubicBezTo>
                  <a:cubicBezTo>
                    <a:pt x="217" y="1776"/>
                    <a:pt x="303" y="1834"/>
                    <a:pt x="390" y="1848"/>
                  </a:cubicBezTo>
                  <a:cubicBezTo>
                    <a:pt x="407" y="1852"/>
                    <a:pt x="425" y="1854"/>
                    <a:pt x="443" y="1854"/>
                  </a:cubicBezTo>
                  <a:cubicBezTo>
                    <a:pt x="501" y="1854"/>
                    <a:pt x="562" y="1835"/>
                    <a:pt x="607" y="1791"/>
                  </a:cubicBezTo>
                  <a:cubicBezTo>
                    <a:pt x="693" y="1733"/>
                    <a:pt x="765" y="1646"/>
                    <a:pt x="794" y="1545"/>
                  </a:cubicBezTo>
                  <a:cubicBezTo>
                    <a:pt x="837" y="1473"/>
                    <a:pt x="837" y="1430"/>
                    <a:pt x="837" y="1430"/>
                  </a:cubicBezTo>
                  <a:lnTo>
                    <a:pt x="837" y="1430"/>
                  </a:lnTo>
                  <a:cubicBezTo>
                    <a:pt x="809" y="1459"/>
                    <a:pt x="780" y="1487"/>
                    <a:pt x="765" y="1531"/>
                  </a:cubicBezTo>
                  <a:cubicBezTo>
                    <a:pt x="722" y="1617"/>
                    <a:pt x="664" y="1704"/>
                    <a:pt x="578" y="1762"/>
                  </a:cubicBezTo>
                  <a:cubicBezTo>
                    <a:pt x="520" y="1791"/>
                    <a:pt x="462" y="1805"/>
                    <a:pt x="390" y="1805"/>
                  </a:cubicBezTo>
                  <a:cubicBezTo>
                    <a:pt x="318" y="1776"/>
                    <a:pt x="260" y="1733"/>
                    <a:pt x="231" y="1675"/>
                  </a:cubicBezTo>
                  <a:cubicBezTo>
                    <a:pt x="188" y="1589"/>
                    <a:pt x="159" y="1502"/>
                    <a:pt x="145" y="1415"/>
                  </a:cubicBezTo>
                  <a:cubicBezTo>
                    <a:pt x="116" y="1329"/>
                    <a:pt x="101" y="1228"/>
                    <a:pt x="87" y="1141"/>
                  </a:cubicBezTo>
                  <a:cubicBezTo>
                    <a:pt x="72" y="953"/>
                    <a:pt x="116" y="766"/>
                    <a:pt x="217" y="621"/>
                  </a:cubicBezTo>
                  <a:cubicBezTo>
                    <a:pt x="289" y="491"/>
                    <a:pt x="390" y="376"/>
                    <a:pt x="505" y="275"/>
                  </a:cubicBezTo>
                  <a:cubicBezTo>
                    <a:pt x="708" y="102"/>
                    <a:pt x="837" y="15"/>
                    <a:pt x="83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a:off x="5647530" y="2066694"/>
              <a:ext cx="815733" cy="449134"/>
            </a:xfrm>
            <a:custGeom>
              <a:avLst/>
              <a:gdLst/>
              <a:ahLst/>
              <a:cxnLst/>
              <a:rect l="l" t="t" r="r" b="b"/>
              <a:pathLst>
                <a:path w="8994" h="4952" extrusionOk="0">
                  <a:moveTo>
                    <a:pt x="8994" y="1"/>
                  </a:moveTo>
                  <a:cubicBezTo>
                    <a:pt x="8243" y="1040"/>
                    <a:pt x="7420" y="2022"/>
                    <a:pt x="6496" y="2931"/>
                  </a:cubicBezTo>
                  <a:cubicBezTo>
                    <a:pt x="6280" y="3162"/>
                    <a:pt x="6020" y="3393"/>
                    <a:pt x="5702" y="3436"/>
                  </a:cubicBezTo>
                  <a:cubicBezTo>
                    <a:pt x="5653" y="3441"/>
                    <a:pt x="5605" y="3444"/>
                    <a:pt x="5557" y="3444"/>
                  </a:cubicBezTo>
                  <a:cubicBezTo>
                    <a:pt x="5321" y="3444"/>
                    <a:pt x="5095" y="3385"/>
                    <a:pt x="4879" y="3277"/>
                  </a:cubicBezTo>
                  <a:lnTo>
                    <a:pt x="361" y="1574"/>
                  </a:lnTo>
                  <a:lnTo>
                    <a:pt x="0" y="2065"/>
                  </a:lnTo>
                  <a:cubicBezTo>
                    <a:pt x="1559" y="3335"/>
                    <a:pt x="3494" y="4432"/>
                    <a:pt x="5399" y="4894"/>
                  </a:cubicBezTo>
                  <a:cubicBezTo>
                    <a:pt x="5573" y="4933"/>
                    <a:pt x="5747" y="4952"/>
                    <a:pt x="5920" y="4952"/>
                  </a:cubicBezTo>
                  <a:cubicBezTo>
                    <a:pt x="6394" y="4952"/>
                    <a:pt x="6855" y="4808"/>
                    <a:pt x="7247" y="4533"/>
                  </a:cubicBezTo>
                  <a:cubicBezTo>
                    <a:pt x="7651" y="4230"/>
                    <a:pt x="7896" y="3783"/>
                    <a:pt x="8099" y="3321"/>
                  </a:cubicBezTo>
                  <a:cubicBezTo>
                    <a:pt x="8561" y="2267"/>
                    <a:pt x="8864" y="1141"/>
                    <a:pt x="8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2"/>
            <p:cNvSpPr/>
            <p:nvPr/>
          </p:nvSpPr>
          <p:spPr>
            <a:xfrm>
              <a:off x="5582045" y="1426450"/>
              <a:ext cx="1059256" cy="1028691"/>
            </a:xfrm>
            <a:custGeom>
              <a:avLst/>
              <a:gdLst/>
              <a:ahLst/>
              <a:cxnLst/>
              <a:rect l="l" t="t" r="r" b="b"/>
              <a:pathLst>
                <a:path w="11679" h="11342" extrusionOk="0">
                  <a:moveTo>
                    <a:pt x="9138" y="1"/>
                  </a:moveTo>
                  <a:lnTo>
                    <a:pt x="8388" y="1444"/>
                  </a:lnTo>
                  <a:cubicBezTo>
                    <a:pt x="8272" y="1560"/>
                    <a:pt x="5659" y="7146"/>
                    <a:pt x="5659" y="7146"/>
                  </a:cubicBezTo>
                  <a:lnTo>
                    <a:pt x="578" y="6020"/>
                  </a:lnTo>
                  <a:lnTo>
                    <a:pt x="1" y="8806"/>
                  </a:lnTo>
                  <a:cubicBezTo>
                    <a:pt x="1" y="8806"/>
                    <a:pt x="4605" y="10856"/>
                    <a:pt x="5804" y="11217"/>
                  </a:cubicBezTo>
                  <a:cubicBezTo>
                    <a:pt x="6066" y="11295"/>
                    <a:pt x="6300" y="11342"/>
                    <a:pt x="6523" y="11342"/>
                  </a:cubicBezTo>
                  <a:cubicBezTo>
                    <a:pt x="6962" y="11342"/>
                    <a:pt x="7361" y="11161"/>
                    <a:pt x="7868" y="10683"/>
                  </a:cubicBezTo>
                  <a:cubicBezTo>
                    <a:pt x="8618" y="9961"/>
                    <a:pt x="10524" y="5327"/>
                    <a:pt x="10755" y="4403"/>
                  </a:cubicBezTo>
                  <a:cubicBezTo>
                    <a:pt x="10957" y="3508"/>
                    <a:pt x="11679" y="1156"/>
                    <a:pt x="9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2"/>
            <p:cNvSpPr/>
            <p:nvPr/>
          </p:nvSpPr>
          <p:spPr>
            <a:xfrm>
              <a:off x="4694378" y="1413843"/>
              <a:ext cx="591892" cy="583276"/>
            </a:xfrm>
            <a:custGeom>
              <a:avLst/>
              <a:gdLst/>
              <a:ahLst/>
              <a:cxnLst/>
              <a:rect l="l" t="t" r="r" b="b"/>
              <a:pathLst>
                <a:path w="6526" h="6431" extrusionOk="0">
                  <a:moveTo>
                    <a:pt x="3225" y="1"/>
                  </a:moveTo>
                  <a:cubicBezTo>
                    <a:pt x="3204" y="1"/>
                    <a:pt x="3182" y="4"/>
                    <a:pt x="3162" y="10"/>
                  </a:cubicBezTo>
                  <a:lnTo>
                    <a:pt x="289" y="804"/>
                  </a:lnTo>
                  <a:cubicBezTo>
                    <a:pt x="58" y="847"/>
                    <a:pt x="0" y="1222"/>
                    <a:pt x="101" y="1381"/>
                  </a:cubicBezTo>
                  <a:lnTo>
                    <a:pt x="3133" y="6217"/>
                  </a:lnTo>
                  <a:cubicBezTo>
                    <a:pt x="3240" y="6348"/>
                    <a:pt x="3407" y="6430"/>
                    <a:pt x="3575" y="6430"/>
                  </a:cubicBezTo>
                  <a:cubicBezTo>
                    <a:pt x="3611" y="6430"/>
                    <a:pt x="3646" y="6427"/>
                    <a:pt x="3681" y="6419"/>
                  </a:cubicBezTo>
                  <a:lnTo>
                    <a:pt x="6294" y="5611"/>
                  </a:lnTo>
                  <a:cubicBezTo>
                    <a:pt x="6438" y="5553"/>
                    <a:pt x="6525" y="5394"/>
                    <a:pt x="6467" y="5235"/>
                  </a:cubicBezTo>
                  <a:cubicBezTo>
                    <a:pt x="6453" y="5221"/>
                    <a:pt x="6453" y="5207"/>
                    <a:pt x="6438" y="5192"/>
                  </a:cubicBezTo>
                  <a:lnTo>
                    <a:pt x="3421" y="125"/>
                  </a:lnTo>
                  <a:cubicBezTo>
                    <a:pt x="3387" y="45"/>
                    <a:pt x="3307" y="1"/>
                    <a:pt x="3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2"/>
            <p:cNvSpPr/>
            <p:nvPr/>
          </p:nvSpPr>
          <p:spPr>
            <a:xfrm>
              <a:off x="4691748" y="1439057"/>
              <a:ext cx="582731" cy="475890"/>
            </a:xfrm>
            <a:custGeom>
              <a:avLst/>
              <a:gdLst/>
              <a:ahLst/>
              <a:cxnLst/>
              <a:rect l="l" t="t" r="r" b="b"/>
              <a:pathLst>
                <a:path w="6425" h="5247" extrusionOk="0">
                  <a:moveTo>
                    <a:pt x="3118" y="0"/>
                  </a:moveTo>
                  <a:cubicBezTo>
                    <a:pt x="3065" y="0"/>
                    <a:pt x="3013" y="14"/>
                    <a:pt x="2960" y="35"/>
                  </a:cubicBezTo>
                  <a:lnTo>
                    <a:pt x="2570" y="136"/>
                  </a:lnTo>
                  <a:lnTo>
                    <a:pt x="1242" y="511"/>
                  </a:lnTo>
                  <a:lnTo>
                    <a:pt x="332" y="786"/>
                  </a:lnTo>
                  <a:lnTo>
                    <a:pt x="87" y="858"/>
                  </a:lnTo>
                  <a:cubicBezTo>
                    <a:pt x="58" y="858"/>
                    <a:pt x="29" y="872"/>
                    <a:pt x="0" y="887"/>
                  </a:cubicBezTo>
                  <a:cubicBezTo>
                    <a:pt x="29" y="887"/>
                    <a:pt x="73" y="872"/>
                    <a:pt x="87" y="872"/>
                  </a:cubicBezTo>
                  <a:lnTo>
                    <a:pt x="347" y="800"/>
                  </a:lnTo>
                  <a:lnTo>
                    <a:pt x="1256" y="569"/>
                  </a:lnTo>
                  <a:lnTo>
                    <a:pt x="2599" y="208"/>
                  </a:lnTo>
                  <a:lnTo>
                    <a:pt x="2974" y="93"/>
                  </a:lnTo>
                  <a:cubicBezTo>
                    <a:pt x="3025" y="82"/>
                    <a:pt x="3069" y="72"/>
                    <a:pt x="3116" y="72"/>
                  </a:cubicBezTo>
                  <a:cubicBezTo>
                    <a:pt x="3135" y="72"/>
                    <a:pt x="3155" y="74"/>
                    <a:pt x="3176" y="78"/>
                  </a:cubicBezTo>
                  <a:cubicBezTo>
                    <a:pt x="3234" y="93"/>
                    <a:pt x="3292" y="136"/>
                    <a:pt x="3335" y="179"/>
                  </a:cubicBezTo>
                  <a:cubicBezTo>
                    <a:pt x="3508" y="454"/>
                    <a:pt x="3667" y="742"/>
                    <a:pt x="3855" y="1031"/>
                  </a:cubicBezTo>
                  <a:lnTo>
                    <a:pt x="5659" y="4019"/>
                  </a:lnTo>
                  <a:lnTo>
                    <a:pt x="6208" y="4929"/>
                  </a:lnTo>
                  <a:lnTo>
                    <a:pt x="6366" y="5174"/>
                  </a:lnTo>
                  <a:cubicBezTo>
                    <a:pt x="6381" y="5203"/>
                    <a:pt x="6395" y="5232"/>
                    <a:pt x="6424" y="5246"/>
                  </a:cubicBezTo>
                  <a:cubicBezTo>
                    <a:pt x="6410" y="5217"/>
                    <a:pt x="6395" y="5188"/>
                    <a:pt x="6366" y="5159"/>
                  </a:cubicBezTo>
                  <a:lnTo>
                    <a:pt x="6222" y="4914"/>
                  </a:lnTo>
                  <a:cubicBezTo>
                    <a:pt x="6092" y="4683"/>
                    <a:pt x="5905" y="4380"/>
                    <a:pt x="5688" y="3990"/>
                  </a:cubicBezTo>
                  <a:lnTo>
                    <a:pt x="3898" y="988"/>
                  </a:lnTo>
                  <a:cubicBezTo>
                    <a:pt x="3710" y="699"/>
                    <a:pt x="3552" y="410"/>
                    <a:pt x="3378" y="136"/>
                  </a:cubicBezTo>
                  <a:cubicBezTo>
                    <a:pt x="3321" y="78"/>
                    <a:pt x="3248" y="35"/>
                    <a:pt x="3176" y="6"/>
                  </a:cubicBezTo>
                  <a:cubicBezTo>
                    <a:pt x="3157" y="2"/>
                    <a:pt x="3138" y="0"/>
                    <a:pt x="3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2"/>
            <p:cNvSpPr/>
            <p:nvPr/>
          </p:nvSpPr>
          <p:spPr>
            <a:xfrm>
              <a:off x="4863259" y="1542998"/>
              <a:ext cx="28933" cy="28842"/>
            </a:xfrm>
            <a:custGeom>
              <a:avLst/>
              <a:gdLst/>
              <a:ahLst/>
              <a:cxnLst/>
              <a:rect l="l" t="t" r="r" b="b"/>
              <a:pathLst>
                <a:path w="319" h="318" extrusionOk="0">
                  <a:moveTo>
                    <a:pt x="159" y="0"/>
                  </a:moveTo>
                  <a:cubicBezTo>
                    <a:pt x="73" y="0"/>
                    <a:pt x="0" y="73"/>
                    <a:pt x="0" y="159"/>
                  </a:cubicBezTo>
                  <a:cubicBezTo>
                    <a:pt x="0" y="246"/>
                    <a:pt x="58" y="318"/>
                    <a:pt x="159" y="318"/>
                  </a:cubicBezTo>
                  <a:cubicBezTo>
                    <a:pt x="246" y="318"/>
                    <a:pt x="318" y="246"/>
                    <a:pt x="318" y="159"/>
                  </a:cubicBezTo>
                  <a:cubicBezTo>
                    <a:pt x="318" y="73"/>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2"/>
            <p:cNvSpPr/>
            <p:nvPr/>
          </p:nvSpPr>
          <p:spPr>
            <a:xfrm>
              <a:off x="4810926" y="1653016"/>
              <a:ext cx="382381" cy="597062"/>
            </a:xfrm>
            <a:custGeom>
              <a:avLst/>
              <a:gdLst/>
              <a:ahLst/>
              <a:cxnLst/>
              <a:rect l="l" t="t" r="r" b="b"/>
              <a:pathLst>
                <a:path w="4216" h="6583" extrusionOk="0">
                  <a:moveTo>
                    <a:pt x="982" y="0"/>
                  </a:moveTo>
                  <a:cubicBezTo>
                    <a:pt x="967" y="87"/>
                    <a:pt x="318" y="2064"/>
                    <a:pt x="217" y="2252"/>
                  </a:cubicBezTo>
                  <a:cubicBezTo>
                    <a:pt x="116" y="2454"/>
                    <a:pt x="217" y="2815"/>
                    <a:pt x="217" y="2815"/>
                  </a:cubicBezTo>
                  <a:cubicBezTo>
                    <a:pt x="217" y="2815"/>
                    <a:pt x="0" y="3291"/>
                    <a:pt x="346" y="3609"/>
                  </a:cubicBezTo>
                  <a:cubicBezTo>
                    <a:pt x="346" y="3609"/>
                    <a:pt x="375" y="4042"/>
                    <a:pt x="563" y="4114"/>
                  </a:cubicBezTo>
                  <a:cubicBezTo>
                    <a:pt x="693" y="4186"/>
                    <a:pt x="808" y="4273"/>
                    <a:pt x="895" y="4388"/>
                  </a:cubicBezTo>
                  <a:cubicBezTo>
                    <a:pt x="895" y="4388"/>
                    <a:pt x="1978" y="5861"/>
                    <a:pt x="2093" y="6005"/>
                  </a:cubicBezTo>
                  <a:cubicBezTo>
                    <a:pt x="2281" y="6207"/>
                    <a:pt x="2483" y="6395"/>
                    <a:pt x="2699" y="6583"/>
                  </a:cubicBezTo>
                  <a:cubicBezTo>
                    <a:pt x="2699" y="6583"/>
                    <a:pt x="4215" y="6034"/>
                    <a:pt x="3407" y="4590"/>
                  </a:cubicBezTo>
                  <a:lnTo>
                    <a:pt x="2959" y="4302"/>
                  </a:lnTo>
                  <a:lnTo>
                    <a:pt x="3104" y="3132"/>
                  </a:lnTo>
                  <a:cubicBezTo>
                    <a:pt x="3104" y="3132"/>
                    <a:pt x="3479" y="2844"/>
                    <a:pt x="3407" y="2642"/>
                  </a:cubicBezTo>
                  <a:cubicBezTo>
                    <a:pt x="3383" y="2570"/>
                    <a:pt x="3310" y="2519"/>
                    <a:pt x="3229" y="2519"/>
                  </a:cubicBezTo>
                  <a:cubicBezTo>
                    <a:pt x="3212" y="2519"/>
                    <a:pt x="3194" y="2521"/>
                    <a:pt x="3176" y="2526"/>
                  </a:cubicBezTo>
                  <a:cubicBezTo>
                    <a:pt x="3176" y="2526"/>
                    <a:pt x="3169" y="2526"/>
                    <a:pt x="3164" y="2531"/>
                  </a:cubicBezTo>
                  <a:lnTo>
                    <a:pt x="3164" y="2531"/>
                  </a:lnTo>
                  <a:cubicBezTo>
                    <a:pt x="3183" y="2469"/>
                    <a:pt x="3275" y="2117"/>
                    <a:pt x="2959" y="2064"/>
                  </a:cubicBezTo>
                  <a:lnTo>
                    <a:pt x="1617" y="2714"/>
                  </a:lnTo>
                  <a:cubicBezTo>
                    <a:pt x="1617" y="2714"/>
                    <a:pt x="2613" y="1718"/>
                    <a:pt x="2454" y="1429"/>
                  </a:cubicBezTo>
                  <a:cubicBezTo>
                    <a:pt x="2344" y="1221"/>
                    <a:pt x="2285" y="1196"/>
                    <a:pt x="2262" y="1196"/>
                  </a:cubicBezTo>
                  <a:cubicBezTo>
                    <a:pt x="2255" y="1196"/>
                    <a:pt x="2252" y="1198"/>
                    <a:pt x="2252" y="1198"/>
                  </a:cubicBezTo>
                  <a:lnTo>
                    <a:pt x="967" y="2281"/>
                  </a:lnTo>
                  <a:cubicBezTo>
                    <a:pt x="967" y="2281"/>
                    <a:pt x="1285" y="1097"/>
                    <a:pt x="1371" y="707"/>
                  </a:cubicBezTo>
                  <a:cubicBezTo>
                    <a:pt x="1530" y="0"/>
                    <a:pt x="982" y="0"/>
                    <a:pt x="9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2"/>
            <p:cNvSpPr/>
            <p:nvPr/>
          </p:nvSpPr>
          <p:spPr>
            <a:xfrm>
              <a:off x="4911692" y="1888652"/>
              <a:ext cx="184660" cy="115277"/>
            </a:xfrm>
            <a:custGeom>
              <a:avLst/>
              <a:gdLst/>
              <a:ahLst/>
              <a:cxnLst/>
              <a:rect l="l" t="t" r="r" b="b"/>
              <a:pathLst>
                <a:path w="2036" h="1271" extrusionOk="0">
                  <a:moveTo>
                    <a:pt x="2036" y="0"/>
                  </a:moveTo>
                  <a:lnTo>
                    <a:pt x="2036" y="0"/>
                  </a:lnTo>
                  <a:cubicBezTo>
                    <a:pt x="1935" y="73"/>
                    <a:pt x="1848" y="145"/>
                    <a:pt x="1762" y="217"/>
                  </a:cubicBezTo>
                  <a:cubicBezTo>
                    <a:pt x="1545" y="405"/>
                    <a:pt x="1314" y="578"/>
                    <a:pt x="1069" y="722"/>
                  </a:cubicBezTo>
                  <a:cubicBezTo>
                    <a:pt x="823" y="867"/>
                    <a:pt x="578" y="1011"/>
                    <a:pt x="318" y="1126"/>
                  </a:cubicBezTo>
                  <a:cubicBezTo>
                    <a:pt x="203" y="1170"/>
                    <a:pt x="102" y="1213"/>
                    <a:pt x="1" y="1271"/>
                  </a:cubicBezTo>
                  <a:cubicBezTo>
                    <a:pt x="116" y="1256"/>
                    <a:pt x="232" y="1213"/>
                    <a:pt x="333" y="1170"/>
                  </a:cubicBezTo>
                  <a:cubicBezTo>
                    <a:pt x="607" y="1069"/>
                    <a:pt x="867" y="939"/>
                    <a:pt x="1112" y="780"/>
                  </a:cubicBezTo>
                  <a:cubicBezTo>
                    <a:pt x="1343" y="636"/>
                    <a:pt x="1574" y="448"/>
                    <a:pt x="1791" y="260"/>
                  </a:cubicBezTo>
                  <a:cubicBezTo>
                    <a:pt x="1877" y="188"/>
                    <a:pt x="1964" y="101"/>
                    <a:pt x="203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2"/>
            <p:cNvSpPr/>
            <p:nvPr/>
          </p:nvSpPr>
          <p:spPr>
            <a:xfrm>
              <a:off x="4852738" y="1761673"/>
              <a:ext cx="162439" cy="128337"/>
            </a:xfrm>
            <a:custGeom>
              <a:avLst/>
              <a:gdLst/>
              <a:ahLst/>
              <a:cxnLst/>
              <a:rect l="l" t="t" r="r" b="b"/>
              <a:pathLst>
                <a:path w="1791" h="1415" extrusionOk="0">
                  <a:moveTo>
                    <a:pt x="1791" y="0"/>
                  </a:moveTo>
                  <a:lnTo>
                    <a:pt x="1791" y="0"/>
                  </a:lnTo>
                  <a:cubicBezTo>
                    <a:pt x="1704" y="58"/>
                    <a:pt x="1618" y="130"/>
                    <a:pt x="1531" y="217"/>
                  </a:cubicBezTo>
                  <a:cubicBezTo>
                    <a:pt x="1372" y="347"/>
                    <a:pt x="1156" y="534"/>
                    <a:pt x="910" y="722"/>
                  </a:cubicBezTo>
                  <a:cubicBezTo>
                    <a:pt x="665" y="924"/>
                    <a:pt x="434" y="1097"/>
                    <a:pt x="275" y="1213"/>
                  </a:cubicBezTo>
                  <a:cubicBezTo>
                    <a:pt x="174" y="1270"/>
                    <a:pt x="88" y="1343"/>
                    <a:pt x="1" y="1415"/>
                  </a:cubicBezTo>
                  <a:cubicBezTo>
                    <a:pt x="347" y="1242"/>
                    <a:pt x="665" y="1025"/>
                    <a:pt x="954" y="780"/>
                  </a:cubicBezTo>
                  <a:cubicBezTo>
                    <a:pt x="1199" y="578"/>
                    <a:pt x="1416" y="390"/>
                    <a:pt x="1560" y="246"/>
                  </a:cubicBezTo>
                  <a:cubicBezTo>
                    <a:pt x="1647" y="173"/>
                    <a:pt x="1733" y="87"/>
                    <a:pt x="17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2"/>
            <p:cNvSpPr/>
            <p:nvPr/>
          </p:nvSpPr>
          <p:spPr>
            <a:xfrm>
              <a:off x="4987607" y="1914501"/>
              <a:ext cx="110107" cy="130060"/>
            </a:xfrm>
            <a:custGeom>
              <a:avLst/>
              <a:gdLst/>
              <a:ahLst/>
              <a:cxnLst/>
              <a:rect l="l" t="t" r="r" b="b"/>
              <a:pathLst>
                <a:path w="1214" h="1434" extrusionOk="0">
                  <a:moveTo>
                    <a:pt x="1039" y="0"/>
                  </a:moveTo>
                  <a:cubicBezTo>
                    <a:pt x="1006" y="0"/>
                    <a:pt x="997" y="19"/>
                    <a:pt x="997" y="19"/>
                  </a:cubicBezTo>
                  <a:cubicBezTo>
                    <a:pt x="997" y="26"/>
                    <a:pt x="1004" y="26"/>
                    <a:pt x="1015" y="26"/>
                  </a:cubicBezTo>
                  <a:cubicBezTo>
                    <a:pt x="1026" y="26"/>
                    <a:pt x="1040" y="26"/>
                    <a:pt x="1055" y="33"/>
                  </a:cubicBezTo>
                  <a:cubicBezTo>
                    <a:pt x="1127" y="62"/>
                    <a:pt x="1156" y="120"/>
                    <a:pt x="1156" y="177"/>
                  </a:cubicBezTo>
                  <a:cubicBezTo>
                    <a:pt x="1141" y="278"/>
                    <a:pt x="1083" y="379"/>
                    <a:pt x="1011" y="437"/>
                  </a:cubicBezTo>
                  <a:cubicBezTo>
                    <a:pt x="925" y="538"/>
                    <a:pt x="838" y="625"/>
                    <a:pt x="737" y="726"/>
                  </a:cubicBezTo>
                  <a:cubicBezTo>
                    <a:pt x="362" y="1130"/>
                    <a:pt x="1" y="1419"/>
                    <a:pt x="15" y="1433"/>
                  </a:cubicBezTo>
                  <a:cubicBezTo>
                    <a:pt x="116" y="1390"/>
                    <a:pt x="188" y="1332"/>
                    <a:pt x="261" y="1274"/>
                  </a:cubicBezTo>
                  <a:cubicBezTo>
                    <a:pt x="448" y="1116"/>
                    <a:pt x="636" y="957"/>
                    <a:pt x="795" y="784"/>
                  </a:cubicBezTo>
                  <a:cubicBezTo>
                    <a:pt x="896" y="683"/>
                    <a:pt x="982" y="582"/>
                    <a:pt x="1069" y="480"/>
                  </a:cubicBezTo>
                  <a:cubicBezTo>
                    <a:pt x="1141" y="408"/>
                    <a:pt x="1199" y="293"/>
                    <a:pt x="1213" y="177"/>
                  </a:cubicBezTo>
                  <a:cubicBezTo>
                    <a:pt x="1213" y="105"/>
                    <a:pt x="1156" y="33"/>
                    <a:pt x="1069" y="4"/>
                  </a:cubicBezTo>
                  <a:cubicBezTo>
                    <a:pt x="1057" y="1"/>
                    <a:pt x="1048" y="0"/>
                    <a:pt x="103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2"/>
            <p:cNvSpPr/>
            <p:nvPr/>
          </p:nvSpPr>
          <p:spPr>
            <a:xfrm>
              <a:off x="5033500" y="2011277"/>
              <a:ext cx="34102" cy="26846"/>
            </a:xfrm>
            <a:custGeom>
              <a:avLst/>
              <a:gdLst/>
              <a:ahLst/>
              <a:cxnLst/>
              <a:rect l="l" t="t" r="r" b="b"/>
              <a:pathLst>
                <a:path w="376" h="296" extrusionOk="0">
                  <a:moveTo>
                    <a:pt x="14" y="1"/>
                  </a:moveTo>
                  <a:cubicBezTo>
                    <a:pt x="5" y="1"/>
                    <a:pt x="0" y="2"/>
                    <a:pt x="0" y="5"/>
                  </a:cubicBezTo>
                  <a:cubicBezTo>
                    <a:pt x="0" y="20"/>
                    <a:pt x="87" y="77"/>
                    <a:pt x="188" y="150"/>
                  </a:cubicBezTo>
                  <a:cubicBezTo>
                    <a:pt x="267" y="229"/>
                    <a:pt x="334" y="296"/>
                    <a:pt x="356" y="296"/>
                  </a:cubicBezTo>
                  <a:cubicBezTo>
                    <a:pt x="358" y="296"/>
                    <a:pt x="360" y="295"/>
                    <a:pt x="361" y="294"/>
                  </a:cubicBezTo>
                  <a:cubicBezTo>
                    <a:pt x="375" y="294"/>
                    <a:pt x="332" y="193"/>
                    <a:pt x="217" y="106"/>
                  </a:cubicBezTo>
                  <a:cubicBezTo>
                    <a:pt x="136" y="26"/>
                    <a:pt x="47" y="1"/>
                    <a:pt x="1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2"/>
            <p:cNvSpPr/>
            <p:nvPr/>
          </p:nvSpPr>
          <p:spPr>
            <a:xfrm>
              <a:off x="4988967" y="2112497"/>
              <a:ext cx="81265" cy="48523"/>
            </a:xfrm>
            <a:custGeom>
              <a:avLst/>
              <a:gdLst/>
              <a:ahLst/>
              <a:cxnLst/>
              <a:rect l="l" t="t" r="r" b="b"/>
              <a:pathLst>
                <a:path w="896" h="535" extrusionOk="0">
                  <a:moveTo>
                    <a:pt x="895" y="1"/>
                  </a:moveTo>
                  <a:lnTo>
                    <a:pt x="895" y="1"/>
                  </a:lnTo>
                  <a:cubicBezTo>
                    <a:pt x="881" y="1"/>
                    <a:pt x="866" y="59"/>
                    <a:pt x="809" y="145"/>
                  </a:cubicBezTo>
                  <a:cubicBezTo>
                    <a:pt x="691" y="355"/>
                    <a:pt x="466" y="481"/>
                    <a:pt x="231" y="481"/>
                  </a:cubicBezTo>
                  <a:cubicBezTo>
                    <a:pt x="207" y="481"/>
                    <a:pt x="183" y="480"/>
                    <a:pt x="159" y="477"/>
                  </a:cubicBezTo>
                  <a:cubicBezTo>
                    <a:pt x="101" y="463"/>
                    <a:pt x="58" y="448"/>
                    <a:pt x="0" y="448"/>
                  </a:cubicBezTo>
                  <a:cubicBezTo>
                    <a:pt x="0" y="463"/>
                    <a:pt x="44" y="492"/>
                    <a:pt x="159" y="521"/>
                  </a:cubicBezTo>
                  <a:cubicBezTo>
                    <a:pt x="202" y="530"/>
                    <a:pt x="247" y="535"/>
                    <a:pt x="293" y="535"/>
                  </a:cubicBezTo>
                  <a:cubicBezTo>
                    <a:pt x="384" y="535"/>
                    <a:pt x="477" y="516"/>
                    <a:pt x="563" y="477"/>
                  </a:cubicBezTo>
                  <a:cubicBezTo>
                    <a:pt x="693" y="405"/>
                    <a:pt x="794" y="304"/>
                    <a:pt x="852" y="174"/>
                  </a:cubicBezTo>
                  <a:cubicBezTo>
                    <a:pt x="895" y="73"/>
                    <a:pt x="895" y="1"/>
                    <a:pt x="89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2"/>
            <p:cNvSpPr/>
            <p:nvPr/>
          </p:nvSpPr>
          <p:spPr>
            <a:xfrm>
              <a:off x="4885480" y="1840219"/>
              <a:ext cx="195181" cy="87795"/>
            </a:xfrm>
            <a:custGeom>
              <a:avLst/>
              <a:gdLst/>
              <a:ahLst/>
              <a:cxnLst/>
              <a:rect l="l" t="t" r="r" b="b"/>
              <a:pathLst>
                <a:path w="2152" h="968" extrusionOk="0">
                  <a:moveTo>
                    <a:pt x="2152" y="0"/>
                  </a:moveTo>
                  <a:lnTo>
                    <a:pt x="2152" y="0"/>
                  </a:lnTo>
                  <a:cubicBezTo>
                    <a:pt x="2036" y="44"/>
                    <a:pt x="1935" y="87"/>
                    <a:pt x="1834" y="145"/>
                  </a:cubicBezTo>
                  <a:lnTo>
                    <a:pt x="1069" y="477"/>
                  </a:lnTo>
                  <a:lnTo>
                    <a:pt x="318" y="823"/>
                  </a:lnTo>
                  <a:cubicBezTo>
                    <a:pt x="203" y="866"/>
                    <a:pt x="102" y="910"/>
                    <a:pt x="1" y="967"/>
                  </a:cubicBezTo>
                  <a:cubicBezTo>
                    <a:pt x="116" y="953"/>
                    <a:pt x="232" y="910"/>
                    <a:pt x="333" y="866"/>
                  </a:cubicBezTo>
                  <a:cubicBezTo>
                    <a:pt x="535" y="794"/>
                    <a:pt x="809" y="679"/>
                    <a:pt x="1098" y="549"/>
                  </a:cubicBezTo>
                  <a:cubicBezTo>
                    <a:pt x="1401" y="419"/>
                    <a:pt x="1675" y="289"/>
                    <a:pt x="1849" y="188"/>
                  </a:cubicBezTo>
                  <a:cubicBezTo>
                    <a:pt x="1964" y="130"/>
                    <a:pt x="2065" y="72"/>
                    <a:pt x="215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2"/>
            <p:cNvSpPr/>
            <p:nvPr/>
          </p:nvSpPr>
          <p:spPr>
            <a:xfrm>
              <a:off x="5578145" y="1650386"/>
              <a:ext cx="933549" cy="809203"/>
            </a:xfrm>
            <a:custGeom>
              <a:avLst/>
              <a:gdLst/>
              <a:ahLst/>
              <a:cxnLst/>
              <a:rect l="l" t="t" r="r" b="b"/>
              <a:pathLst>
                <a:path w="10293" h="8922" extrusionOk="0">
                  <a:moveTo>
                    <a:pt x="7925" y="0"/>
                  </a:moveTo>
                  <a:lnTo>
                    <a:pt x="7868" y="101"/>
                  </a:lnTo>
                  <a:cubicBezTo>
                    <a:pt x="7839" y="159"/>
                    <a:pt x="7795" y="231"/>
                    <a:pt x="7752" y="332"/>
                  </a:cubicBezTo>
                  <a:cubicBezTo>
                    <a:pt x="7637" y="549"/>
                    <a:pt x="7492" y="866"/>
                    <a:pt x="7290" y="1270"/>
                  </a:cubicBezTo>
                  <a:lnTo>
                    <a:pt x="5668" y="4658"/>
                  </a:lnTo>
                  <a:lnTo>
                    <a:pt x="607" y="3522"/>
                  </a:lnTo>
                  <a:lnTo>
                    <a:pt x="578" y="3508"/>
                  </a:lnTo>
                  <a:lnTo>
                    <a:pt x="578" y="3551"/>
                  </a:lnTo>
                  <a:cubicBezTo>
                    <a:pt x="390" y="4446"/>
                    <a:pt x="202" y="5385"/>
                    <a:pt x="0" y="6337"/>
                  </a:cubicBezTo>
                  <a:lnTo>
                    <a:pt x="0" y="6366"/>
                  </a:lnTo>
                  <a:lnTo>
                    <a:pt x="29" y="6381"/>
                  </a:lnTo>
                  <a:lnTo>
                    <a:pt x="433" y="6568"/>
                  </a:lnTo>
                  <a:cubicBezTo>
                    <a:pt x="2151" y="7319"/>
                    <a:pt x="3811" y="8041"/>
                    <a:pt x="5341" y="8618"/>
                  </a:cubicBezTo>
                  <a:cubicBezTo>
                    <a:pt x="5717" y="8777"/>
                    <a:pt x="6106" y="8878"/>
                    <a:pt x="6511" y="8921"/>
                  </a:cubicBezTo>
                  <a:cubicBezTo>
                    <a:pt x="6698" y="8921"/>
                    <a:pt x="6900" y="8892"/>
                    <a:pt x="7074" y="8820"/>
                  </a:cubicBezTo>
                  <a:cubicBezTo>
                    <a:pt x="7261" y="8762"/>
                    <a:pt x="7420" y="8661"/>
                    <a:pt x="7564" y="8546"/>
                  </a:cubicBezTo>
                  <a:cubicBezTo>
                    <a:pt x="7709" y="8445"/>
                    <a:pt x="7853" y="8329"/>
                    <a:pt x="7969" y="8185"/>
                  </a:cubicBezTo>
                  <a:cubicBezTo>
                    <a:pt x="8041" y="8127"/>
                    <a:pt x="8084" y="8055"/>
                    <a:pt x="8142" y="7983"/>
                  </a:cubicBezTo>
                  <a:cubicBezTo>
                    <a:pt x="8185" y="7911"/>
                    <a:pt x="8243" y="7839"/>
                    <a:pt x="8272" y="7766"/>
                  </a:cubicBezTo>
                  <a:cubicBezTo>
                    <a:pt x="8358" y="7622"/>
                    <a:pt x="8445" y="7478"/>
                    <a:pt x="8517" y="7333"/>
                  </a:cubicBezTo>
                  <a:cubicBezTo>
                    <a:pt x="8604" y="7189"/>
                    <a:pt x="8676" y="7045"/>
                    <a:pt x="8734" y="6915"/>
                  </a:cubicBezTo>
                  <a:cubicBezTo>
                    <a:pt x="9282" y="5789"/>
                    <a:pt x="9658" y="4865"/>
                    <a:pt x="9917" y="4215"/>
                  </a:cubicBezTo>
                  <a:cubicBezTo>
                    <a:pt x="10033" y="3898"/>
                    <a:pt x="10134" y="3652"/>
                    <a:pt x="10206" y="3479"/>
                  </a:cubicBezTo>
                  <a:lnTo>
                    <a:pt x="10278" y="3277"/>
                  </a:lnTo>
                  <a:lnTo>
                    <a:pt x="10293" y="3219"/>
                  </a:lnTo>
                  <a:lnTo>
                    <a:pt x="10293" y="3219"/>
                  </a:lnTo>
                  <a:cubicBezTo>
                    <a:pt x="10293" y="3219"/>
                    <a:pt x="10278" y="3234"/>
                    <a:pt x="10264" y="3277"/>
                  </a:cubicBezTo>
                  <a:lnTo>
                    <a:pt x="10192" y="3479"/>
                  </a:lnTo>
                  <a:lnTo>
                    <a:pt x="9889" y="4215"/>
                  </a:lnTo>
                  <a:cubicBezTo>
                    <a:pt x="9614" y="4850"/>
                    <a:pt x="9239" y="5774"/>
                    <a:pt x="8690" y="6886"/>
                  </a:cubicBezTo>
                  <a:cubicBezTo>
                    <a:pt x="8633" y="7030"/>
                    <a:pt x="8560" y="7160"/>
                    <a:pt x="8474" y="7304"/>
                  </a:cubicBezTo>
                  <a:cubicBezTo>
                    <a:pt x="8402" y="7449"/>
                    <a:pt x="8315" y="7593"/>
                    <a:pt x="8228" y="7738"/>
                  </a:cubicBezTo>
                  <a:cubicBezTo>
                    <a:pt x="8185" y="7810"/>
                    <a:pt x="8142" y="7882"/>
                    <a:pt x="8099" y="7954"/>
                  </a:cubicBezTo>
                  <a:cubicBezTo>
                    <a:pt x="8041" y="8026"/>
                    <a:pt x="7997" y="8084"/>
                    <a:pt x="7940" y="8156"/>
                  </a:cubicBezTo>
                  <a:cubicBezTo>
                    <a:pt x="7810" y="8286"/>
                    <a:pt x="7680" y="8402"/>
                    <a:pt x="7536" y="8503"/>
                  </a:cubicBezTo>
                  <a:cubicBezTo>
                    <a:pt x="7261" y="8722"/>
                    <a:pt x="6922" y="8850"/>
                    <a:pt x="6567" y="8850"/>
                  </a:cubicBezTo>
                  <a:cubicBezTo>
                    <a:pt x="6548" y="8850"/>
                    <a:pt x="6530" y="8850"/>
                    <a:pt x="6511" y="8849"/>
                  </a:cubicBezTo>
                  <a:cubicBezTo>
                    <a:pt x="6106" y="8806"/>
                    <a:pt x="5731" y="8719"/>
                    <a:pt x="5370" y="8560"/>
                  </a:cubicBezTo>
                  <a:cubicBezTo>
                    <a:pt x="3840" y="7968"/>
                    <a:pt x="2180" y="7247"/>
                    <a:pt x="448" y="6496"/>
                  </a:cubicBezTo>
                  <a:lnTo>
                    <a:pt x="77" y="6331"/>
                  </a:lnTo>
                  <a:lnTo>
                    <a:pt x="77" y="6331"/>
                  </a:lnTo>
                  <a:cubicBezTo>
                    <a:pt x="274" y="5384"/>
                    <a:pt x="458" y="4479"/>
                    <a:pt x="642" y="3588"/>
                  </a:cubicBezTo>
                  <a:lnTo>
                    <a:pt x="642" y="3588"/>
                  </a:lnTo>
                  <a:lnTo>
                    <a:pt x="5688" y="4706"/>
                  </a:lnTo>
                  <a:lnTo>
                    <a:pt x="5717" y="4706"/>
                  </a:lnTo>
                  <a:lnTo>
                    <a:pt x="5717" y="4692"/>
                  </a:lnTo>
                  <a:cubicBezTo>
                    <a:pt x="6395" y="3263"/>
                    <a:pt x="6944" y="2093"/>
                    <a:pt x="7333" y="1285"/>
                  </a:cubicBezTo>
                  <a:lnTo>
                    <a:pt x="7781" y="332"/>
                  </a:lnTo>
                  <a:cubicBezTo>
                    <a:pt x="7824" y="231"/>
                    <a:pt x="7868" y="144"/>
                    <a:pt x="7882" y="87"/>
                  </a:cubicBezTo>
                  <a:cubicBezTo>
                    <a:pt x="7911" y="43"/>
                    <a:pt x="7925" y="0"/>
                    <a:pt x="7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2"/>
            <p:cNvSpPr/>
            <p:nvPr/>
          </p:nvSpPr>
          <p:spPr>
            <a:xfrm>
              <a:off x="6118891" y="2418878"/>
              <a:ext cx="357439" cy="141216"/>
            </a:xfrm>
            <a:custGeom>
              <a:avLst/>
              <a:gdLst/>
              <a:ahLst/>
              <a:cxnLst/>
              <a:rect l="l" t="t" r="r" b="b"/>
              <a:pathLst>
                <a:path w="3941" h="1557" extrusionOk="0">
                  <a:moveTo>
                    <a:pt x="3941" y="1"/>
                  </a:moveTo>
                  <a:lnTo>
                    <a:pt x="3941" y="1"/>
                  </a:lnTo>
                  <a:cubicBezTo>
                    <a:pt x="3898" y="30"/>
                    <a:pt x="3840" y="58"/>
                    <a:pt x="3797" y="87"/>
                  </a:cubicBezTo>
                  <a:cubicBezTo>
                    <a:pt x="3710" y="160"/>
                    <a:pt x="3580" y="246"/>
                    <a:pt x="3421" y="347"/>
                  </a:cubicBezTo>
                  <a:cubicBezTo>
                    <a:pt x="3003" y="621"/>
                    <a:pt x="2541" y="852"/>
                    <a:pt x="2079" y="1040"/>
                  </a:cubicBezTo>
                  <a:cubicBezTo>
                    <a:pt x="1602" y="1228"/>
                    <a:pt x="1112" y="1358"/>
                    <a:pt x="621" y="1444"/>
                  </a:cubicBezTo>
                  <a:cubicBezTo>
                    <a:pt x="433" y="1488"/>
                    <a:pt x="274" y="1502"/>
                    <a:pt x="159" y="1516"/>
                  </a:cubicBezTo>
                  <a:cubicBezTo>
                    <a:pt x="116" y="1516"/>
                    <a:pt x="58" y="1531"/>
                    <a:pt x="0" y="1545"/>
                  </a:cubicBezTo>
                  <a:cubicBezTo>
                    <a:pt x="29" y="1553"/>
                    <a:pt x="58" y="1556"/>
                    <a:pt x="87" y="1556"/>
                  </a:cubicBezTo>
                  <a:cubicBezTo>
                    <a:pt x="116" y="1556"/>
                    <a:pt x="144" y="1553"/>
                    <a:pt x="173" y="1545"/>
                  </a:cubicBezTo>
                  <a:cubicBezTo>
                    <a:pt x="274" y="1545"/>
                    <a:pt x="433" y="1531"/>
                    <a:pt x="621" y="1502"/>
                  </a:cubicBezTo>
                  <a:cubicBezTo>
                    <a:pt x="1646" y="1343"/>
                    <a:pt x="2598" y="968"/>
                    <a:pt x="3450" y="390"/>
                  </a:cubicBezTo>
                  <a:cubicBezTo>
                    <a:pt x="3609" y="289"/>
                    <a:pt x="3739" y="188"/>
                    <a:pt x="3825" y="116"/>
                  </a:cubicBezTo>
                  <a:cubicBezTo>
                    <a:pt x="3869" y="87"/>
                    <a:pt x="3912" y="44"/>
                    <a:pt x="3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2"/>
            <p:cNvSpPr/>
            <p:nvPr/>
          </p:nvSpPr>
          <p:spPr>
            <a:xfrm>
              <a:off x="5351580" y="2079483"/>
              <a:ext cx="106207" cy="245246"/>
            </a:xfrm>
            <a:custGeom>
              <a:avLst/>
              <a:gdLst/>
              <a:ahLst/>
              <a:cxnLst/>
              <a:rect l="l" t="t" r="r" b="b"/>
              <a:pathLst>
                <a:path w="1171" h="2704" extrusionOk="0">
                  <a:moveTo>
                    <a:pt x="10" y="0"/>
                  </a:moveTo>
                  <a:cubicBezTo>
                    <a:pt x="6" y="0"/>
                    <a:pt x="3" y="1"/>
                    <a:pt x="1" y="4"/>
                  </a:cubicBezTo>
                  <a:cubicBezTo>
                    <a:pt x="1" y="18"/>
                    <a:pt x="145" y="119"/>
                    <a:pt x="333" y="307"/>
                  </a:cubicBezTo>
                  <a:cubicBezTo>
                    <a:pt x="434" y="423"/>
                    <a:pt x="535" y="553"/>
                    <a:pt x="636" y="682"/>
                  </a:cubicBezTo>
                  <a:cubicBezTo>
                    <a:pt x="737" y="856"/>
                    <a:pt x="838" y="1029"/>
                    <a:pt x="910" y="1217"/>
                  </a:cubicBezTo>
                  <a:cubicBezTo>
                    <a:pt x="982" y="1390"/>
                    <a:pt x="1040" y="1577"/>
                    <a:pt x="1069" y="1780"/>
                  </a:cubicBezTo>
                  <a:cubicBezTo>
                    <a:pt x="1098" y="1938"/>
                    <a:pt x="1112" y="2097"/>
                    <a:pt x="1112" y="2256"/>
                  </a:cubicBezTo>
                  <a:cubicBezTo>
                    <a:pt x="1112" y="2530"/>
                    <a:pt x="1084" y="2703"/>
                    <a:pt x="1098" y="2703"/>
                  </a:cubicBezTo>
                  <a:cubicBezTo>
                    <a:pt x="1098" y="2703"/>
                    <a:pt x="1112" y="2675"/>
                    <a:pt x="1127" y="2602"/>
                  </a:cubicBezTo>
                  <a:cubicBezTo>
                    <a:pt x="1141" y="2559"/>
                    <a:pt x="1141" y="2501"/>
                    <a:pt x="1156" y="2458"/>
                  </a:cubicBezTo>
                  <a:cubicBezTo>
                    <a:pt x="1156" y="2400"/>
                    <a:pt x="1170" y="2328"/>
                    <a:pt x="1170" y="2270"/>
                  </a:cubicBezTo>
                  <a:cubicBezTo>
                    <a:pt x="1170" y="2097"/>
                    <a:pt x="1156" y="1938"/>
                    <a:pt x="1141" y="1780"/>
                  </a:cubicBezTo>
                  <a:cubicBezTo>
                    <a:pt x="1098" y="1577"/>
                    <a:pt x="1040" y="1375"/>
                    <a:pt x="968" y="1188"/>
                  </a:cubicBezTo>
                  <a:cubicBezTo>
                    <a:pt x="896" y="1000"/>
                    <a:pt x="795" y="827"/>
                    <a:pt x="679" y="654"/>
                  </a:cubicBezTo>
                  <a:cubicBezTo>
                    <a:pt x="593" y="524"/>
                    <a:pt x="477" y="394"/>
                    <a:pt x="362" y="278"/>
                  </a:cubicBezTo>
                  <a:cubicBezTo>
                    <a:pt x="318" y="235"/>
                    <a:pt x="275" y="192"/>
                    <a:pt x="217" y="148"/>
                  </a:cubicBezTo>
                  <a:cubicBezTo>
                    <a:pt x="189" y="119"/>
                    <a:pt x="145" y="91"/>
                    <a:pt x="102" y="62"/>
                  </a:cubicBezTo>
                  <a:cubicBezTo>
                    <a:pt x="54" y="26"/>
                    <a:pt x="26" y="0"/>
                    <a:pt x="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2"/>
            <p:cNvSpPr/>
            <p:nvPr/>
          </p:nvSpPr>
          <p:spPr>
            <a:xfrm>
              <a:off x="5375162" y="2087645"/>
              <a:ext cx="123167" cy="174230"/>
            </a:xfrm>
            <a:custGeom>
              <a:avLst/>
              <a:gdLst/>
              <a:ahLst/>
              <a:cxnLst/>
              <a:rect l="l" t="t" r="r" b="b"/>
              <a:pathLst>
                <a:path w="1358" h="1921" extrusionOk="0">
                  <a:moveTo>
                    <a:pt x="1" y="1"/>
                  </a:moveTo>
                  <a:lnTo>
                    <a:pt x="1" y="1"/>
                  </a:lnTo>
                  <a:cubicBezTo>
                    <a:pt x="1" y="15"/>
                    <a:pt x="116" y="87"/>
                    <a:pt x="289" y="217"/>
                  </a:cubicBezTo>
                  <a:cubicBezTo>
                    <a:pt x="751" y="564"/>
                    <a:pt x="1083" y="1040"/>
                    <a:pt x="1257" y="1588"/>
                  </a:cubicBezTo>
                  <a:cubicBezTo>
                    <a:pt x="1329" y="1791"/>
                    <a:pt x="1343" y="1920"/>
                    <a:pt x="1358" y="1920"/>
                  </a:cubicBezTo>
                  <a:cubicBezTo>
                    <a:pt x="1358" y="1892"/>
                    <a:pt x="1358" y="1863"/>
                    <a:pt x="1343" y="1834"/>
                  </a:cubicBezTo>
                  <a:cubicBezTo>
                    <a:pt x="1343" y="1747"/>
                    <a:pt x="1329" y="1661"/>
                    <a:pt x="1300" y="1574"/>
                  </a:cubicBezTo>
                  <a:cubicBezTo>
                    <a:pt x="1228" y="1285"/>
                    <a:pt x="1098" y="1025"/>
                    <a:pt x="939" y="780"/>
                  </a:cubicBezTo>
                  <a:cubicBezTo>
                    <a:pt x="766" y="549"/>
                    <a:pt x="564" y="333"/>
                    <a:pt x="318" y="174"/>
                  </a:cubicBezTo>
                  <a:cubicBezTo>
                    <a:pt x="246" y="116"/>
                    <a:pt x="174" y="73"/>
                    <a:pt x="87" y="44"/>
                  </a:cubicBezTo>
                  <a:cubicBezTo>
                    <a:pt x="73" y="29"/>
                    <a:pt x="30" y="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2"/>
            <p:cNvSpPr/>
            <p:nvPr/>
          </p:nvSpPr>
          <p:spPr>
            <a:xfrm>
              <a:off x="6247138" y="2468672"/>
              <a:ext cx="226653" cy="146749"/>
            </a:xfrm>
            <a:custGeom>
              <a:avLst/>
              <a:gdLst/>
              <a:ahLst/>
              <a:cxnLst/>
              <a:rect l="l" t="t" r="r" b="b"/>
              <a:pathLst>
                <a:path w="2499" h="1618" extrusionOk="0">
                  <a:moveTo>
                    <a:pt x="2498" y="0"/>
                  </a:moveTo>
                  <a:lnTo>
                    <a:pt x="2498" y="0"/>
                  </a:lnTo>
                  <a:cubicBezTo>
                    <a:pt x="2383" y="72"/>
                    <a:pt x="2253" y="159"/>
                    <a:pt x="2152" y="260"/>
                  </a:cubicBezTo>
                  <a:cubicBezTo>
                    <a:pt x="1935" y="419"/>
                    <a:pt x="1632" y="635"/>
                    <a:pt x="1285" y="866"/>
                  </a:cubicBezTo>
                  <a:cubicBezTo>
                    <a:pt x="953" y="1097"/>
                    <a:pt x="621" y="1285"/>
                    <a:pt x="390" y="1415"/>
                  </a:cubicBezTo>
                  <a:cubicBezTo>
                    <a:pt x="261" y="1473"/>
                    <a:pt x="131" y="1545"/>
                    <a:pt x="1" y="1617"/>
                  </a:cubicBezTo>
                  <a:cubicBezTo>
                    <a:pt x="44" y="1617"/>
                    <a:pt x="87" y="1603"/>
                    <a:pt x="116" y="1588"/>
                  </a:cubicBezTo>
                  <a:cubicBezTo>
                    <a:pt x="188" y="1559"/>
                    <a:pt x="289" y="1516"/>
                    <a:pt x="405" y="1458"/>
                  </a:cubicBezTo>
                  <a:cubicBezTo>
                    <a:pt x="723" y="1299"/>
                    <a:pt x="1040" y="1126"/>
                    <a:pt x="1329" y="939"/>
                  </a:cubicBezTo>
                  <a:cubicBezTo>
                    <a:pt x="1632" y="736"/>
                    <a:pt x="1906" y="534"/>
                    <a:pt x="2180" y="303"/>
                  </a:cubicBezTo>
                  <a:cubicBezTo>
                    <a:pt x="2282" y="217"/>
                    <a:pt x="2368" y="130"/>
                    <a:pt x="2426" y="87"/>
                  </a:cubicBezTo>
                  <a:cubicBezTo>
                    <a:pt x="2469" y="29"/>
                    <a:pt x="2498" y="0"/>
                    <a:pt x="2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2"/>
            <p:cNvSpPr/>
            <p:nvPr/>
          </p:nvSpPr>
          <p:spPr>
            <a:xfrm>
              <a:off x="4607942" y="3506904"/>
              <a:ext cx="591892" cy="645585"/>
            </a:xfrm>
            <a:custGeom>
              <a:avLst/>
              <a:gdLst/>
              <a:ahLst/>
              <a:cxnLst/>
              <a:rect l="l" t="t" r="r" b="b"/>
              <a:pathLst>
                <a:path w="6526" h="7118" extrusionOk="0">
                  <a:moveTo>
                    <a:pt x="3205" y="1"/>
                  </a:moveTo>
                  <a:lnTo>
                    <a:pt x="1" y="5212"/>
                  </a:lnTo>
                  <a:lnTo>
                    <a:pt x="2541" y="7117"/>
                  </a:lnTo>
                  <a:lnTo>
                    <a:pt x="6525" y="2238"/>
                  </a:lnTo>
                  <a:lnTo>
                    <a:pt x="3205"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2"/>
            <p:cNvSpPr/>
            <p:nvPr/>
          </p:nvSpPr>
          <p:spPr>
            <a:xfrm>
              <a:off x="4240069" y="3898633"/>
              <a:ext cx="636334" cy="400520"/>
            </a:xfrm>
            <a:custGeom>
              <a:avLst/>
              <a:gdLst/>
              <a:ahLst/>
              <a:cxnLst/>
              <a:rect l="l" t="t" r="r" b="b"/>
              <a:pathLst>
                <a:path w="7016" h="4416" extrusionOk="0">
                  <a:moveTo>
                    <a:pt x="599" y="1"/>
                  </a:moveTo>
                  <a:cubicBezTo>
                    <a:pt x="305" y="1"/>
                    <a:pt x="87" y="41"/>
                    <a:pt x="0" y="142"/>
                  </a:cubicBezTo>
                  <a:lnTo>
                    <a:pt x="5688" y="4415"/>
                  </a:lnTo>
                  <a:lnTo>
                    <a:pt x="7016" y="2466"/>
                  </a:lnTo>
                  <a:cubicBezTo>
                    <a:pt x="5861" y="2235"/>
                    <a:pt x="4865" y="1499"/>
                    <a:pt x="4287" y="474"/>
                  </a:cubicBezTo>
                  <a:lnTo>
                    <a:pt x="4158" y="647"/>
                  </a:lnTo>
                  <a:cubicBezTo>
                    <a:pt x="4158" y="647"/>
                    <a:pt x="1774"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2"/>
            <p:cNvSpPr/>
            <p:nvPr/>
          </p:nvSpPr>
          <p:spPr>
            <a:xfrm>
              <a:off x="4736281" y="4128282"/>
              <a:ext cx="55053" cy="49974"/>
            </a:xfrm>
            <a:custGeom>
              <a:avLst/>
              <a:gdLst/>
              <a:ahLst/>
              <a:cxnLst/>
              <a:rect l="l" t="t" r="r" b="b"/>
              <a:pathLst>
                <a:path w="607" h="551" extrusionOk="0">
                  <a:moveTo>
                    <a:pt x="306" y="0"/>
                  </a:moveTo>
                  <a:cubicBezTo>
                    <a:pt x="251" y="0"/>
                    <a:pt x="194" y="16"/>
                    <a:pt x="145" y="50"/>
                  </a:cubicBezTo>
                  <a:cubicBezTo>
                    <a:pt x="29" y="151"/>
                    <a:pt x="0" y="324"/>
                    <a:pt x="101" y="454"/>
                  </a:cubicBezTo>
                  <a:cubicBezTo>
                    <a:pt x="157" y="517"/>
                    <a:pt x="230" y="550"/>
                    <a:pt x="304" y="550"/>
                  </a:cubicBezTo>
                  <a:cubicBezTo>
                    <a:pt x="364" y="550"/>
                    <a:pt x="425" y="528"/>
                    <a:pt x="477" y="483"/>
                  </a:cubicBezTo>
                  <a:cubicBezTo>
                    <a:pt x="592" y="382"/>
                    <a:pt x="606" y="223"/>
                    <a:pt x="520" y="107"/>
                  </a:cubicBezTo>
                  <a:lnTo>
                    <a:pt x="520" y="107"/>
                  </a:lnTo>
                  <a:lnTo>
                    <a:pt x="534" y="122"/>
                  </a:lnTo>
                  <a:cubicBezTo>
                    <a:pt x="481" y="42"/>
                    <a:pt x="395"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2"/>
            <p:cNvSpPr/>
            <p:nvPr/>
          </p:nvSpPr>
          <p:spPr>
            <a:xfrm>
              <a:off x="4240069" y="3899902"/>
              <a:ext cx="544729" cy="399250"/>
            </a:xfrm>
            <a:custGeom>
              <a:avLst/>
              <a:gdLst/>
              <a:ahLst/>
              <a:cxnLst/>
              <a:rect l="l" t="t" r="r" b="b"/>
              <a:pathLst>
                <a:path w="6006" h="4402" extrusionOk="0">
                  <a:moveTo>
                    <a:pt x="301" y="0"/>
                  </a:moveTo>
                  <a:cubicBezTo>
                    <a:pt x="197" y="0"/>
                    <a:pt x="59" y="25"/>
                    <a:pt x="0" y="143"/>
                  </a:cubicBezTo>
                  <a:lnTo>
                    <a:pt x="5688" y="4401"/>
                  </a:lnTo>
                  <a:lnTo>
                    <a:pt x="6005" y="3925"/>
                  </a:lnTo>
                  <a:lnTo>
                    <a:pt x="433" y="13"/>
                  </a:lnTo>
                  <a:cubicBezTo>
                    <a:pt x="433" y="13"/>
                    <a:pt x="376"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2"/>
            <p:cNvSpPr/>
            <p:nvPr/>
          </p:nvSpPr>
          <p:spPr>
            <a:xfrm>
              <a:off x="4611842" y="3956861"/>
              <a:ext cx="36460" cy="64758"/>
            </a:xfrm>
            <a:custGeom>
              <a:avLst/>
              <a:gdLst/>
              <a:ahLst/>
              <a:cxnLst/>
              <a:rect l="l" t="t" r="r" b="b"/>
              <a:pathLst>
                <a:path w="402" h="714" extrusionOk="0">
                  <a:moveTo>
                    <a:pt x="38" y="0"/>
                  </a:moveTo>
                  <a:cubicBezTo>
                    <a:pt x="33" y="0"/>
                    <a:pt x="30" y="2"/>
                    <a:pt x="30" y="5"/>
                  </a:cubicBezTo>
                  <a:cubicBezTo>
                    <a:pt x="1" y="34"/>
                    <a:pt x="131" y="150"/>
                    <a:pt x="203" y="337"/>
                  </a:cubicBezTo>
                  <a:cubicBezTo>
                    <a:pt x="275" y="539"/>
                    <a:pt x="261" y="698"/>
                    <a:pt x="290" y="713"/>
                  </a:cubicBezTo>
                  <a:cubicBezTo>
                    <a:pt x="291" y="713"/>
                    <a:pt x="293" y="713"/>
                    <a:pt x="294" y="713"/>
                  </a:cubicBezTo>
                  <a:cubicBezTo>
                    <a:pt x="338" y="713"/>
                    <a:pt x="402" y="531"/>
                    <a:pt x="318" y="294"/>
                  </a:cubicBezTo>
                  <a:cubicBezTo>
                    <a:pt x="242" y="92"/>
                    <a:pt x="78" y="0"/>
                    <a:pt x="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2"/>
            <p:cNvSpPr/>
            <p:nvPr/>
          </p:nvSpPr>
          <p:spPr>
            <a:xfrm>
              <a:off x="4539827" y="3938631"/>
              <a:ext cx="21042" cy="64667"/>
            </a:xfrm>
            <a:custGeom>
              <a:avLst/>
              <a:gdLst/>
              <a:ahLst/>
              <a:cxnLst/>
              <a:rect l="l" t="t" r="r" b="b"/>
              <a:pathLst>
                <a:path w="232" h="713" extrusionOk="0">
                  <a:moveTo>
                    <a:pt x="40" y="0"/>
                  </a:moveTo>
                  <a:cubicBezTo>
                    <a:pt x="36" y="0"/>
                    <a:pt x="32" y="2"/>
                    <a:pt x="30" y="4"/>
                  </a:cubicBezTo>
                  <a:cubicBezTo>
                    <a:pt x="1" y="33"/>
                    <a:pt x="87" y="163"/>
                    <a:pt x="102" y="351"/>
                  </a:cubicBezTo>
                  <a:cubicBezTo>
                    <a:pt x="102" y="538"/>
                    <a:pt x="30" y="683"/>
                    <a:pt x="59" y="712"/>
                  </a:cubicBezTo>
                  <a:cubicBezTo>
                    <a:pt x="60" y="712"/>
                    <a:pt x="62" y="713"/>
                    <a:pt x="63" y="713"/>
                  </a:cubicBezTo>
                  <a:cubicBezTo>
                    <a:pt x="100" y="713"/>
                    <a:pt x="231" y="571"/>
                    <a:pt x="217" y="351"/>
                  </a:cubicBezTo>
                  <a:cubicBezTo>
                    <a:pt x="204" y="128"/>
                    <a:pt x="84" y="0"/>
                    <a:pt x="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2"/>
            <p:cNvSpPr/>
            <p:nvPr/>
          </p:nvSpPr>
          <p:spPr>
            <a:xfrm>
              <a:off x="4461282" y="3923212"/>
              <a:ext cx="24851" cy="58137"/>
            </a:xfrm>
            <a:custGeom>
              <a:avLst/>
              <a:gdLst/>
              <a:ahLst/>
              <a:cxnLst/>
              <a:rect l="l" t="t" r="r" b="b"/>
              <a:pathLst>
                <a:path w="274" h="641" extrusionOk="0">
                  <a:moveTo>
                    <a:pt x="164" y="0"/>
                  </a:moveTo>
                  <a:cubicBezTo>
                    <a:pt x="162" y="0"/>
                    <a:pt x="161" y="0"/>
                    <a:pt x="160" y="1"/>
                  </a:cubicBezTo>
                  <a:cubicBezTo>
                    <a:pt x="131" y="15"/>
                    <a:pt x="160" y="145"/>
                    <a:pt x="116" y="319"/>
                  </a:cubicBezTo>
                  <a:cubicBezTo>
                    <a:pt x="73" y="492"/>
                    <a:pt x="1" y="607"/>
                    <a:pt x="30" y="636"/>
                  </a:cubicBezTo>
                  <a:cubicBezTo>
                    <a:pt x="31" y="639"/>
                    <a:pt x="34" y="641"/>
                    <a:pt x="38" y="641"/>
                  </a:cubicBezTo>
                  <a:cubicBezTo>
                    <a:pt x="72" y="641"/>
                    <a:pt x="193" y="529"/>
                    <a:pt x="232" y="348"/>
                  </a:cubicBezTo>
                  <a:cubicBezTo>
                    <a:pt x="273" y="154"/>
                    <a:pt x="196"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2"/>
            <p:cNvSpPr/>
            <p:nvPr/>
          </p:nvSpPr>
          <p:spPr>
            <a:xfrm>
              <a:off x="5496970" y="3921942"/>
              <a:ext cx="335218" cy="725399"/>
            </a:xfrm>
            <a:custGeom>
              <a:avLst/>
              <a:gdLst/>
              <a:ahLst/>
              <a:cxnLst/>
              <a:rect l="l" t="t" r="r" b="b"/>
              <a:pathLst>
                <a:path w="3696" h="7998" extrusionOk="0">
                  <a:moveTo>
                    <a:pt x="3696" y="1"/>
                  </a:moveTo>
                  <a:lnTo>
                    <a:pt x="0" y="102"/>
                  </a:lnTo>
                  <a:lnTo>
                    <a:pt x="101" y="7998"/>
                  </a:lnTo>
                  <a:lnTo>
                    <a:pt x="2757" y="7103"/>
                  </a:lnTo>
                  <a:lnTo>
                    <a:pt x="3696"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2"/>
            <p:cNvSpPr/>
            <p:nvPr/>
          </p:nvSpPr>
          <p:spPr>
            <a:xfrm>
              <a:off x="5415795" y="4522914"/>
              <a:ext cx="381020" cy="502192"/>
            </a:xfrm>
            <a:custGeom>
              <a:avLst/>
              <a:gdLst/>
              <a:ahLst/>
              <a:cxnLst/>
              <a:rect l="l" t="t" r="r" b="b"/>
              <a:pathLst>
                <a:path w="4201" h="5537" extrusionOk="0">
                  <a:moveTo>
                    <a:pt x="3667" y="0"/>
                  </a:moveTo>
                  <a:cubicBezTo>
                    <a:pt x="3667" y="0"/>
                    <a:pt x="2718" y="799"/>
                    <a:pt x="1822" y="799"/>
                  </a:cubicBezTo>
                  <a:cubicBezTo>
                    <a:pt x="1506" y="799"/>
                    <a:pt x="1198" y="700"/>
                    <a:pt x="939" y="434"/>
                  </a:cubicBezTo>
                  <a:lnTo>
                    <a:pt x="751" y="997"/>
                  </a:lnTo>
                  <a:lnTo>
                    <a:pt x="44" y="4923"/>
                  </a:lnTo>
                  <a:cubicBezTo>
                    <a:pt x="0" y="5183"/>
                    <a:pt x="159" y="5443"/>
                    <a:pt x="404" y="5515"/>
                  </a:cubicBezTo>
                  <a:cubicBezTo>
                    <a:pt x="457" y="5530"/>
                    <a:pt x="509" y="5537"/>
                    <a:pt x="560" y="5537"/>
                  </a:cubicBezTo>
                  <a:cubicBezTo>
                    <a:pt x="707" y="5537"/>
                    <a:pt x="846" y="5478"/>
                    <a:pt x="953" y="5370"/>
                  </a:cubicBezTo>
                  <a:cubicBezTo>
                    <a:pt x="1646" y="4591"/>
                    <a:pt x="4201" y="1718"/>
                    <a:pt x="4143" y="1357"/>
                  </a:cubicBezTo>
                  <a:lnTo>
                    <a:pt x="4057" y="419"/>
                  </a:lnTo>
                  <a:cubicBezTo>
                    <a:pt x="4028" y="217"/>
                    <a:pt x="3883" y="58"/>
                    <a:pt x="3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2"/>
            <p:cNvSpPr/>
            <p:nvPr/>
          </p:nvSpPr>
          <p:spPr>
            <a:xfrm>
              <a:off x="5458967" y="4617150"/>
              <a:ext cx="331318" cy="407867"/>
            </a:xfrm>
            <a:custGeom>
              <a:avLst/>
              <a:gdLst/>
              <a:ahLst/>
              <a:cxnLst/>
              <a:rect l="l" t="t" r="r" b="b"/>
              <a:pathLst>
                <a:path w="3653" h="4497" extrusionOk="0">
                  <a:moveTo>
                    <a:pt x="3609" y="1"/>
                  </a:moveTo>
                  <a:lnTo>
                    <a:pt x="1" y="4490"/>
                  </a:lnTo>
                  <a:cubicBezTo>
                    <a:pt x="26" y="4495"/>
                    <a:pt x="52" y="4497"/>
                    <a:pt x="77" y="4497"/>
                  </a:cubicBezTo>
                  <a:cubicBezTo>
                    <a:pt x="220" y="4497"/>
                    <a:pt x="350" y="4430"/>
                    <a:pt x="448" y="4331"/>
                  </a:cubicBezTo>
                  <a:cubicBezTo>
                    <a:pt x="2397" y="2152"/>
                    <a:pt x="3191" y="1127"/>
                    <a:pt x="3480" y="679"/>
                  </a:cubicBezTo>
                  <a:cubicBezTo>
                    <a:pt x="3595" y="549"/>
                    <a:pt x="3653" y="376"/>
                    <a:pt x="3624" y="203"/>
                  </a:cubicBezTo>
                  <a:lnTo>
                    <a:pt x="3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2"/>
            <p:cNvSpPr/>
            <p:nvPr/>
          </p:nvSpPr>
          <p:spPr>
            <a:xfrm>
              <a:off x="5716914" y="4559012"/>
              <a:ext cx="58953" cy="52877"/>
            </a:xfrm>
            <a:custGeom>
              <a:avLst/>
              <a:gdLst/>
              <a:ahLst/>
              <a:cxnLst/>
              <a:rect l="l" t="t" r="r" b="b"/>
              <a:pathLst>
                <a:path w="650" h="583" extrusionOk="0">
                  <a:moveTo>
                    <a:pt x="325" y="0"/>
                  </a:moveTo>
                  <a:cubicBezTo>
                    <a:pt x="268" y="0"/>
                    <a:pt x="209" y="17"/>
                    <a:pt x="159" y="50"/>
                  </a:cubicBezTo>
                  <a:cubicBezTo>
                    <a:pt x="150" y="60"/>
                    <a:pt x="140" y="69"/>
                    <a:pt x="130" y="79"/>
                  </a:cubicBezTo>
                  <a:lnTo>
                    <a:pt x="130" y="79"/>
                  </a:lnTo>
                  <a:cubicBezTo>
                    <a:pt x="15" y="180"/>
                    <a:pt x="0" y="353"/>
                    <a:pt x="87" y="483"/>
                  </a:cubicBezTo>
                  <a:cubicBezTo>
                    <a:pt x="145" y="549"/>
                    <a:pt x="226" y="582"/>
                    <a:pt x="309" y="582"/>
                  </a:cubicBezTo>
                  <a:cubicBezTo>
                    <a:pt x="372" y="582"/>
                    <a:pt x="435" y="563"/>
                    <a:pt x="491" y="526"/>
                  </a:cubicBezTo>
                  <a:cubicBezTo>
                    <a:pt x="621" y="440"/>
                    <a:pt x="650" y="252"/>
                    <a:pt x="563" y="122"/>
                  </a:cubicBezTo>
                  <a:cubicBezTo>
                    <a:pt x="510" y="42"/>
                    <a:pt x="418" y="0"/>
                    <a:pt x="3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2"/>
            <p:cNvSpPr/>
            <p:nvPr/>
          </p:nvSpPr>
          <p:spPr>
            <a:xfrm>
              <a:off x="5451077" y="4778232"/>
              <a:ext cx="97046" cy="44623"/>
            </a:xfrm>
            <a:custGeom>
              <a:avLst/>
              <a:gdLst/>
              <a:ahLst/>
              <a:cxnLst/>
              <a:rect l="l" t="t" r="r" b="b"/>
              <a:pathLst>
                <a:path w="1070" h="492" extrusionOk="0">
                  <a:moveTo>
                    <a:pt x="322" y="0"/>
                  </a:moveTo>
                  <a:cubicBezTo>
                    <a:pt x="272" y="0"/>
                    <a:pt x="222" y="5"/>
                    <a:pt x="174" y="15"/>
                  </a:cubicBezTo>
                  <a:cubicBezTo>
                    <a:pt x="59" y="44"/>
                    <a:pt x="1" y="87"/>
                    <a:pt x="1" y="101"/>
                  </a:cubicBezTo>
                  <a:cubicBezTo>
                    <a:pt x="45" y="98"/>
                    <a:pt x="90" y="96"/>
                    <a:pt x="136" y="96"/>
                  </a:cubicBezTo>
                  <a:cubicBezTo>
                    <a:pt x="283" y="96"/>
                    <a:pt x="435" y="115"/>
                    <a:pt x="578" y="159"/>
                  </a:cubicBezTo>
                  <a:cubicBezTo>
                    <a:pt x="752" y="246"/>
                    <a:pt x="925" y="361"/>
                    <a:pt x="1055" y="491"/>
                  </a:cubicBezTo>
                  <a:cubicBezTo>
                    <a:pt x="1069" y="491"/>
                    <a:pt x="1055" y="419"/>
                    <a:pt x="983" y="332"/>
                  </a:cubicBezTo>
                  <a:cubicBezTo>
                    <a:pt x="896" y="202"/>
                    <a:pt x="766" y="116"/>
                    <a:pt x="622" y="58"/>
                  </a:cubicBezTo>
                  <a:cubicBezTo>
                    <a:pt x="525" y="20"/>
                    <a:pt x="423"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2"/>
            <p:cNvSpPr/>
            <p:nvPr/>
          </p:nvSpPr>
          <p:spPr>
            <a:xfrm>
              <a:off x="5431758" y="4857956"/>
              <a:ext cx="90153" cy="27753"/>
            </a:xfrm>
            <a:custGeom>
              <a:avLst/>
              <a:gdLst/>
              <a:ahLst/>
              <a:cxnLst/>
              <a:rect l="l" t="t" r="r" b="b"/>
              <a:pathLst>
                <a:path w="994" h="306" extrusionOk="0">
                  <a:moveTo>
                    <a:pt x="364" y="0"/>
                  </a:moveTo>
                  <a:cubicBezTo>
                    <a:pt x="148" y="0"/>
                    <a:pt x="0" y="80"/>
                    <a:pt x="12" y="103"/>
                  </a:cubicBezTo>
                  <a:cubicBezTo>
                    <a:pt x="171" y="103"/>
                    <a:pt x="344" y="103"/>
                    <a:pt x="503" y="117"/>
                  </a:cubicBezTo>
                  <a:cubicBezTo>
                    <a:pt x="661" y="175"/>
                    <a:pt x="820" y="233"/>
                    <a:pt x="965" y="305"/>
                  </a:cubicBezTo>
                  <a:cubicBezTo>
                    <a:pt x="993" y="276"/>
                    <a:pt x="835" y="74"/>
                    <a:pt x="532" y="16"/>
                  </a:cubicBezTo>
                  <a:cubicBezTo>
                    <a:pt x="472" y="5"/>
                    <a:pt x="416" y="0"/>
                    <a:pt x="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2"/>
            <p:cNvSpPr/>
            <p:nvPr/>
          </p:nvSpPr>
          <p:spPr>
            <a:xfrm>
              <a:off x="5468128" y="4699051"/>
              <a:ext cx="132328" cy="43988"/>
            </a:xfrm>
            <a:custGeom>
              <a:avLst/>
              <a:gdLst/>
              <a:ahLst/>
              <a:cxnLst/>
              <a:rect l="l" t="t" r="r" b="b"/>
              <a:pathLst>
                <a:path w="1459" h="485" extrusionOk="0">
                  <a:moveTo>
                    <a:pt x="398" y="0"/>
                  </a:moveTo>
                  <a:cubicBezTo>
                    <a:pt x="264" y="0"/>
                    <a:pt x="131" y="22"/>
                    <a:pt x="1" y="65"/>
                  </a:cubicBezTo>
                  <a:cubicBezTo>
                    <a:pt x="15" y="94"/>
                    <a:pt x="362" y="51"/>
                    <a:pt x="766" y="166"/>
                  </a:cubicBezTo>
                  <a:cubicBezTo>
                    <a:pt x="1157" y="278"/>
                    <a:pt x="1413" y="484"/>
                    <a:pt x="1455" y="484"/>
                  </a:cubicBezTo>
                  <a:cubicBezTo>
                    <a:pt x="1457" y="484"/>
                    <a:pt x="1458" y="484"/>
                    <a:pt x="1459" y="484"/>
                  </a:cubicBezTo>
                  <a:cubicBezTo>
                    <a:pt x="1285" y="267"/>
                    <a:pt x="1054" y="123"/>
                    <a:pt x="795" y="65"/>
                  </a:cubicBezTo>
                  <a:cubicBezTo>
                    <a:pt x="665" y="22"/>
                    <a:pt x="53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2"/>
            <p:cNvSpPr/>
            <p:nvPr/>
          </p:nvSpPr>
          <p:spPr>
            <a:xfrm>
              <a:off x="5478649" y="4621776"/>
              <a:ext cx="119177" cy="19500"/>
            </a:xfrm>
            <a:custGeom>
              <a:avLst/>
              <a:gdLst/>
              <a:ahLst/>
              <a:cxnLst/>
              <a:rect l="l" t="t" r="r" b="b"/>
              <a:pathLst>
                <a:path w="1314" h="215" extrusionOk="0">
                  <a:moveTo>
                    <a:pt x="783" y="0"/>
                  </a:moveTo>
                  <a:cubicBezTo>
                    <a:pt x="743" y="0"/>
                    <a:pt x="704" y="3"/>
                    <a:pt x="664" y="8"/>
                  </a:cubicBezTo>
                  <a:cubicBezTo>
                    <a:pt x="274" y="22"/>
                    <a:pt x="0" y="181"/>
                    <a:pt x="15" y="210"/>
                  </a:cubicBezTo>
                  <a:cubicBezTo>
                    <a:pt x="16" y="213"/>
                    <a:pt x="22" y="215"/>
                    <a:pt x="31" y="215"/>
                  </a:cubicBezTo>
                  <a:cubicBezTo>
                    <a:pt x="98" y="215"/>
                    <a:pt x="348" y="134"/>
                    <a:pt x="664" y="109"/>
                  </a:cubicBezTo>
                  <a:cubicBezTo>
                    <a:pt x="692" y="108"/>
                    <a:pt x="720" y="107"/>
                    <a:pt x="747" y="107"/>
                  </a:cubicBezTo>
                  <a:cubicBezTo>
                    <a:pt x="1018" y="107"/>
                    <a:pt x="1235" y="158"/>
                    <a:pt x="1296" y="158"/>
                  </a:cubicBezTo>
                  <a:cubicBezTo>
                    <a:pt x="1308" y="158"/>
                    <a:pt x="1314" y="156"/>
                    <a:pt x="1314" y="152"/>
                  </a:cubicBezTo>
                  <a:cubicBezTo>
                    <a:pt x="1158" y="56"/>
                    <a:pt x="973" y="0"/>
                    <a:pt x="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2"/>
            <p:cNvSpPr/>
            <p:nvPr/>
          </p:nvSpPr>
          <p:spPr>
            <a:xfrm>
              <a:off x="5452437" y="4550668"/>
              <a:ext cx="138858" cy="82353"/>
            </a:xfrm>
            <a:custGeom>
              <a:avLst/>
              <a:gdLst/>
              <a:ahLst/>
              <a:cxnLst/>
              <a:rect l="l" t="t" r="r" b="b"/>
              <a:pathLst>
                <a:path w="1531" h="908" extrusionOk="0">
                  <a:moveTo>
                    <a:pt x="1291" y="93"/>
                  </a:moveTo>
                  <a:cubicBezTo>
                    <a:pt x="1327" y="93"/>
                    <a:pt x="1365" y="110"/>
                    <a:pt x="1386" y="142"/>
                  </a:cubicBezTo>
                  <a:cubicBezTo>
                    <a:pt x="1415" y="185"/>
                    <a:pt x="1415" y="243"/>
                    <a:pt x="1415" y="301"/>
                  </a:cubicBezTo>
                  <a:cubicBezTo>
                    <a:pt x="1365" y="537"/>
                    <a:pt x="1165" y="731"/>
                    <a:pt x="926" y="780"/>
                  </a:cubicBezTo>
                  <a:lnTo>
                    <a:pt x="926" y="780"/>
                  </a:lnTo>
                  <a:cubicBezTo>
                    <a:pt x="915" y="743"/>
                    <a:pt x="898" y="710"/>
                    <a:pt x="881" y="676"/>
                  </a:cubicBezTo>
                  <a:cubicBezTo>
                    <a:pt x="871" y="655"/>
                    <a:pt x="861" y="634"/>
                    <a:pt x="850" y="614"/>
                  </a:cubicBezTo>
                  <a:lnTo>
                    <a:pt x="850" y="614"/>
                  </a:lnTo>
                  <a:cubicBezTo>
                    <a:pt x="896" y="505"/>
                    <a:pt x="949" y="401"/>
                    <a:pt x="1011" y="301"/>
                  </a:cubicBezTo>
                  <a:cubicBezTo>
                    <a:pt x="1069" y="214"/>
                    <a:pt x="1155" y="142"/>
                    <a:pt x="1256" y="99"/>
                  </a:cubicBezTo>
                  <a:cubicBezTo>
                    <a:pt x="1267" y="95"/>
                    <a:pt x="1279" y="93"/>
                    <a:pt x="1291" y="93"/>
                  </a:cubicBezTo>
                  <a:close/>
                  <a:moveTo>
                    <a:pt x="214" y="165"/>
                  </a:moveTo>
                  <a:cubicBezTo>
                    <a:pt x="224" y="165"/>
                    <a:pt x="235" y="167"/>
                    <a:pt x="246" y="171"/>
                  </a:cubicBezTo>
                  <a:cubicBezTo>
                    <a:pt x="361" y="200"/>
                    <a:pt x="448" y="257"/>
                    <a:pt x="535" y="330"/>
                  </a:cubicBezTo>
                  <a:cubicBezTo>
                    <a:pt x="626" y="421"/>
                    <a:pt x="712" y="517"/>
                    <a:pt x="789" y="621"/>
                  </a:cubicBezTo>
                  <a:lnTo>
                    <a:pt x="789" y="621"/>
                  </a:lnTo>
                  <a:cubicBezTo>
                    <a:pt x="779" y="654"/>
                    <a:pt x="771" y="686"/>
                    <a:pt x="765" y="719"/>
                  </a:cubicBezTo>
                  <a:cubicBezTo>
                    <a:pt x="755" y="741"/>
                    <a:pt x="748" y="765"/>
                    <a:pt x="744" y="789"/>
                  </a:cubicBezTo>
                  <a:lnTo>
                    <a:pt x="744" y="789"/>
                  </a:lnTo>
                  <a:cubicBezTo>
                    <a:pt x="482" y="767"/>
                    <a:pt x="251" y="613"/>
                    <a:pt x="130" y="373"/>
                  </a:cubicBezTo>
                  <a:cubicBezTo>
                    <a:pt x="116" y="315"/>
                    <a:pt x="116" y="257"/>
                    <a:pt x="130" y="214"/>
                  </a:cubicBezTo>
                  <a:cubicBezTo>
                    <a:pt x="152" y="182"/>
                    <a:pt x="182" y="165"/>
                    <a:pt x="214" y="165"/>
                  </a:cubicBezTo>
                  <a:close/>
                  <a:moveTo>
                    <a:pt x="826" y="674"/>
                  </a:moveTo>
                  <a:cubicBezTo>
                    <a:pt x="851" y="710"/>
                    <a:pt x="875" y="747"/>
                    <a:pt x="896" y="785"/>
                  </a:cubicBezTo>
                  <a:lnTo>
                    <a:pt x="896" y="785"/>
                  </a:lnTo>
                  <a:cubicBezTo>
                    <a:pt x="868" y="789"/>
                    <a:pt x="838" y="792"/>
                    <a:pt x="809" y="792"/>
                  </a:cubicBezTo>
                  <a:cubicBezTo>
                    <a:pt x="801" y="792"/>
                    <a:pt x="793" y="791"/>
                    <a:pt x="785" y="791"/>
                  </a:cubicBezTo>
                  <a:lnTo>
                    <a:pt x="785" y="791"/>
                  </a:lnTo>
                  <a:cubicBezTo>
                    <a:pt x="798" y="752"/>
                    <a:pt x="812" y="713"/>
                    <a:pt x="826" y="674"/>
                  </a:cubicBezTo>
                  <a:close/>
                  <a:moveTo>
                    <a:pt x="1296" y="1"/>
                  </a:moveTo>
                  <a:cubicBezTo>
                    <a:pt x="1274" y="1"/>
                    <a:pt x="1251" y="4"/>
                    <a:pt x="1227" y="12"/>
                  </a:cubicBezTo>
                  <a:cubicBezTo>
                    <a:pt x="1112" y="55"/>
                    <a:pt x="1025" y="142"/>
                    <a:pt x="953" y="257"/>
                  </a:cubicBezTo>
                  <a:cubicBezTo>
                    <a:pt x="898" y="350"/>
                    <a:pt x="849" y="447"/>
                    <a:pt x="813" y="548"/>
                  </a:cubicBezTo>
                  <a:lnTo>
                    <a:pt x="813" y="548"/>
                  </a:lnTo>
                  <a:cubicBezTo>
                    <a:pt x="749" y="445"/>
                    <a:pt x="671" y="355"/>
                    <a:pt x="578" y="272"/>
                  </a:cubicBezTo>
                  <a:cubicBezTo>
                    <a:pt x="491" y="171"/>
                    <a:pt x="390" y="113"/>
                    <a:pt x="275" y="70"/>
                  </a:cubicBezTo>
                  <a:cubicBezTo>
                    <a:pt x="260" y="67"/>
                    <a:pt x="246" y="66"/>
                    <a:pt x="232" y="66"/>
                  </a:cubicBezTo>
                  <a:cubicBezTo>
                    <a:pt x="160" y="66"/>
                    <a:pt x="92" y="96"/>
                    <a:pt x="44" y="156"/>
                  </a:cubicBezTo>
                  <a:cubicBezTo>
                    <a:pt x="15" y="229"/>
                    <a:pt x="0" y="315"/>
                    <a:pt x="44" y="402"/>
                  </a:cubicBezTo>
                  <a:cubicBezTo>
                    <a:pt x="164" y="683"/>
                    <a:pt x="433" y="877"/>
                    <a:pt x="748" y="892"/>
                  </a:cubicBezTo>
                  <a:lnTo>
                    <a:pt x="748" y="892"/>
                  </a:lnTo>
                  <a:cubicBezTo>
                    <a:pt x="749" y="897"/>
                    <a:pt x="750" y="902"/>
                    <a:pt x="751" y="907"/>
                  </a:cubicBezTo>
                  <a:cubicBezTo>
                    <a:pt x="752" y="902"/>
                    <a:pt x="754" y="897"/>
                    <a:pt x="755" y="893"/>
                  </a:cubicBezTo>
                  <a:lnTo>
                    <a:pt x="755" y="893"/>
                  </a:lnTo>
                  <a:cubicBezTo>
                    <a:pt x="766" y="893"/>
                    <a:pt x="777" y="893"/>
                    <a:pt x="788" y="893"/>
                  </a:cubicBezTo>
                  <a:cubicBezTo>
                    <a:pt x="800" y="893"/>
                    <a:pt x="812" y="893"/>
                    <a:pt x="823" y="893"/>
                  </a:cubicBezTo>
                  <a:cubicBezTo>
                    <a:pt x="1170" y="893"/>
                    <a:pt x="1458" y="647"/>
                    <a:pt x="1516" y="301"/>
                  </a:cubicBezTo>
                  <a:cubicBezTo>
                    <a:pt x="1531" y="214"/>
                    <a:pt x="1502" y="142"/>
                    <a:pt x="1458" y="70"/>
                  </a:cubicBezTo>
                  <a:cubicBezTo>
                    <a:pt x="1416" y="28"/>
                    <a:pt x="1358" y="1"/>
                    <a:pt x="1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2"/>
            <p:cNvSpPr/>
            <p:nvPr/>
          </p:nvSpPr>
          <p:spPr>
            <a:xfrm>
              <a:off x="4734920" y="2491982"/>
              <a:ext cx="1974485" cy="1361914"/>
            </a:xfrm>
            <a:custGeom>
              <a:avLst/>
              <a:gdLst/>
              <a:ahLst/>
              <a:cxnLst/>
              <a:rect l="l" t="t" r="r" b="b"/>
              <a:pathLst>
                <a:path w="21770" h="15016" extrusionOk="0">
                  <a:moveTo>
                    <a:pt x="9432" y="0"/>
                  </a:moveTo>
                  <a:cubicBezTo>
                    <a:pt x="8986" y="0"/>
                    <a:pt x="8416" y="101"/>
                    <a:pt x="7810" y="465"/>
                  </a:cubicBezTo>
                  <a:cubicBezTo>
                    <a:pt x="6757" y="1086"/>
                    <a:pt x="1" y="12013"/>
                    <a:pt x="1" y="12013"/>
                  </a:cubicBezTo>
                  <a:lnTo>
                    <a:pt x="4375" y="15016"/>
                  </a:lnTo>
                  <a:lnTo>
                    <a:pt x="10365" y="6124"/>
                  </a:lnTo>
                  <a:lnTo>
                    <a:pt x="12819" y="8231"/>
                  </a:lnTo>
                  <a:cubicBezTo>
                    <a:pt x="12819" y="8231"/>
                    <a:pt x="15769" y="8835"/>
                    <a:pt x="17844" y="8835"/>
                  </a:cubicBezTo>
                  <a:cubicBezTo>
                    <a:pt x="18493" y="8835"/>
                    <a:pt x="19056" y="8776"/>
                    <a:pt x="19416" y="8621"/>
                  </a:cubicBezTo>
                  <a:cubicBezTo>
                    <a:pt x="20947" y="7957"/>
                    <a:pt x="21769" y="6239"/>
                    <a:pt x="21640" y="4767"/>
                  </a:cubicBezTo>
                  <a:cubicBezTo>
                    <a:pt x="21582" y="3901"/>
                    <a:pt x="21380" y="3049"/>
                    <a:pt x="21019" y="2255"/>
                  </a:cubicBezTo>
                  <a:cubicBezTo>
                    <a:pt x="20037" y="2409"/>
                    <a:pt x="19232" y="2678"/>
                    <a:pt x="18288" y="2678"/>
                  </a:cubicBezTo>
                  <a:cubicBezTo>
                    <a:pt x="17553" y="2678"/>
                    <a:pt x="16733" y="2515"/>
                    <a:pt x="15678" y="2010"/>
                  </a:cubicBezTo>
                  <a:lnTo>
                    <a:pt x="10365" y="162"/>
                  </a:lnTo>
                  <a:cubicBezTo>
                    <a:pt x="10365" y="162"/>
                    <a:pt x="9997" y="0"/>
                    <a:pt x="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2"/>
            <p:cNvSpPr/>
            <p:nvPr/>
          </p:nvSpPr>
          <p:spPr>
            <a:xfrm>
              <a:off x="5410534" y="2994001"/>
              <a:ext cx="487136" cy="1263235"/>
            </a:xfrm>
            <a:custGeom>
              <a:avLst/>
              <a:gdLst/>
              <a:ahLst/>
              <a:cxnLst/>
              <a:rect l="l" t="t" r="r" b="b"/>
              <a:pathLst>
                <a:path w="5371" h="13928" extrusionOk="0">
                  <a:moveTo>
                    <a:pt x="3032" y="0"/>
                  </a:moveTo>
                  <a:cubicBezTo>
                    <a:pt x="2173" y="0"/>
                    <a:pt x="1401" y="329"/>
                    <a:pt x="1401" y="329"/>
                  </a:cubicBezTo>
                  <a:cubicBezTo>
                    <a:pt x="1401" y="329"/>
                    <a:pt x="968" y="1137"/>
                    <a:pt x="520" y="2061"/>
                  </a:cubicBezTo>
                  <a:cubicBezTo>
                    <a:pt x="58" y="2999"/>
                    <a:pt x="0" y="5915"/>
                    <a:pt x="0" y="5915"/>
                  </a:cubicBezTo>
                  <a:lnTo>
                    <a:pt x="188" y="13797"/>
                  </a:lnTo>
                  <a:lnTo>
                    <a:pt x="4793" y="13927"/>
                  </a:lnTo>
                  <a:cubicBezTo>
                    <a:pt x="4793" y="13927"/>
                    <a:pt x="4909" y="11170"/>
                    <a:pt x="5038" y="8225"/>
                  </a:cubicBezTo>
                  <a:cubicBezTo>
                    <a:pt x="5183" y="5237"/>
                    <a:pt x="5370" y="2032"/>
                    <a:pt x="5082" y="1311"/>
                  </a:cubicBezTo>
                  <a:cubicBezTo>
                    <a:pt x="4669" y="272"/>
                    <a:pt x="3814" y="0"/>
                    <a:pt x="30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2"/>
            <p:cNvSpPr/>
            <p:nvPr/>
          </p:nvSpPr>
          <p:spPr>
            <a:xfrm>
              <a:off x="4731020" y="2693878"/>
              <a:ext cx="1030505" cy="1165281"/>
            </a:xfrm>
            <a:custGeom>
              <a:avLst/>
              <a:gdLst/>
              <a:ahLst/>
              <a:cxnLst/>
              <a:rect l="l" t="t" r="r" b="b"/>
              <a:pathLst>
                <a:path w="11362" h="12848" extrusionOk="0">
                  <a:moveTo>
                    <a:pt x="6049" y="520"/>
                  </a:moveTo>
                  <a:lnTo>
                    <a:pt x="6020" y="563"/>
                  </a:lnTo>
                  <a:cubicBezTo>
                    <a:pt x="6034" y="549"/>
                    <a:pt x="6049" y="534"/>
                    <a:pt x="6049" y="520"/>
                  </a:cubicBezTo>
                  <a:close/>
                  <a:moveTo>
                    <a:pt x="10408" y="0"/>
                  </a:moveTo>
                  <a:lnTo>
                    <a:pt x="10452" y="58"/>
                  </a:lnTo>
                  <a:cubicBezTo>
                    <a:pt x="10495" y="87"/>
                    <a:pt x="10553" y="145"/>
                    <a:pt x="10611" y="217"/>
                  </a:cubicBezTo>
                  <a:cubicBezTo>
                    <a:pt x="11130" y="780"/>
                    <a:pt x="11361" y="1545"/>
                    <a:pt x="11231" y="2310"/>
                  </a:cubicBezTo>
                  <a:cubicBezTo>
                    <a:pt x="11188" y="2584"/>
                    <a:pt x="11101" y="2873"/>
                    <a:pt x="10986" y="3133"/>
                  </a:cubicBezTo>
                  <a:cubicBezTo>
                    <a:pt x="10842" y="3421"/>
                    <a:pt x="10639" y="3681"/>
                    <a:pt x="10394" y="3883"/>
                  </a:cubicBezTo>
                  <a:lnTo>
                    <a:pt x="4403" y="12740"/>
                  </a:lnTo>
                  <a:lnTo>
                    <a:pt x="4403" y="12740"/>
                  </a:lnTo>
                  <a:lnTo>
                    <a:pt x="3941" y="12415"/>
                  </a:lnTo>
                  <a:lnTo>
                    <a:pt x="87" y="9778"/>
                  </a:lnTo>
                  <a:lnTo>
                    <a:pt x="87" y="9778"/>
                  </a:lnTo>
                  <a:cubicBezTo>
                    <a:pt x="1756" y="7060"/>
                    <a:pt x="3266" y="4759"/>
                    <a:pt x="4346" y="3118"/>
                  </a:cubicBezTo>
                  <a:lnTo>
                    <a:pt x="5601" y="1213"/>
                  </a:lnTo>
                  <a:lnTo>
                    <a:pt x="5933" y="693"/>
                  </a:lnTo>
                  <a:lnTo>
                    <a:pt x="5587" y="1198"/>
                  </a:lnTo>
                  <a:lnTo>
                    <a:pt x="4302" y="3089"/>
                  </a:lnTo>
                  <a:cubicBezTo>
                    <a:pt x="3220" y="4735"/>
                    <a:pt x="1704" y="7045"/>
                    <a:pt x="15" y="9773"/>
                  </a:cubicBezTo>
                  <a:lnTo>
                    <a:pt x="0" y="9802"/>
                  </a:lnTo>
                  <a:lnTo>
                    <a:pt x="29" y="9816"/>
                  </a:lnTo>
                  <a:lnTo>
                    <a:pt x="3898" y="12487"/>
                  </a:lnTo>
                  <a:lnTo>
                    <a:pt x="4389" y="12819"/>
                  </a:lnTo>
                  <a:lnTo>
                    <a:pt x="4418" y="12848"/>
                  </a:lnTo>
                  <a:lnTo>
                    <a:pt x="4432" y="12819"/>
                  </a:lnTo>
                  <a:lnTo>
                    <a:pt x="10423" y="3912"/>
                  </a:lnTo>
                  <a:cubicBezTo>
                    <a:pt x="10683" y="3710"/>
                    <a:pt x="10885" y="3450"/>
                    <a:pt x="11029" y="3147"/>
                  </a:cubicBezTo>
                  <a:cubicBezTo>
                    <a:pt x="11145" y="2873"/>
                    <a:pt x="11231" y="2599"/>
                    <a:pt x="11275" y="2310"/>
                  </a:cubicBezTo>
                  <a:cubicBezTo>
                    <a:pt x="11347" y="1848"/>
                    <a:pt x="11289" y="1372"/>
                    <a:pt x="11101" y="938"/>
                  </a:cubicBezTo>
                  <a:cubicBezTo>
                    <a:pt x="10986" y="664"/>
                    <a:pt x="10827" y="419"/>
                    <a:pt x="10625" y="202"/>
                  </a:cubicBezTo>
                  <a:cubicBezTo>
                    <a:pt x="10553" y="130"/>
                    <a:pt x="10481" y="58"/>
                    <a:pt x="10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2"/>
            <p:cNvSpPr/>
            <p:nvPr/>
          </p:nvSpPr>
          <p:spPr>
            <a:xfrm>
              <a:off x="6147642" y="2671566"/>
              <a:ext cx="301206" cy="333948"/>
            </a:xfrm>
            <a:custGeom>
              <a:avLst/>
              <a:gdLst/>
              <a:ahLst/>
              <a:cxnLst/>
              <a:rect l="l" t="t" r="r" b="b"/>
              <a:pathLst>
                <a:path w="3321" h="3682" extrusionOk="0">
                  <a:moveTo>
                    <a:pt x="1" y="1"/>
                  </a:moveTo>
                  <a:cubicBezTo>
                    <a:pt x="58" y="44"/>
                    <a:pt x="131" y="73"/>
                    <a:pt x="188" y="102"/>
                  </a:cubicBezTo>
                  <a:lnTo>
                    <a:pt x="708" y="347"/>
                  </a:lnTo>
                  <a:cubicBezTo>
                    <a:pt x="1271" y="607"/>
                    <a:pt x="1791" y="939"/>
                    <a:pt x="2267" y="1343"/>
                  </a:cubicBezTo>
                  <a:cubicBezTo>
                    <a:pt x="2743" y="1762"/>
                    <a:pt x="3061" y="2310"/>
                    <a:pt x="3220" y="2917"/>
                  </a:cubicBezTo>
                  <a:cubicBezTo>
                    <a:pt x="3263" y="3162"/>
                    <a:pt x="3277" y="3422"/>
                    <a:pt x="3263" y="3682"/>
                  </a:cubicBezTo>
                  <a:cubicBezTo>
                    <a:pt x="3263" y="3682"/>
                    <a:pt x="3277" y="3667"/>
                    <a:pt x="3277" y="3624"/>
                  </a:cubicBezTo>
                  <a:cubicBezTo>
                    <a:pt x="3292" y="3595"/>
                    <a:pt x="3306" y="3537"/>
                    <a:pt x="3306" y="3480"/>
                  </a:cubicBezTo>
                  <a:cubicBezTo>
                    <a:pt x="3321" y="3278"/>
                    <a:pt x="3306" y="3090"/>
                    <a:pt x="3277" y="2902"/>
                  </a:cubicBezTo>
                  <a:cubicBezTo>
                    <a:pt x="3133" y="2282"/>
                    <a:pt x="2801" y="1719"/>
                    <a:pt x="2325" y="1300"/>
                  </a:cubicBezTo>
                  <a:cubicBezTo>
                    <a:pt x="1848" y="881"/>
                    <a:pt x="1300" y="549"/>
                    <a:pt x="722" y="304"/>
                  </a:cubicBezTo>
                  <a:cubicBezTo>
                    <a:pt x="506" y="203"/>
                    <a:pt x="333" y="116"/>
                    <a:pt x="203" y="73"/>
                  </a:cubicBezTo>
                  <a:cubicBezTo>
                    <a:pt x="145" y="44"/>
                    <a:pt x="73" y="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2"/>
            <p:cNvSpPr/>
            <p:nvPr/>
          </p:nvSpPr>
          <p:spPr>
            <a:xfrm>
              <a:off x="5716914" y="3005429"/>
              <a:ext cx="178130" cy="1251807"/>
            </a:xfrm>
            <a:custGeom>
              <a:avLst/>
              <a:gdLst/>
              <a:ahLst/>
              <a:cxnLst/>
              <a:rect l="l" t="t" r="r" b="b"/>
              <a:pathLst>
                <a:path w="1964" h="13802" extrusionOk="0">
                  <a:moveTo>
                    <a:pt x="0" y="1"/>
                  </a:moveTo>
                  <a:cubicBezTo>
                    <a:pt x="0" y="1"/>
                    <a:pt x="58" y="1"/>
                    <a:pt x="159" y="15"/>
                  </a:cubicBezTo>
                  <a:cubicBezTo>
                    <a:pt x="304" y="30"/>
                    <a:pt x="433" y="59"/>
                    <a:pt x="578" y="102"/>
                  </a:cubicBezTo>
                  <a:cubicBezTo>
                    <a:pt x="794" y="160"/>
                    <a:pt x="996" y="275"/>
                    <a:pt x="1170" y="419"/>
                  </a:cubicBezTo>
                  <a:cubicBezTo>
                    <a:pt x="1401" y="607"/>
                    <a:pt x="1588" y="853"/>
                    <a:pt x="1704" y="1127"/>
                  </a:cubicBezTo>
                  <a:cubicBezTo>
                    <a:pt x="1964" y="1748"/>
                    <a:pt x="1863" y="2570"/>
                    <a:pt x="1819" y="3451"/>
                  </a:cubicBezTo>
                  <a:cubicBezTo>
                    <a:pt x="1776" y="4346"/>
                    <a:pt x="1747" y="5327"/>
                    <a:pt x="1704" y="6352"/>
                  </a:cubicBezTo>
                  <a:cubicBezTo>
                    <a:pt x="1617" y="8402"/>
                    <a:pt x="1545" y="10264"/>
                    <a:pt x="1487" y="11607"/>
                  </a:cubicBezTo>
                  <a:cubicBezTo>
                    <a:pt x="1458" y="12285"/>
                    <a:pt x="1444" y="12819"/>
                    <a:pt x="1429" y="13209"/>
                  </a:cubicBezTo>
                  <a:cubicBezTo>
                    <a:pt x="1415" y="13397"/>
                    <a:pt x="1415" y="13541"/>
                    <a:pt x="1415" y="13642"/>
                  </a:cubicBezTo>
                  <a:cubicBezTo>
                    <a:pt x="1415" y="13700"/>
                    <a:pt x="1415" y="13743"/>
                    <a:pt x="1415" y="13801"/>
                  </a:cubicBezTo>
                  <a:cubicBezTo>
                    <a:pt x="1429" y="13743"/>
                    <a:pt x="1444" y="13700"/>
                    <a:pt x="1444" y="13642"/>
                  </a:cubicBezTo>
                  <a:cubicBezTo>
                    <a:pt x="1444" y="13541"/>
                    <a:pt x="1458" y="13397"/>
                    <a:pt x="1458" y="13209"/>
                  </a:cubicBezTo>
                  <a:cubicBezTo>
                    <a:pt x="1487" y="12819"/>
                    <a:pt x="1516" y="12285"/>
                    <a:pt x="1545" y="11621"/>
                  </a:cubicBezTo>
                  <a:cubicBezTo>
                    <a:pt x="1603" y="10264"/>
                    <a:pt x="1689" y="8402"/>
                    <a:pt x="1790" y="6352"/>
                  </a:cubicBezTo>
                  <a:cubicBezTo>
                    <a:pt x="1834" y="5327"/>
                    <a:pt x="1863" y="4346"/>
                    <a:pt x="1906" y="3465"/>
                  </a:cubicBezTo>
                  <a:cubicBezTo>
                    <a:pt x="1920" y="3018"/>
                    <a:pt x="1949" y="2599"/>
                    <a:pt x="1949" y="2195"/>
                  </a:cubicBezTo>
                  <a:cubicBezTo>
                    <a:pt x="1964" y="1820"/>
                    <a:pt x="1891" y="1444"/>
                    <a:pt x="1761" y="1098"/>
                  </a:cubicBezTo>
                  <a:cubicBezTo>
                    <a:pt x="1545" y="593"/>
                    <a:pt x="1112" y="217"/>
                    <a:pt x="592" y="73"/>
                  </a:cubicBezTo>
                  <a:cubicBezTo>
                    <a:pt x="448" y="30"/>
                    <a:pt x="30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32"/>
          <p:cNvGrpSpPr/>
          <p:nvPr/>
        </p:nvGrpSpPr>
        <p:grpSpPr>
          <a:xfrm>
            <a:off x="4946344" y="2518525"/>
            <a:ext cx="838400" cy="830927"/>
            <a:chOff x="6902116" y="1064800"/>
            <a:chExt cx="2093382" cy="2074724"/>
          </a:xfrm>
        </p:grpSpPr>
        <p:sp>
          <p:nvSpPr>
            <p:cNvPr id="945" name="Google Shape;945;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80"/>
        <p:cNvGrpSpPr/>
        <p:nvPr/>
      </p:nvGrpSpPr>
      <p:grpSpPr>
        <a:xfrm>
          <a:off x="0" y="0"/>
          <a:ext cx="0" cy="0"/>
          <a:chOff x="0" y="0"/>
          <a:chExt cx="0" cy="0"/>
        </a:xfrm>
      </p:grpSpPr>
      <p:sp>
        <p:nvSpPr>
          <p:cNvPr id="1581" name="Google Shape;158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582" name="Google Shape;1582;p49"/>
          <p:cNvSpPr txBox="1">
            <a:spLocks noGrp="1"/>
          </p:cNvSpPr>
          <p:nvPr>
            <p:ph type="subTitle" idx="1"/>
          </p:nvPr>
        </p:nvSpPr>
        <p:spPr>
          <a:xfrm>
            <a:off x="720000" y="1212525"/>
            <a:ext cx="7704000" cy="339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0"/>
              </a:spcBef>
              <a:spcAft>
                <a:spcPts val="0"/>
              </a:spcAft>
              <a:buNone/>
            </a:pPr>
            <a:r>
              <a:rPr lang="en" sz="2400" b="1">
                <a:latin typeface="Quicksand"/>
                <a:ea typeface="Quicksand"/>
                <a:cs typeface="Quicksand"/>
                <a:sym typeface="Quicksand"/>
              </a:rPr>
              <a:t>Photos</a:t>
            </a:r>
            <a:endParaRPr/>
          </a:p>
          <a:p>
            <a:pPr marL="457200" lvl="0" indent="-311150" algn="l" rtl="0">
              <a:spcBef>
                <a:spcPts val="0"/>
              </a:spcBef>
              <a:spcAft>
                <a:spcPts val="0"/>
              </a:spcAft>
              <a:buSzPts val="1300"/>
              <a:buChar char="●"/>
            </a:pPr>
            <a:r>
              <a:rPr lang="en">
                <a:solidFill>
                  <a:schemeClr val="hlink"/>
                </a:solidFill>
                <a:uFill>
                  <a:noFill/>
                </a:uFill>
                <a:hlinkClick r:id="rId3"/>
              </a:rPr>
              <a:t>Free photo high angle calculator and cash arrangement</a:t>
            </a:r>
            <a:endParaRPr/>
          </a:p>
          <a:p>
            <a:pPr marL="457200" lvl="0" indent="-311150" algn="l" rtl="0">
              <a:spcBef>
                <a:spcPts val="0"/>
              </a:spcBef>
              <a:spcAft>
                <a:spcPts val="0"/>
              </a:spcAft>
              <a:buSzPts val="1300"/>
              <a:buChar char="●"/>
            </a:pPr>
            <a:r>
              <a:rPr lang="en">
                <a:solidFill>
                  <a:schemeClr val="hlink"/>
                </a:solidFill>
                <a:uFill>
                  <a:noFill/>
                </a:uFill>
                <a:hlinkClick r:id="rId4"/>
              </a:rPr>
              <a:t>Free photo high angle woman writing on paper sheet</a:t>
            </a:r>
            <a:endParaRPr/>
          </a:p>
          <a:p>
            <a:pPr marL="457200" lvl="0" indent="-311150" algn="l" rtl="0">
              <a:spcBef>
                <a:spcPts val="0"/>
              </a:spcBef>
              <a:spcAft>
                <a:spcPts val="0"/>
              </a:spcAft>
              <a:buSzPts val="1300"/>
              <a:buChar char="●"/>
            </a:pPr>
            <a:r>
              <a:rPr lang="en">
                <a:solidFill>
                  <a:schemeClr val="hlink"/>
                </a:solidFill>
                <a:uFill>
                  <a:noFill/>
                </a:uFill>
                <a:hlinkClick r:id="rId5"/>
              </a:rPr>
              <a:t>Female planning environment projects</a:t>
            </a:r>
            <a:endParaRPr/>
          </a:p>
          <a:p>
            <a:pPr marL="457200" lvl="0" indent="-311150" algn="l" rtl="0">
              <a:spcBef>
                <a:spcPts val="0"/>
              </a:spcBef>
              <a:spcAft>
                <a:spcPts val="0"/>
              </a:spcAft>
              <a:buSzPts val="1300"/>
              <a:buChar char="●"/>
            </a:pPr>
            <a:r>
              <a:rPr lang="en">
                <a:solidFill>
                  <a:schemeClr val="hlink"/>
                </a:solidFill>
                <a:uFill>
                  <a:noFill/>
                </a:uFill>
                <a:hlinkClick r:id="rId6"/>
              </a:rPr>
              <a:t>Free photo businessman calculating finance numbers</a:t>
            </a:r>
            <a:endParaRPr/>
          </a:p>
          <a:p>
            <a:pPr marL="0" lvl="0" indent="0" algn="l" rtl="0">
              <a:spcBef>
                <a:spcPts val="0"/>
              </a:spcBef>
              <a:spcAft>
                <a:spcPts val="0"/>
              </a:spcAft>
              <a:buNone/>
            </a:pPr>
            <a:r>
              <a:rPr lang="en" sz="2400" b="1">
                <a:latin typeface="Quicksand"/>
                <a:ea typeface="Quicksand"/>
                <a:cs typeface="Quicksand"/>
                <a:sym typeface="Quicksand"/>
              </a:rPr>
              <a:t>Vectors</a:t>
            </a:r>
            <a:endParaRPr sz="2400" b="1">
              <a:latin typeface="Quicksand"/>
              <a:ea typeface="Quicksand"/>
              <a:cs typeface="Quicksand"/>
              <a:sym typeface="Quicksand"/>
            </a:endParaRPr>
          </a:p>
          <a:p>
            <a:pPr marL="457200" lvl="0" indent="-311150" algn="l" rtl="0">
              <a:spcBef>
                <a:spcPts val="0"/>
              </a:spcBef>
              <a:spcAft>
                <a:spcPts val="0"/>
              </a:spcAft>
              <a:buSzPts val="1300"/>
              <a:buChar char="●"/>
            </a:pPr>
            <a:r>
              <a:rPr lang="en" sz="1400">
                <a:solidFill>
                  <a:schemeClr val="hlink"/>
                </a:solidFill>
                <a:uFill>
                  <a:noFill/>
                </a:uFill>
                <a:hlinkClick r:id="rId7"/>
              </a:rPr>
              <a:t>Spreadsheets Semi Flat Illustrations</a:t>
            </a:r>
            <a:endParaRPr/>
          </a:p>
          <a:p>
            <a:pPr marL="457200" lvl="0" indent="-311150" algn="l" rtl="0">
              <a:spcBef>
                <a:spcPts val="0"/>
              </a:spcBef>
              <a:spcAft>
                <a:spcPts val="0"/>
              </a:spcAft>
              <a:buSzPts val="1300"/>
              <a:buChar char="●"/>
            </a:pPr>
            <a:r>
              <a:rPr lang="en" sz="1400">
                <a:solidFill>
                  <a:schemeClr val="hlink"/>
                </a:solidFill>
                <a:uFill>
                  <a:noFill/>
                </a:uFill>
                <a:hlinkClick r:id="rId8"/>
              </a:rPr>
              <a:t>Tax Semi Flat Illustrations</a:t>
            </a:r>
            <a:endParaRPr/>
          </a:p>
          <a:p>
            <a:pPr marL="457200" lvl="0" indent="-311150" algn="l" rtl="0">
              <a:spcBef>
                <a:spcPts val="0"/>
              </a:spcBef>
              <a:spcAft>
                <a:spcPts val="0"/>
              </a:spcAft>
              <a:buSzPts val="1300"/>
              <a:buChar char="●"/>
            </a:pPr>
            <a:r>
              <a:rPr lang="en" sz="1400">
                <a:solidFill>
                  <a:schemeClr val="hlink"/>
                </a:solidFill>
                <a:uFill>
                  <a:noFill/>
                </a:uFill>
                <a:hlinkClick r:id="rId9"/>
              </a:rPr>
              <a:t>Accountant Semi Flat Illustrations</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
            </a:r>
            <a:br>
              <a:rPr lang="en" sz="1400"/>
            </a:br>
            <a:r>
              <a:rPr lang="en"/>
              <a:t/>
            </a:r>
            <a:br>
              <a:rPr lang="en"/>
            </a:br>
            <a:endParaRPr/>
          </a:p>
        </p:txBody>
      </p:sp>
      <p:sp>
        <p:nvSpPr>
          <p:cNvPr id="1583" name="Google Shape;1583;p49"/>
          <p:cNvSpPr/>
          <p:nvPr/>
        </p:nvSpPr>
        <p:spPr>
          <a:xfrm rot="-9900040">
            <a:off x="-2188956" y="41519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584" name="Google Shape;1584;p49"/>
          <p:cNvSpPr/>
          <p:nvPr/>
        </p:nvSpPr>
        <p:spPr>
          <a:xfrm rot="6494783" flipH="1">
            <a:off x="6428200" y="1258217"/>
            <a:ext cx="5623723" cy="3592902"/>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8"/>
        <p:cNvGrpSpPr/>
        <p:nvPr/>
      </p:nvGrpSpPr>
      <p:grpSpPr>
        <a:xfrm>
          <a:off x="0" y="0"/>
          <a:ext cx="0" cy="0"/>
          <a:chOff x="0" y="0"/>
          <a:chExt cx="0" cy="0"/>
        </a:xfrm>
      </p:grpSpPr>
      <p:sp>
        <p:nvSpPr>
          <p:cNvPr id="1589" name="Google Shape;1589;p5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90" name="Google Shape;1590;p5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a:solidFill>
                  <a:schemeClr val="hlink"/>
                </a:solidFill>
                <a:uFill>
                  <a:noFill/>
                </a:u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4"/>
        <p:cNvGrpSpPr/>
        <p:nvPr/>
      </p:nvGrpSpPr>
      <p:grpSpPr>
        <a:xfrm>
          <a:off x="0" y="0"/>
          <a:ext cx="0" cy="0"/>
          <a:chOff x="0" y="0"/>
          <a:chExt cx="0" cy="0"/>
        </a:xfrm>
      </p:grpSpPr>
      <p:sp>
        <p:nvSpPr>
          <p:cNvPr id="1595" name="Google Shape;1595;p5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a:solidFill>
                  <a:schemeClr val="hlink"/>
                </a:solidFill>
                <a:uFill>
                  <a:noFill/>
                </a:u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596" name="Google Shape;1596;p5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0"/>
        <p:cNvGrpSpPr/>
        <p:nvPr/>
      </p:nvGrpSpPr>
      <p:grpSpPr>
        <a:xfrm>
          <a:off x="0" y="0"/>
          <a:ext cx="0" cy="0"/>
          <a:chOff x="0" y="0"/>
          <a:chExt cx="0" cy="0"/>
        </a:xfrm>
      </p:grpSpPr>
      <p:sp>
        <p:nvSpPr>
          <p:cNvPr id="1601" name="Google Shape;1601;p52"/>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Quicksand</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https://fonts.google.com/specimen/Quicksand</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Fredoka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https://fonts.google.com/specimen/Fredoka</a:t>
            </a:r>
            <a:r>
              <a:rPr lang="en" sz="1100">
                <a:solidFill>
                  <a:schemeClr val="lt1"/>
                </a:solidFill>
              </a:rPr>
              <a:t>)</a:t>
            </a:r>
            <a:endParaRPr sz="1100">
              <a:solidFill>
                <a:schemeClr val="lt1"/>
              </a:solidFill>
            </a:endParaRPr>
          </a:p>
        </p:txBody>
      </p:sp>
      <p:sp>
        <p:nvSpPr>
          <p:cNvPr id="1602" name="Google Shape;1602;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603" name="Google Shape;1603;p52"/>
          <p:cNvSpPr/>
          <p:nvPr/>
        </p:nvSpPr>
        <p:spPr>
          <a:xfrm>
            <a:off x="2052650" y="2947800"/>
            <a:ext cx="791400" cy="754200"/>
          </a:xfrm>
          <a:prstGeom prst="roundRect">
            <a:avLst>
              <a:gd name="adj" fmla="val 16667"/>
            </a:avLst>
          </a:prstGeom>
          <a:solidFill>
            <a:srgbClr val="13E37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2"/>
          <p:cNvSpPr/>
          <p:nvPr/>
        </p:nvSpPr>
        <p:spPr>
          <a:xfrm>
            <a:off x="3114470" y="2947800"/>
            <a:ext cx="791400" cy="754200"/>
          </a:xfrm>
          <a:prstGeom prst="roundRect">
            <a:avLst>
              <a:gd name="adj" fmla="val 16667"/>
            </a:avLst>
          </a:prstGeom>
          <a:solidFill>
            <a:srgbClr val="E0FF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2"/>
          <p:cNvSpPr/>
          <p:nvPr/>
        </p:nvSpPr>
        <p:spPr>
          <a:xfrm>
            <a:off x="4176289" y="2947800"/>
            <a:ext cx="791400" cy="754200"/>
          </a:xfrm>
          <a:prstGeom prst="roundRect">
            <a:avLst>
              <a:gd name="adj" fmla="val 16667"/>
            </a:avLst>
          </a:prstGeom>
          <a:solidFill>
            <a:srgbClr val="21243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2"/>
          <p:cNvSpPr txBox="1"/>
          <p:nvPr/>
        </p:nvSpPr>
        <p:spPr>
          <a:xfrm>
            <a:off x="20526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#13e372</a:t>
            </a:r>
            <a:endParaRPr sz="1000">
              <a:solidFill>
                <a:schemeClr val="dk1"/>
              </a:solidFill>
            </a:endParaRPr>
          </a:p>
        </p:txBody>
      </p:sp>
      <p:sp>
        <p:nvSpPr>
          <p:cNvPr id="1607" name="Google Shape;1607;p52"/>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#e0ffee</a:t>
            </a:r>
            <a:endParaRPr sz="1000">
              <a:solidFill>
                <a:schemeClr val="dk1"/>
              </a:solidFill>
            </a:endParaRPr>
          </a:p>
        </p:txBody>
      </p:sp>
      <p:sp>
        <p:nvSpPr>
          <p:cNvPr id="1608" name="Google Shape;1608;p52"/>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#212437</a:t>
            </a:r>
            <a:endParaRPr sz="1000">
              <a:solidFill>
                <a:srgbClr val="FFFFFF"/>
              </a:solidFill>
            </a:endParaRPr>
          </a:p>
        </p:txBody>
      </p:sp>
      <p:sp>
        <p:nvSpPr>
          <p:cNvPr id="1609" name="Google Shape;1609;p52"/>
          <p:cNvSpPr/>
          <p:nvPr/>
        </p:nvSpPr>
        <p:spPr>
          <a:xfrm>
            <a:off x="5238125"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2"/>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611" name="Google Shape;1611;p52"/>
          <p:cNvSpPr/>
          <p:nvPr/>
        </p:nvSpPr>
        <p:spPr>
          <a:xfrm>
            <a:off x="6299950" y="2947800"/>
            <a:ext cx="791400" cy="754200"/>
          </a:xfrm>
          <a:prstGeom prst="roundRect">
            <a:avLst>
              <a:gd name="adj" fmla="val 16667"/>
            </a:avLst>
          </a:prstGeom>
          <a:solidFill>
            <a:srgbClr val="EB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2"/>
          <p:cNvSpPr txBox="1"/>
          <p:nvPr/>
        </p:nvSpPr>
        <p:spPr>
          <a:xfrm>
            <a:off x="62999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#ebebeb</a:t>
            </a:r>
            <a:endParaRPr sz="1000">
              <a:solidFill>
                <a:schemeClr val="dk1"/>
              </a:solidFill>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6"/>
        <p:cNvGrpSpPr/>
        <p:nvPr/>
      </p:nvGrpSpPr>
      <p:grpSpPr>
        <a:xfrm>
          <a:off x="0" y="0"/>
          <a:ext cx="0" cy="0"/>
          <a:chOff x="0" y="0"/>
          <a:chExt cx="0" cy="0"/>
        </a:xfrm>
      </p:grpSpPr>
      <p:sp>
        <p:nvSpPr>
          <p:cNvPr id="1617" name="Google Shape;1617;p53"/>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t>
            </a:r>
            <a:endParaRPr sz="1100">
              <a:solidFill>
                <a:srgbClr val="869FB2"/>
              </a:solidFill>
            </a:endParaRPr>
          </a:p>
        </p:txBody>
      </p:sp>
      <p:sp>
        <p:nvSpPr>
          <p:cNvPr id="1618" name="Google Shape;1618;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619" name="Google Shape;1619;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620" name="Google Shape;1620;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Pana</a:t>
            </a:r>
            <a:endParaRPr b="1">
              <a:solidFill>
                <a:srgbClr val="869FB2"/>
              </a:solidFill>
            </a:endParaRPr>
          </a:p>
        </p:txBody>
      </p:sp>
      <p:sp>
        <p:nvSpPr>
          <p:cNvPr id="1621" name="Google Shape;1621;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Amico</a:t>
            </a:r>
            <a:endParaRPr b="1">
              <a:solidFill>
                <a:srgbClr val="869FB2"/>
              </a:solidFill>
            </a:endParaRPr>
          </a:p>
        </p:txBody>
      </p:sp>
      <p:sp>
        <p:nvSpPr>
          <p:cNvPr id="1622" name="Google Shape;1622;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Bro</a:t>
            </a:r>
            <a:endParaRPr b="1">
              <a:solidFill>
                <a:srgbClr val="869FB2"/>
              </a:solidFill>
            </a:endParaRPr>
          </a:p>
        </p:txBody>
      </p:sp>
      <p:sp>
        <p:nvSpPr>
          <p:cNvPr id="1623" name="Google Shape;1623;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Rafiki</a:t>
            </a:r>
            <a:endParaRPr b="1">
              <a:solidFill>
                <a:srgbClr val="869FB2"/>
              </a:solidFill>
            </a:endParaRPr>
          </a:p>
        </p:txBody>
      </p:sp>
      <p:pic>
        <p:nvPicPr>
          <p:cNvPr id="1624" name="Google Shape;1624;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625" name="Google Shape;1625;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626" name="Google Shape;1626;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627" name="Google Shape;1627;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628" name="Google Shape;1628;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Cuate</a:t>
            </a:r>
            <a:endParaRPr b="1">
              <a:solidFill>
                <a:srgbClr val="869FB2"/>
              </a:solidFill>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2"/>
        <p:cNvGrpSpPr/>
        <p:nvPr/>
      </p:nvGrpSpPr>
      <p:grpSpPr>
        <a:xfrm>
          <a:off x="0" y="0"/>
          <a:ext cx="0" cy="0"/>
          <a:chOff x="0" y="0"/>
          <a:chExt cx="0" cy="0"/>
        </a:xfrm>
      </p:grpSpPr>
      <p:sp>
        <p:nvSpPr>
          <p:cNvPr id="1633" name="Google Shape;1633;p54"/>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634" name="Google Shape;1634;p54"/>
          <p:cNvGrpSpPr/>
          <p:nvPr/>
        </p:nvGrpSpPr>
        <p:grpSpPr>
          <a:xfrm>
            <a:off x="5117640" y="3085736"/>
            <a:ext cx="474294" cy="551291"/>
            <a:chOff x="4727025" y="1332775"/>
            <a:chExt cx="59900" cy="69625"/>
          </a:xfrm>
        </p:grpSpPr>
        <p:sp>
          <p:nvSpPr>
            <p:cNvPr id="1635" name="Google Shape;1635;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54"/>
          <p:cNvGrpSpPr/>
          <p:nvPr/>
        </p:nvGrpSpPr>
        <p:grpSpPr>
          <a:xfrm>
            <a:off x="5731296" y="2314340"/>
            <a:ext cx="555653" cy="557031"/>
            <a:chOff x="4820425" y="1329900"/>
            <a:chExt cx="70175" cy="70350"/>
          </a:xfrm>
        </p:grpSpPr>
        <p:sp>
          <p:nvSpPr>
            <p:cNvPr id="1638" name="Google Shape;1638;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54"/>
          <p:cNvGrpSpPr/>
          <p:nvPr/>
        </p:nvGrpSpPr>
        <p:grpSpPr>
          <a:xfrm>
            <a:off x="6357664" y="2318845"/>
            <a:ext cx="582574" cy="533871"/>
            <a:chOff x="4903200" y="1331525"/>
            <a:chExt cx="73575" cy="67425"/>
          </a:xfrm>
        </p:grpSpPr>
        <p:sp>
          <p:nvSpPr>
            <p:cNvPr id="1643" name="Google Shape;1643;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54"/>
          <p:cNvGrpSpPr/>
          <p:nvPr/>
        </p:nvGrpSpPr>
        <p:grpSpPr>
          <a:xfrm>
            <a:off x="5717142" y="3078709"/>
            <a:ext cx="583960" cy="565345"/>
            <a:chOff x="4815575" y="1416800"/>
            <a:chExt cx="73750" cy="71400"/>
          </a:xfrm>
        </p:grpSpPr>
        <p:sp>
          <p:nvSpPr>
            <p:cNvPr id="1646" name="Google Shape;1646;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54"/>
          <p:cNvGrpSpPr/>
          <p:nvPr/>
        </p:nvGrpSpPr>
        <p:grpSpPr>
          <a:xfrm>
            <a:off x="6351924" y="3108896"/>
            <a:ext cx="589898" cy="504970"/>
            <a:chOff x="4902475" y="1418875"/>
            <a:chExt cx="74500" cy="63775"/>
          </a:xfrm>
        </p:grpSpPr>
        <p:sp>
          <p:nvSpPr>
            <p:cNvPr id="1650" name="Google Shape;1650;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4"/>
          <p:cNvGrpSpPr/>
          <p:nvPr/>
        </p:nvGrpSpPr>
        <p:grpSpPr>
          <a:xfrm>
            <a:off x="5727139" y="3826000"/>
            <a:ext cx="563967" cy="567127"/>
            <a:chOff x="4818100" y="1507675"/>
            <a:chExt cx="71225" cy="71625"/>
          </a:xfrm>
        </p:grpSpPr>
        <p:sp>
          <p:nvSpPr>
            <p:cNvPr id="1653" name="Google Shape;1653;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4"/>
          <p:cNvGrpSpPr/>
          <p:nvPr/>
        </p:nvGrpSpPr>
        <p:grpSpPr>
          <a:xfrm>
            <a:off x="5040636" y="3829461"/>
            <a:ext cx="628301" cy="588505"/>
            <a:chOff x="4721450" y="1509475"/>
            <a:chExt cx="79350" cy="74325"/>
          </a:xfrm>
        </p:grpSpPr>
        <p:sp>
          <p:nvSpPr>
            <p:cNvPr id="1658" name="Google Shape;1658;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 name="Google Shape;1662;p54"/>
          <p:cNvGrpSpPr/>
          <p:nvPr/>
        </p:nvGrpSpPr>
        <p:grpSpPr>
          <a:xfrm>
            <a:off x="6386170" y="3814027"/>
            <a:ext cx="557038" cy="562772"/>
            <a:chOff x="4906800" y="1507500"/>
            <a:chExt cx="70350" cy="71075"/>
          </a:xfrm>
        </p:grpSpPr>
        <p:sp>
          <p:nvSpPr>
            <p:cNvPr id="1663" name="Google Shape;1663;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4"/>
          <p:cNvGrpSpPr/>
          <p:nvPr/>
        </p:nvGrpSpPr>
        <p:grpSpPr>
          <a:xfrm>
            <a:off x="4423778" y="2340963"/>
            <a:ext cx="517934" cy="517934"/>
            <a:chOff x="3736598" y="2170606"/>
            <a:chExt cx="404889" cy="404889"/>
          </a:xfrm>
        </p:grpSpPr>
        <p:sp>
          <p:nvSpPr>
            <p:cNvPr id="1669" name="Google Shape;1669;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54"/>
          <p:cNvGrpSpPr/>
          <p:nvPr/>
        </p:nvGrpSpPr>
        <p:grpSpPr>
          <a:xfrm>
            <a:off x="3690839" y="2341061"/>
            <a:ext cx="586986" cy="517740"/>
            <a:chOff x="3161917" y="2170682"/>
            <a:chExt cx="458870" cy="404737"/>
          </a:xfrm>
        </p:grpSpPr>
        <p:sp>
          <p:nvSpPr>
            <p:cNvPr id="1674" name="Google Shape;1674;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54"/>
          <p:cNvGrpSpPr/>
          <p:nvPr/>
        </p:nvGrpSpPr>
        <p:grpSpPr>
          <a:xfrm>
            <a:off x="3713860" y="3102400"/>
            <a:ext cx="540943" cy="517963"/>
            <a:chOff x="3179914" y="2889488"/>
            <a:chExt cx="422876" cy="404911"/>
          </a:xfrm>
        </p:grpSpPr>
        <p:sp>
          <p:nvSpPr>
            <p:cNvPr id="1678" name="Google Shape;1678;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54"/>
          <p:cNvGrpSpPr/>
          <p:nvPr/>
        </p:nvGrpSpPr>
        <p:grpSpPr>
          <a:xfrm>
            <a:off x="4414654" y="3102358"/>
            <a:ext cx="536180" cy="518047"/>
            <a:chOff x="3729467" y="2889422"/>
            <a:chExt cx="419153" cy="404977"/>
          </a:xfrm>
        </p:grpSpPr>
        <p:sp>
          <p:nvSpPr>
            <p:cNvPr id="1685" name="Google Shape;1685;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54"/>
          <p:cNvGrpSpPr/>
          <p:nvPr/>
        </p:nvGrpSpPr>
        <p:grpSpPr>
          <a:xfrm>
            <a:off x="1951688" y="3445787"/>
            <a:ext cx="965351" cy="134611"/>
            <a:chOff x="4411970" y="2962952"/>
            <a:chExt cx="706544" cy="104212"/>
          </a:xfrm>
        </p:grpSpPr>
        <p:sp>
          <p:nvSpPr>
            <p:cNvPr id="1693" name="Google Shape;1693;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54"/>
          <p:cNvGrpSpPr/>
          <p:nvPr/>
        </p:nvGrpSpPr>
        <p:grpSpPr>
          <a:xfrm>
            <a:off x="1951688" y="3041077"/>
            <a:ext cx="960158" cy="289172"/>
            <a:chOff x="4411970" y="2726085"/>
            <a:chExt cx="643107" cy="193659"/>
          </a:xfrm>
        </p:grpSpPr>
        <p:sp>
          <p:nvSpPr>
            <p:cNvPr id="1698" name="Google Shape;1698;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4"/>
          <p:cNvGrpSpPr/>
          <p:nvPr/>
        </p:nvGrpSpPr>
        <p:grpSpPr>
          <a:xfrm>
            <a:off x="960185" y="3295400"/>
            <a:ext cx="811503" cy="252584"/>
            <a:chOff x="4411970" y="4340222"/>
            <a:chExt cx="779467" cy="242683"/>
          </a:xfrm>
        </p:grpSpPr>
        <p:sp>
          <p:nvSpPr>
            <p:cNvPr id="1702" name="Google Shape;1702;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54"/>
          <p:cNvGrpSpPr/>
          <p:nvPr/>
        </p:nvGrpSpPr>
        <p:grpSpPr>
          <a:xfrm>
            <a:off x="1951688" y="2709308"/>
            <a:ext cx="965160" cy="216230"/>
            <a:chOff x="4411970" y="2468674"/>
            <a:chExt cx="747317" cy="167425"/>
          </a:xfrm>
        </p:grpSpPr>
        <p:sp>
          <p:nvSpPr>
            <p:cNvPr id="1706" name="Google Shape;1706;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8" name="Google Shape;1708;p5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54"/>
          <p:cNvGrpSpPr/>
          <p:nvPr/>
        </p:nvGrpSpPr>
        <p:grpSpPr>
          <a:xfrm>
            <a:off x="959254" y="2334687"/>
            <a:ext cx="1959041" cy="208784"/>
            <a:chOff x="6336019" y="3733725"/>
            <a:chExt cx="2566206" cy="351310"/>
          </a:xfrm>
        </p:grpSpPr>
        <p:sp>
          <p:nvSpPr>
            <p:cNvPr id="1710" name="Google Shape;1710;p5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4"/>
          <p:cNvGrpSpPr/>
          <p:nvPr/>
        </p:nvGrpSpPr>
        <p:grpSpPr>
          <a:xfrm>
            <a:off x="1951688" y="3950602"/>
            <a:ext cx="946551" cy="153200"/>
            <a:chOff x="4404545" y="3301592"/>
            <a:chExt cx="782403" cy="129272"/>
          </a:xfrm>
        </p:grpSpPr>
        <p:sp>
          <p:nvSpPr>
            <p:cNvPr id="1715" name="Google Shape;1715;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54"/>
          <p:cNvGrpSpPr/>
          <p:nvPr/>
        </p:nvGrpSpPr>
        <p:grpSpPr>
          <a:xfrm>
            <a:off x="1951688" y="3695937"/>
            <a:ext cx="962257" cy="139127"/>
            <a:chOff x="4411970" y="3131459"/>
            <a:chExt cx="710520" cy="117397"/>
          </a:xfrm>
        </p:grpSpPr>
        <p:sp>
          <p:nvSpPr>
            <p:cNvPr id="1718" name="Google Shape;1718;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0" name="Google Shape;1720;p5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1" name="Google Shape;1721;p54"/>
          <p:cNvGrpSpPr/>
          <p:nvPr/>
        </p:nvGrpSpPr>
        <p:grpSpPr>
          <a:xfrm>
            <a:off x="951833" y="3621603"/>
            <a:ext cx="823838" cy="458988"/>
            <a:chOff x="4411970" y="1801825"/>
            <a:chExt cx="734586" cy="409262"/>
          </a:xfrm>
        </p:grpSpPr>
        <p:sp>
          <p:nvSpPr>
            <p:cNvPr id="1722" name="Google Shape;1722;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54"/>
          <p:cNvGrpSpPr/>
          <p:nvPr/>
        </p:nvGrpSpPr>
        <p:grpSpPr>
          <a:xfrm>
            <a:off x="3056804" y="2339173"/>
            <a:ext cx="521514" cy="521514"/>
            <a:chOff x="5681300" y="2527788"/>
            <a:chExt cx="805800" cy="805800"/>
          </a:xfrm>
        </p:grpSpPr>
        <p:sp>
          <p:nvSpPr>
            <p:cNvPr id="1725" name="Google Shape;1725;p5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54"/>
          <p:cNvGrpSpPr/>
          <p:nvPr/>
        </p:nvGrpSpPr>
        <p:grpSpPr>
          <a:xfrm>
            <a:off x="3051044" y="3094865"/>
            <a:ext cx="533033" cy="533033"/>
            <a:chOff x="4049800" y="640400"/>
            <a:chExt cx="858900" cy="858900"/>
          </a:xfrm>
        </p:grpSpPr>
        <p:sp>
          <p:nvSpPr>
            <p:cNvPr id="1728" name="Google Shape;1728;p5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4"/>
          <p:cNvGrpSpPr/>
          <p:nvPr/>
        </p:nvGrpSpPr>
        <p:grpSpPr>
          <a:xfrm>
            <a:off x="2976527" y="3772543"/>
            <a:ext cx="682068" cy="682068"/>
            <a:chOff x="5080188" y="927900"/>
            <a:chExt cx="961200" cy="961200"/>
          </a:xfrm>
        </p:grpSpPr>
        <p:sp>
          <p:nvSpPr>
            <p:cNvPr id="1731" name="Google Shape;1731;p5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 name="Google Shape;1739;p54"/>
          <p:cNvGrpSpPr/>
          <p:nvPr/>
        </p:nvGrpSpPr>
        <p:grpSpPr>
          <a:xfrm>
            <a:off x="4440026" y="3869234"/>
            <a:ext cx="505650" cy="504006"/>
            <a:chOff x="6039282" y="1042577"/>
            <a:chExt cx="734315" cy="731929"/>
          </a:xfrm>
        </p:grpSpPr>
        <p:sp>
          <p:nvSpPr>
            <p:cNvPr id="1740" name="Google Shape;1740;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54"/>
          <p:cNvGrpSpPr/>
          <p:nvPr/>
        </p:nvGrpSpPr>
        <p:grpSpPr>
          <a:xfrm>
            <a:off x="5052628" y="2298862"/>
            <a:ext cx="567744" cy="602136"/>
            <a:chOff x="1825800" y="1651625"/>
            <a:chExt cx="539989" cy="571775"/>
          </a:xfrm>
        </p:grpSpPr>
        <p:sp>
          <p:nvSpPr>
            <p:cNvPr id="1762" name="Google Shape;1762;p5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4"/>
          <p:cNvGrpSpPr/>
          <p:nvPr/>
        </p:nvGrpSpPr>
        <p:grpSpPr>
          <a:xfrm>
            <a:off x="3727557" y="3855579"/>
            <a:ext cx="508123" cy="507955"/>
            <a:chOff x="1897577" y="2802432"/>
            <a:chExt cx="492176" cy="492014"/>
          </a:xfrm>
        </p:grpSpPr>
        <p:sp>
          <p:nvSpPr>
            <p:cNvPr id="1767" name="Google Shape;1767;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54"/>
          <p:cNvGrpSpPr/>
          <p:nvPr/>
        </p:nvGrpSpPr>
        <p:grpSpPr>
          <a:xfrm>
            <a:off x="959087" y="4169123"/>
            <a:ext cx="809227" cy="200842"/>
            <a:chOff x="2013045" y="4813233"/>
            <a:chExt cx="921986" cy="228854"/>
          </a:xfrm>
        </p:grpSpPr>
        <p:sp>
          <p:nvSpPr>
            <p:cNvPr id="1780" name="Google Shape;1780;p5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54"/>
          <p:cNvGrpSpPr/>
          <p:nvPr/>
        </p:nvGrpSpPr>
        <p:grpSpPr>
          <a:xfrm>
            <a:off x="967547" y="2656004"/>
            <a:ext cx="792421" cy="269941"/>
            <a:chOff x="1046767" y="4756633"/>
            <a:chExt cx="859646" cy="292841"/>
          </a:xfrm>
        </p:grpSpPr>
        <p:sp>
          <p:nvSpPr>
            <p:cNvPr id="1783" name="Google Shape;1783;p5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6" name="Google Shape;1786;p5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 name="Google Shape;1790;p54"/>
          <p:cNvGrpSpPr/>
          <p:nvPr/>
        </p:nvGrpSpPr>
        <p:grpSpPr>
          <a:xfrm>
            <a:off x="7103403" y="2550562"/>
            <a:ext cx="166473" cy="141497"/>
            <a:chOff x="4660325" y="1866850"/>
            <a:chExt cx="68350" cy="58100"/>
          </a:xfrm>
        </p:grpSpPr>
        <p:sp>
          <p:nvSpPr>
            <p:cNvPr id="1791" name="Google Shape;1791;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54"/>
          <p:cNvGrpSpPr/>
          <p:nvPr/>
        </p:nvGrpSpPr>
        <p:grpSpPr>
          <a:xfrm>
            <a:off x="7412747" y="2576286"/>
            <a:ext cx="162515" cy="90049"/>
            <a:chOff x="4791775" y="1877500"/>
            <a:chExt cx="66725" cy="36975"/>
          </a:xfrm>
        </p:grpSpPr>
        <p:sp>
          <p:nvSpPr>
            <p:cNvPr id="1794" name="Google Shape;1794;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54"/>
          <p:cNvGrpSpPr/>
          <p:nvPr/>
        </p:nvGrpSpPr>
        <p:grpSpPr>
          <a:xfrm>
            <a:off x="7734460" y="2576286"/>
            <a:ext cx="144979" cy="90049"/>
            <a:chOff x="4923925" y="1877500"/>
            <a:chExt cx="59525" cy="36975"/>
          </a:xfrm>
        </p:grpSpPr>
        <p:sp>
          <p:nvSpPr>
            <p:cNvPr id="1797" name="Google Shape;1797;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4"/>
          <p:cNvGrpSpPr/>
          <p:nvPr/>
        </p:nvGrpSpPr>
        <p:grpSpPr>
          <a:xfrm>
            <a:off x="8028952" y="2558477"/>
            <a:ext cx="141447" cy="125667"/>
            <a:chOff x="5058450" y="1870100"/>
            <a:chExt cx="58075" cy="51600"/>
          </a:xfrm>
        </p:grpSpPr>
        <p:sp>
          <p:nvSpPr>
            <p:cNvPr id="1800" name="Google Shape;1800;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4"/>
          <p:cNvGrpSpPr/>
          <p:nvPr/>
        </p:nvGrpSpPr>
        <p:grpSpPr>
          <a:xfrm>
            <a:off x="7443466" y="2980885"/>
            <a:ext cx="101077" cy="107645"/>
            <a:chOff x="4811425" y="2065025"/>
            <a:chExt cx="41500" cy="44200"/>
          </a:xfrm>
        </p:grpSpPr>
        <p:sp>
          <p:nvSpPr>
            <p:cNvPr id="1803" name="Google Shape;1803;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54"/>
          <p:cNvGrpSpPr/>
          <p:nvPr/>
        </p:nvGrpSpPr>
        <p:grpSpPr>
          <a:xfrm>
            <a:off x="7735904" y="2981098"/>
            <a:ext cx="120867" cy="107218"/>
            <a:chOff x="4929875" y="2065025"/>
            <a:chExt cx="49625" cy="44025"/>
          </a:xfrm>
        </p:grpSpPr>
        <p:sp>
          <p:nvSpPr>
            <p:cNvPr id="1806" name="Google Shape;1806;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54"/>
          <p:cNvGrpSpPr/>
          <p:nvPr/>
        </p:nvGrpSpPr>
        <p:grpSpPr>
          <a:xfrm>
            <a:off x="8064572" y="2984112"/>
            <a:ext cx="70206" cy="101191"/>
            <a:chOff x="5083925" y="2066350"/>
            <a:chExt cx="28825" cy="41550"/>
          </a:xfrm>
        </p:grpSpPr>
        <p:sp>
          <p:nvSpPr>
            <p:cNvPr id="1809" name="Google Shape;1809;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4"/>
          <p:cNvGrpSpPr/>
          <p:nvPr/>
        </p:nvGrpSpPr>
        <p:grpSpPr>
          <a:xfrm>
            <a:off x="7096126" y="2999759"/>
            <a:ext cx="181026" cy="69896"/>
            <a:chOff x="4659775" y="2072775"/>
            <a:chExt cx="74325" cy="28700"/>
          </a:xfrm>
        </p:grpSpPr>
        <p:sp>
          <p:nvSpPr>
            <p:cNvPr id="1812" name="Google Shape;1812;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54"/>
          <p:cNvGrpSpPr/>
          <p:nvPr/>
        </p:nvGrpSpPr>
        <p:grpSpPr>
          <a:xfrm>
            <a:off x="8015982" y="2790324"/>
            <a:ext cx="167387" cy="89197"/>
            <a:chOff x="4662475" y="1976500"/>
            <a:chExt cx="68725" cy="36625"/>
          </a:xfrm>
        </p:grpSpPr>
        <p:sp>
          <p:nvSpPr>
            <p:cNvPr id="1816" name="Google Shape;1816;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54"/>
          <p:cNvGrpSpPr/>
          <p:nvPr/>
        </p:nvGrpSpPr>
        <p:grpSpPr>
          <a:xfrm>
            <a:off x="7712887" y="2793764"/>
            <a:ext cx="166899" cy="82317"/>
            <a:chOff x="4920150" y="1977875"/>
            <a:chExt cx="68525" cy="33800"/>
          </a:xfrm>
        </p:grpSpPr>
        <p:sp>
          <p:nvSpPr>
            <p:cNvPr id="1820" name="Google Shape;1820;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4"/>
          <p:cNvGrpSpPr/>
          <p:nvPr/>
        </p:nvGrpSpPr>
        <p:grpSpPr>
          <a:xfrm>
            <a:off x="7124044" y="3197682"/>
            <a:ext cx="125190" cy="127859"/>
            <a:chOff x="4676550" y="2160575"/>
            <a:chExt cx="51400" cy="52500"/>
          </a:xfrm>
        </p:grpSpPr>
        <p:sp>
          <p:nvSpPr>
            <p:cNvPr id="1824" name="Google Shape;1824;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54"/>
          <p:cNvGrpSpPr/>
          <p:nvPr/>
        </p:nvGrpSpPr>
        <p:grpSpPr>
          <a:xfrm>
            <a:off x="7421302" y="3204714"/>
            <a:ext cx="145405" cy="113794"/>
            <a:chOff x="4768325" y="2163475"/>
            <a:chExt cx="59700" cy="46725"/>
          </a:xfrm>
        </p:grpSpPr>
        <p:sp>
          <p:nvSpPr>
            <p:cNvPr id="1828" name="Google Shape;1828;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0" name="Google Shape;1830;p5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 name="Google Shape;1836;p54"/>
          <p:cNvGrpSpPr/>
          <p:nvPr/>
        </p:nvGrpSpPr>
        <p:grpSpPr>
          <a:xfrm>
            <a:off x="7437621" y="3459808"/>
            <a:ext cx="112768" cy="106853"/>
            <a:chOff x="4768575" y="2253950"/>
            <a:chExt cx="46300" cy="43875"/>
          </a:xfrm>
        </p:grpSpPr>
        <p:sp>
          <p:nvSpPr>
            <p:cNvPr id="1837" name="Google Shape;1837;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54"/>
          <p:cNvGrpSpPr/>
          <p:nvPr/>
        </p:nvGrpSpPr>
        <p:grpSpPr>
          <a:xfrm>
            <a:off x="7737243" y="3948834"/>
            <a:ext cx="118187" cy="146246"/>
            <a:chOff x="4960900" y="2433225"/>
            <a:chExt cx="48525" cy="60050"/>
          </a:xfrm>
        </p:grpSpPr>
        <p:sp>
          <p:nvSpPr>
            <p:cNvPr id="1840" name="Google Shape;1840;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4"/>
          <p:cNvGrpSpPr/>
          <p:nvPr/>
        </p:nvGrpSpPr>
        <p:grpSpPr>
          <a:xfrm>
            <a:off x="7425808" y="4212895"/>
            <a:ext cx="136394" cy="143810"/>
            <a:chOff x="4854075" y="2527625"/>
            <a:chExt cx="56000" cy="59050"/>
          </a:xfrm>
        </p:grpSpPr>
        <p:sp>
          <p:nvSpPr>
            <p:cNvPr id="1843" name="Google Shape;1843;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 name="Google Shape;1845;p5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 name="Google Shape;1848;p54"/>
          <p:cNvGrpSpPr/>
          <p:nvPr/>
        </p:nvGrpSpPr>
        <p:grpSpPr>
          <a:xfrm>
            <a:off x="8050020" y="3676639"/>
            <a:ext cx="99312" cy="160797"/>
            <a:chOff x="5059700" y="2334775"/>
            <a:chExt cx="40775" cy="66025"/>
          </a:xfrm>
        </p:grpSpPr>
        <p:sp>
          <p:nvSpPr>
            <p:cNvPr id="1849" name="Google Shape;1849;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54"/>
          <p:cNvGrpSpPr/>
          <p:nvPr/>
        </p:nvGrpSpPr>
        <p:grpSpPr>
          <a:xfrm>
            <a:off x="8007184" y="3941771"/>
            <a:ext cx="184984" cy="160371"/>
            <a:chOff x="5037700" y="2430325"/>
            <a:chExt cx="75950" cy="65850"/>
          </a:xfrm>
        </p:grpSpPr>
        <p:sp>
          <p:nvSpPr>
            <p:cNvPr id="1859" name="Google Shape;1859;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4"/>
          <p:cNvGrpSpPr/>
          <p:nvPr/>
        </p:nvGrpSpPr>
        <p:grpSpPr>
          <a:xfrm>
            <a:off x="7426689" y="3708223"/>
            <a:ext cx="173014" cy="97629"/>
            <a:chOff x="4756975" y="2341800"/>
            <a:chExt cx="91975" cy="51925"/>
          </a:xfrm>
        </p:grpSpPr>
        <p:sp>
          <p:nvSpPr>
            <p:cNvPr id="1862" name="Google Shape;1862;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54"/>
          <p:cNvGrpSpPr/>
          <p:nvPr/>
        </p:nvGrpSpPr>
        <p:grpSpPr>
          <a:xfrm>
            <a:off x="7693626" y="4196920"/>
            <a:ext cx="212497" cy="175761"/>
            <a:chOff x="4943575" y="2516350"/>
            <a:chExt cx="98675" cy="81700"/>
          </a:xfrm>
        </p:grpSpPr>
        <p:sp>
          <p:nvSpPr>
            <p:cNvPr id="1883" name="Google Shape;1883;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1" name="Google Shape;1961;p5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69"/>
        <p:cNvGrpSpPr/>
        <p:nvPr/>
      </p:nvGrpSpPr>
      <p:grpSpPr>
        <a:xfrm>
          <a:off x="0" y="0"/>
          <a:ext cx="0" cy="0"/>
          <a:chOff x="0" y="0"/>
          <a:chExt cx="0" cy="0"/>
        </a:xfrm>
      </p:grpSpPr>
      <p:grpSp>
        <p:nvGrpSpPr>
          <p:cNvPr id="1970" name="Google Shape;1970;p55"/>
          <p:cNvGrpSpPr/>
          <p:nvPr/>
        </p:nvGrpSpPr>
        <p:grpSpPr>
          <a:xfrm>
            <a:off x="6681268" y="3584496"/>
            <a:ext cx="560636" cy="516497"/>
            <a:chOff x="6652051" y="3714143"/>
            <a:chExt cx="560636" cy="516497"/>
          </a:xfrm>
        </p:grpSpPr>
        <p:grpSp>
          <p:nvGrpSpPr>
            <p:cNvPr id="1971" name="Google Shape;1971;p55"/>
            <p:cNvGrpSpPr/>
            <p:nvPr/>
          </p:nvGrpSpPr>
          <p:grpSpPr>
            <a:xfrm>
              <a:off x="6669657" y="3716715"/>
              <a:ext cx="466768" cy="464314"/>
              <a:chOff x="3139766" y="765669"/>
              <a:chExt cx="886380" cy="881888"/>
            </a:xfrm>
          </p:grpSpPr>
          <p:grpSp>
            <p:nvGrpSpPr>
              <p:cNvPr id="1972" name="Google Shape;1972;p55"/>
              <p:cNvGrpSpPr/>
              <p:nvPr/>
            </p:nvGrpSpPr>
            <p:grpSpPr>
              <a:xfrm>
                <a:off x="3139766" y="765669"/>
                <a:ext cx="886380" cy="881888"/>
                <a:chOff x="3139766" y="765669"/>
                <a:chExt cx="886380" cy="881888"/>
              </a:xfrm>
            </p:grpSpPr>
            <p:sp>
              <p:nvSpPr>
                <p:cNvPr id="1973" name="Google Shape;1973;p5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2" name="Google Shape;1982;p5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 name="Google Shape;1986;p5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 name="Google Shape;1987;p55"/>
          <p:cNvGrpSpPr/>
          <p:nvPr/>
        </p:nvGrpSpPr>
        <p:grpSpPr>
          <a:xfrm>
            <a:off x="7679978" y="3065079"/>
            <a:ext cx="104231" cy="320340"/>
            <a:chOff x="7564426" y="3224343"/>
            <a:chExt cx="119985" cy="368801"/>
          </a:xfrm>
        </p:grpSpPr>
        <p:sp>
          <p:nvSpPr>
            <p:cNvPr id="1988" name="Google Shape;1988;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5"/>
          <p:cNvGrpSpPr/>
          <p:nvPr/>
        </p:nvGrpSpPr>
        <p:grpSpPr>
          <a:xfrm>
            <a:off x="7379466" y="3059180"/>
            <a:ext cx="189489" cy="332132"/>
            <a:chOff x="8370831" y="3202002"/>
            <a:chExt cx="218129" cy="382376"/>
          </a:xfrm>
        </p:grpSpPr>
        <p:sp>
          <p:nvSpPr>
            <p:cNvPr id="1991" name="Google Shape;1991;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5"/>
          <p:cNvGrpSpPr/>
          <p:nvPr/>
        </p:nvGrpSpPr>
        <p:grpSpPr>
          <a:xfrm>
            <a:off x="8102855" y="3470312"/>
            <a:ext cx="309429" cy="267000"/>
            <a:chOff x="6742064" y="3750480"/>
            <a:chExt cx="399315" cy="344560"/>
          </a:xfrm>
        </p:grpSpPr>
        <p:sp>
          <p:nvSpPr>
            <p:cNvPr id="1994" name="Google Shape;1994;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55"/>
          <p:cNvGrpSpPr/>
          <p:nvPr/>
        </p:nvGrpSpPr>
        <p:grpSpPr>
          <a:xfrm>
            <a:off x="7641874" y="3821360"/>
            <a:ext cx="180437" cy="281608"/>
            <a:chOff x="7248525" y="3739696"/>
            <a:chExt cx="230531" cy="359790"/>
          </a:xfrm>
        </p:grpSpPr>
        <p:sp>
          <p:nvSpPr>
            <p:cNvPr id="1997" name="Google Shape;1997;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55"/>
          <p:cNvGrpSpPr/>
          <p:nvPr/>
        </p:nvGrpSpPr>
        <p:grpSpPr>
          <a:xfrm>
            <a:off x="7887794" y="3464584"/>
            <a:ext cx="162896" cy="278710"/>
            <a:chOff x="7601242" y="3729267"/>
            <a:chExt cx="222566" cy="380803"/>
          </a:xfrm>
        </p:grpSpPr>
        <p:sp>
          <p:nvSpPr>
            <p:cNvPr id="2000" name="Google Shape;2000;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2" name="Google Shape;2002;p5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3" name="Google Shape;2003;p55"/>
          <p:cNvGrpSpPr/>
          <p:nvPr/>
        </p:nvGrpSpPr>
        <p:grpSpPr>
          <a:xfrm>
            <a:off x="7377439" y="3465724"/>
            <a:ext cx="193543" cy="275990"/>
            <a:chOff x="8304647" y="3738687"/>
            <a:chExt cx="225076" cy="320956"/>
          </a:xfrm>
        </p:grpSpPr>
        <p:sp>
          <p:nvSpPr>
            <p:cNvPr id="2004" name="Google Shape;2004;p5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 name="Google Shape;2007;p55"/>
          <p:cNvGrpSpPr/>
          <p:nvPr/>
        </p:nvGrpSpPr>
        <p:grpSpPr>
          <a:xfrm>
            <a:off x="7649932" y="3465724"/>
            <a:ext cx="178492" cy="275990"/>
            <a:chOff x="8615101" y="3738687"/>
            <a:chExt cx="207573" cy="320956"/>
          </a:xfrm>
        </p:grpSpPr>
        <p:sp>
          <p:nvSpPr>
            <p:cNvPr id="2008" name="Google Shape;2008;p5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1" name="Google Shape;2011;p5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2" name="Google Shape;2012;p55"/>
          <p:cNvGrpSpPr/>
          <p:nvPr/>
        </p:nvGrpSpPr>
        <p:grpSpPr>
          <a:xfrm>
            <a:off x="7875463" y="3868385"/>
            <a:ext cx="187557" cy="187557"/>
            <a:chOff x="8565775" y="671075"/>
            <a:chExt cx="441000" cy="441000"/>
          </a:xfrm>
        </p:grpSpPr>
        <p:sp>
          <p:nvSpPr>
            <p:cNvPr id="2013" name="Google Shape;2013;p5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5" name="Google Shape;2015;p5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7" name="Google Shape;2017;p55"/>
          <p:cNvGrpSpPr/>
          <p:nvPr/>
        </p:nvGrpSpPr>
        <p:grpSpPr>
          <a:xfrm>
            <a:off x="6029935" y="2940910"/>
            <a:ext cx="587865" cy="517731"/>
            <a:chOff x="6000718" y="3070557"/>
            <a:chExt cx="587865" cy="517731"/>
          </a:xfrm>
        </p:grpSpPr>
        <p:sp>
          <p:nvSpPr>
            <p:cNvPr id="2018" name="Google Shape;2018;p5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55"/>
          <p:cNvGrpSpPr/>
          <p:nvPr/>
        </p:nvGrpSpPr>
        <p:grpSpPr>
          <a:xfrm>
            <a:off x="6044740" y="3584570"/>
            <a:ext cx="557665" cy="516387"/>
            <a:chOff x="6015523" y="3714217"/>
            <a:chExt cx="557665" cy="516387"/>
          </a:xfrm>
        </p:grpSpPr>
        <p:grpSp>
          <p:nvGrpSpPr>
            <p:cNvPr id="2029" name="Google Shape;2029;p55"/>
            <p:cNvGrpSpPr/>
            <p:nvPr/>
          </p:nvGrpSpPr>
          <p:grpSpPr>
            <a:xfrm>
              <a:off x="6036094" y="3716980"/>
              <a:ext cx="529822" cy="510480"/>
              <a:chOff x="3148311" y="-545634"/>
              <a:chExt cx="1006118" cy="969572"/>
            </a:xfrm>
          </p:grpSpPr>
          <p:sp>
            <p:nvSpPr>
              <p:cNvPr id="2030" name="Google Shape;2030;p5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 name="Google Shape;2040;p5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55"/>
          <p:cNvGrpSpPr/>
          <p:nvPr/>
        </p:nvGrpSpPr>
        <p:grpSpPr>
          <a:xfrm>
            <a:off x="6673522" y="2943981"/>
            <a:ext cx="576302" cy="511871"/>
            <a:chOff x="6644304" y="3073628"/>
            <a:chExt cx="576302" cy="511871"/>
          </a:xfrm>
        </p:grpSpPr>
        <p:grpSp>
          <p:nvGrpSpPr>
            <p:cNvPr id="2042" name="Google Shape;2042;p55"/>
            <p:cNvGrpSpPr/>
            <p:nvPr/>
          </p:nvGrpSpPr>
          <p:grpSpPr>
            <a:xfrm>
              <a:off x="6712169" y="3073651"/>
              <a:ext cx="481611" cy="506713"/>
              <a:chOff x="1833536" y="-546641"/>
              <a:chExt cx="914567" cy="962419"/>
            </a:xfrm>
          </p:grpSpPr>
          <p:grpSp>
            <p:nvGrpSpPr>
              <p:cNvPr id="2043" name="Google Shape;2043;p55"/>
              <p:cNvGrpSpPr/>
              <p:nvPr/>
            </p:nvGrpSpPr>
            <p:grpSpPr>
              <a:xfrm>
                <a:off x="1833536" y="-524249"/>
                <a:ext cx="914567" cy="940027"/>
                <a:chOff x="1833536" y="-524249"/>
                <a:chExt cx="914567" cy="940027"/>
              </a:xfrm>
            </p:grpSpPr>
            <p:sp>
              <p:nvSpPr>
                <p:cNvPr id="2044" name="Google Shape;2044;p5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9" name="Google Shape;2049;p5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3" name="Google Shape;2053;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 name="Google Shape;2054;p55"/>
          <p:cNvGrpSpPr/>
          <p:nvPr/>
        </p:nvGrpSpPr>
        <p:grpSpPr>
          <a:xfrm>
            <a:off x="752796" y="2869970"/>
            <a:ext cx="2622876" cy="1333540"/>
            <a:chOff x="238125" y="1038125"/>
            <a:chExt cx="7146800" cy="3633625"/>
          </a:xfrm>
        </p:grpSpPr>
        <p:sp>
          <p:nvSpPr>
            <p:cNvPr id="2055" name="Google Shape;2055;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55"/>
          <p:cNvGrpSpPr/>
          <p:nvPr/>
        </p:nvGrpSpPr>
        <p:grpSpPr>
          <a:xfrm>
            <a:off x="5938558" y="1033351"/>
            <a:ext cx="2435960" cy="1297725"/>
            <a:chOff x="233350" y="949250"/>
            <a:chExt cx="7137300" cy="3802300"/>
          </a:xfrm>
        </p:grpSpPr>
        <p:sp>
          <p:nvSpPr>
            <p:cNvPr id="3628" name="Google Shape;3628;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9" name="Google Shape;3679;p55"/>
          <p:cNvGrpSpPr/>
          <p:nvPr/>
        </p:nvGrpSpPr>
        <p:grpSpPr>
          <a:xfrm>
            <a:off x="731715" y="995041"/>
            <a:ext cx="2665073" cy="1317140"/>
            <a:chOff x="793334" y="1192826"/>
            <a:chExt cx="2665073" cy="1317140"/>
          </a:xfrm>
        </p:grpSpPr>
        <p:sp>
          <p:nvSpPr>
            <p:cNvPr id="3680" name="Google Shape;3680;p5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55"/>
          <p:cNvGrpSpPr/>
          <p:nvPr/>
        </p:nvGrpSpPr>
        <p:grpSpPr>
          <a:xfrm>
            <a:off x="3450485" y="919691"/>
            <a:ext cx="2310381" cy="1488888"/>
            <a:chOff x="229225" y="549050"/>
            <a:chExt cx="7161750" cy="4615275"/>
          </a:xfrm>
        </p:grpSpPr>
        <p:sp>
          <p:nvSpPr>
            <p:cNvPr id="7648" name="Google Shape;7648;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55"/>
          <p:cNvGrpSpPr/>
          <p:nvPr/>
        </p:nvGrpSpPr>
        <p:grpSpPr>
          <a:xfrm>
            <a:off x="3548403" y="2849588"/>
            <a:ext cx="2310282" cy="1374222"/>
            <a:chOff x="238125" y="732525"/>
            <a:chExt cx="7130500" cy="4241425"/>
          </a:xfrm>
        </p:grpSpPr>
        <p:sp>
          <p:nvSpPr>
            <p:cNvPr id="7766" name="Google Shape;7766;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883"/>
        <p:cNvGrpSpPr/>
        <p:nvPr/>
      </p:nvGrpSpPr>
      <p:grpSpPr>
        <a:xfrm>
          <a:off x="0" y="0"/>
          <a:ext cx="0" cy="0"/>
          <a:chOff x="0" y="0"/>
          <a:chExt cx="0" cy="0"/>
        </a:xfrm>
      </p:grpSpPr>
      <p:grpSp>
        <p:nvGrpSpPr>
          <p:cNvPr id="7884" name="Google Shape;7884;p56"/>
          <p:cNvGrpSpPr/>
          <p:nvPr/>
        </p:nvGrpSpPr>
        <p:grpSpPr>
          <a:xfrm>
            <a:off x="2100560" y="3398663"/>
            <a:ext cx="1102891" cy="760337"/>
            <a:chOff x="4967783" y="2151471"/>
            <a:chExt cx="3920692" cy="2702940"/>
          </a:xfrm>
        </p:grpSpPr>
        <p:grpSp>
          <p:nvGrpSpPr>
            <p:cNvPr id="7885" name="Google Shape;7885;p56"/>
            <p:cNvGrpSpPr/>
            <p:nvPr/>
          </p:nvGrpSpPr>
          <p:grpSpPr>
            <a:xfrm>
              <a:off x="5045709" y="2252109"/>
              <a:ext cx="3761071" cy="2501708"/>
              <a:chOff x="2691784" y="1805334"/>
              <a:chExt cx="3761071" cy="2501708"/>
            </a:xfrm>
          </p:grpSpPr>
          <p:sp>
            <p:nvSpPr>
              <p:cNvPr id="7886" name="Google Shape;7886;p5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56"/>
            <p:cNvGrpSpPr/>
            <p:nvPr/>
          </p:nvGrpSpPr>
          <p:grpSpPr>
            <a:xfrm>
              <a:off x="4967783" y="2151471"/>
              <a:ext cx="3920692" cy="2702940"/>
              <a:chOff x="2613858" y="1704696"/>
              <a:chExt cx="3920692" cy="2702940"/>
            </a:xfrm>
          </p:grpSpPr>
          <p:sp>
            <p:nvSpPr>
              <p:cNvPr id="7894" name="Google Shape;7894;p5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9" name="Google Shape;7899;p56"/>
          <p:cNvGrpSpPr/>
          <p:nvPr/>
        </p:nvGrpSpPr>
        <p:grpSpPr>
          <a:xfrm>
            <a:off x="3504468" y="1286940"/>
            <a:ext cx="1561911" cy="708580"/>
            <a:chOff x="3530532" y="1496185"/>
            <a:chExt cx="1561911" cy="708580"/>
          </a:xfrm>
        </p:grpSpPr>
        <p:grpSp>
          <p:nvGrpSpPr>
            <p:cNvPr id="7900" name="Google Shape;7900;p56"/>
            <p:cNvGrpSpPr/>
            <p:nvPr/>
          </p:nvGrpSpPr>
          <p:grpSpPr>
            <a:xfrm>
              <a:off x="3720318" y="1857562"/>
              <a:ext cx="1372125" cy="54"/>
              <a:chOff x="3720318" y="1857562"/>
              <a:chExt cx="1372125" cy="54"/>
            </a:xfrm>
          </p:grpSpPr>
          <p:cxnSp>
            <p:nvCxnSpPr>
              <p:cNvPr id="7901" name="Google Shape;7901;p56"/>
              <p:cNvCxnSpPr>
                <a:endCxn id="790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3" name="Google Shape;7903;p5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4" name="Google Shape;7904;p5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5" name="Google Shape;7905;p56"/>
              <p:cNvCxnSpPr>
                <a:stCxn id="790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06" name="Google Shape;7906;p56"/>
            <p:cNvGrpSpPr/>
            <p:nvPr/>
          </p:nvGrpSpPr>
          <p:grpSpPr>
            <a:xfrm>
              <a:off x="3567462" y="1496185"/>
              <a:ext cx="286500" cy="272914"/>
              <a:chOff x="3567462" y="1496185"/>
              <a:chExt cx="286500" cy="272914"/>
            </a:xfrm>
          </p:grpSpPr>
          <p:cxnSp>
            <p:nvCxnSpPr>
              <p:cNvPr id="7907" name="Google Shape;7907;p5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08" name="Google Shape;7908;p5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9" name="Google Shape;7909;p5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1" name="Google Shape;7911;p56"/>
            <p:cNvGrpSpPr/>
            <p:nvPr/>
          </p:nvGrpSpPr>
          <p:grpSpPr>
            <a:xfrm>
              <a:off x="3929014" y="1960574"/>
              <a:ext cx="286500" cy="242342"/>
              <a:chOff x="3929014" y="1960574"/>
              <a:chExt cx="286500" cy="242342"/>
            </a:xfrm>
          </p:grpSpPr>
          <p:cxnSp>
            <p:nvCxnSpPr>
              <p:cNvPr id="7912" name="Google Shape;7912;p5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913" name="Google Shape;7913;p5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6"/>
            <p:cNvGrpSpPr/>
            <p:nvPr/>
          </p:nvGrpSpPr>
          <p:grpSpPr>
            <a:xfrm>
              <a:off x="4290828" y="1496185"/>
              <a:ext cx="286500" cy="272914"/>
              <a:chOff x="4290828" y="1496185"/>
              <a:chExt cx="286500" cy="272914"/>
            </a:xfrm>
          </p:grpSpPr>
          <p:cxnSp>
            <p:nvCxnSpPr>
              <p:cNvPr id="7915" name="Google Shape;7915;p5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16" name="Google Shape;7916;p5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7" name="Google Shape;7917;p5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8" name="Google Shape;7918;p56"/>
            <p:cNvGrpSpPr/>
            <p:nvPr/>
          </p:nvGrpSpPr>
          <p:grpSpPr>
            <a:xfrm>
              <a:off x="4657726" y="1959674"/>
              <a:ext cx="286500" cy="245092"/>
              <a:chOff x="4657726" y="1959674"/>
              <a:chExt cx="286500" cy="245092"/>
            </a:xfrm>
          </p:grpSpPr>
          <p:cxnSp>
            <p:nvCxnSpPr>
              <p:cNvPr id="7919" name="Google Shape;7919;p5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920" name="Google Shape;7920;p5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1" name="Google Shape;7921;p56"/>
          <p:cNvGrpSpPr/>
          <p:nvPr/>
        </p:nvGrpSpPr>
        <p:grpSpPr>
          <a:xfrm>
            <a:off x="3486488" y="2149036"/>
            <a:ext cx="1597032" cy="378649"/>
            <a:chOff x="3512551" y="2358282"/>
            <a:chExt cx="1597032" cy="378649"/>
          </a:xfrm>
        </p:grpSpPr>
        <p:grpSp>
          <p:nvGrpSpPr>
            <p:cNvPr id="7922" name="Google Shape;7922;p56"/>
            <p:cNvGrpSpPr/>
            <p:nvPr/>
          </p:nvGrpSpPr>
          <p:grpSpPr>
            <a:xfrm>
              <a:off x="3738198" y="2553002"/>
              <a:ext cx="1145834" cy="117"/>
              <a:chOff x="3738198" y="2553002"/>
              <a:chExt cx="1145834" cy="117"/>
            </a:xfrm>
          </p:grpSpPr>
          <p:cxnSp>
            <p:nvCxnSpPr>
              <p:cNvPr id="7923" name="Google Shape;7923;p5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24" name="Google Shape;7924;p5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25" name="Google Shape;7925;p56"/>
              <p:cNvCxnSpPr>
                <a:stCxn id="7926" idx="6"/>
                <a:endCxn id="792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928" name="Google Shape;7928;p56"/>
            <p:cNvGrpSpPr/>
            <p:nvPr/>
          </p:nvGrpSpPr>
          <p:grpSpPr>
            <a:xfrm>
              <a:off x="3969644" y="2440153"/>
              <a:ext cx="225900" cy="296779"/>
              <a:chOff x="3969644" y="2440153"/>
              <a:chExt cx="225900" cy="296779"/>
            </a:xfrm>
          </p:grpSpPr>
          <p:cxnSp>
            <p:nvCxnSpPr>
              <p:cNvPr id="7929" name="Google Shape;7929;p5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927" name="Google Shape;7927;p5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56"/>
            <p:cNvGrpSpPr/>
            <p:nvPr/>
          </p:nvGrpSpPr>
          <p:grpSpPr>
            <a:xfrm>
              <a:off x="4426818" y="2358282"/>
              <a:ext cx="225600" cy="307471"/>
              <a:chOff x="4426818" y="2358282"/>
              <a:chExt cx="225600" cy="307471"/>
            </a:xfrm>
          </p:grpSpPr>
          <p:cxnSp>
            <p:nvCxnSpPr>
              <p:cNvPr id="7932" name="Google Shape;7932;p56"/>
              <p:cNvCxnSpPr>
                <a:stCxn id="793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934" name="Google Shape;7934;p5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56"/>
            <p:cNvGrpSpPr/>
            <p:nvPr/>
          </p:nvGrpSpPr>
          <p:grpSpPr>
            <a:xfrm>
              <a:off x="4883984" y="2440153"/>
              <a:ext cx="225600" cy="296479"/>
              <a:chOff x="4883984" y="2440153"/>
              <a:chExt cx="225600" cy="296479"/>
            </a:xfrm>
          </p:grpSpPr>
          <p:cxnSp>
            <p:nvCxnSpPr>
              <p:cNvPr id="7936" name="Google Shape;7936;p5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937" name="Google Shape;7937;p5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56"/>
            <p:cNvGrpSpPr/>
            <p:nvPr/>
          </p:nvGrpSpPr>
          <p:grpSpPr>
            <a:xfrm>
              <a:off x="3512551" y="2358356"/>
              <a:ext cx="225647" cy="307629"/>
              <a:chOff x="2182679" y="2005014"/>
              <a:chExt cx="792300" cy="1080158"/>
            </a:xfrm>
          </p:grpSpPr>
          <p:cxnSp>
            <p:nvCxnSpPr>
              <p:cNvPr id="7940" name="Google Shape;7940;p56"/>
              <p:cNvCxnSpPr>
                <a:stCxn id="794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926" name="Google Shape;7926;p5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56"/>
          <p:cNvGrpSpPr/>
          <p:nvPr/>
        </p:nvGrpSpPr>
        <p:grpSpPr>
          <a:xfrm>
            <a:off x="6846570" y="972834"/>
            <a:ext cx="1559809" cy="722610"/>
            <a:chOff x="634175" y="2986275"/>
            <a:chExt cx="3147949" cy="1458344"/>
          </a:xfrm>
        </p:grpSpPr>
        <p:cxnSp>
          <p:nvCxnSpPr>
            <p:cNvPr id="7943" name="Google Shape;7943;p56"/>
            <p:cNvCxnSpPr>
              <a:stCxn id="7944" idx="4"/>
              <a:endCxn id="794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46" name="Google Shape;7946;p56"/>
            <p:cNvCxnSpPr>
              <a:stCxn id="7945" idx="0"/>
              <a:endCxn id="794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48" name="Google Shape;7948;p56"/>
            <p:cNvCxnSpPr>
              <a:stCxn id="7947" idx="4"/>
              <a:endCxn id="794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50" name="Google Shape;7950;p56"/>
            <p:cNvCxnSpPr>
              <a:stCxn id="7949" idx="0"/>
              <a:endCxn id="795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51" name="Google Shape;7951;p5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7" name="Google Shape;7947;p5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4" name="Google Shape;7944;p5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9" name="Google Shape;7949;p5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5" name="Google Shape;7945;p5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52" name="Google Shape;7952;p56"/>
          <p:cNvGrpSpPr/>
          <p:nvPr/>
        </p:nvGrpSpPr>
        <p:grpSpPr>
          <a:xfrm>
            <a:off x="3500360" y="2682741"/>
            <a:ext cx="1570719" cy="294123"/>
            <a:chOff x="998425" y="1182125"/>
            <a:chExt cx="1065400" cy="199500"/>
          </a:xfrm>
        </p:grpSpPr>
        <p:sp>
          <p:nvSpPr>
            <p:cNvPr id="7953" name="Google Shape;7953;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6"/>
          <p:cNvGrpSpPr/>
          <p:nvPr/>
        </p:nvGrpSpPr>
        <p:grpSpPr>
          <a:xfrm>
            <a:off x="6843616" y="1800228"/>
            <a:ext cx="1565716" cy="366729"/>
            <a:chOff x="1247650" y="2075423"/>
            <a:chExt cx="6648477" cy="1557238"/>
          </a:xfrm>
        </p:grpSpPr>
        <p:sp>
          <p:nvSpPr>
            <p:cNvPr id="7959" name="Google Shape;7959;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56"/>
          <p:cNvGrpSpPr/>
          <p:nvPr/>
        </p:nvGrpSpPr>
        <p:grpSpPr>
          <a:xfrm>
            <a:off x="6827928" y="2949043"/>
            <a:ext cx="1597061" cy="663440"/>
            <a:chOff x="6796238" y="3158297"/>
            <a:chExt cx="1630319" cy="677257"/>
          </a:xfrm>
        </p:grpSpPr>
        <p:cxnSp>
          <p:nvCxnSpPr>
            <p:cNvPr id="7966" name="Google Shape;7966;p5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67" name="Google Shape;7967;p5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68" name="Google Shape;7968;p5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69" name="Google Shape;7969;p5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70" name="Google Shape;7970;p56"/>
            <p:cNvGrpSpPr/>
            <p:nvPr/>
          </p:nvGrpSpPr>
          <p:grpSpPr>
            <a:xfrm>
              <a:off x="6796238" y="3311904"/>
              <a:ext cx="1630319" cy="377697"/>
              <a:chOff x="6796238" y="3311904"/>
              <a:chExt cx="1630319" cy="377697"/>
            </a:xfrm>
          </p:grpSpPr>
          <p:sp>
            <p:nvSpPr>
              <p:cNvPr id="7971" name="Google Shape;7971;p5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4" name="Google Shape;7974;p56"/>
          <p:cNvGrpSpPr/>
          <p:nvPr/>
        </p:nvGrpSpPr>
        <p:grpSpPr>
          <a:xfrm>
            <a:off x="5349066" y="970435"/>
            <a:ext cx="1368606" cy="1593805"/>
            <a:chOff x="1839112" y="2209163"/>
            <a:chExt cx="1918159" cy="2233784"/>
          </a:xfrm>
        </p:grpSpPr>
        <p:sp>
          <p:nvSpPr>
            <p:cNvPr id="7975" name="Google Shape;7975;p5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78" name="Google Shape;7978;p56"/>
            <p:cNvCxnSpPr>
              <a:stCxn id="7975" idx="6"/>
              <a:endCxn id="797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79" name="Google Shape;7979;p56"/>
            <p:cNvCxnSpPr>
              <a:stCxn id="7976" idx="4"/>
              <a:endCxn id="798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81" name="Google Shape;7981;p56"/>
            <p:cNvCxnSpPr>
              <a:stCxn id="7980" idx="6"/>
              <a:endCxn id="797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82" name="Google Shape;7982;p56"/>
            <p:cNvCxnSpPr>
              <a:stCxn id="7977" idx="4"/>
              <a:endCxn id="798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80" name="Google Shape;7980;p5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5" name="Google Shape;7985;p56"/>
            <p:cNvCxnSpPr>
              <a:endCxn id="798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86" name="Google Shape;7986;p56"/>
          <p:cNvGrpSpPr/>
          <p:nvPr/>
        </p:nvGrpSpPr>
        <p:grpSpPr>
          <a:xfrm>
            <a:off x="3481439" y="976671"/>
            <a:ext cx="1637968" cy="154942"/>
            <a:chOff x="238125" y="2506075"/>
            <a:chExt cx="7115411" cy="673075"/>
          </a:xfrm>
        </p:grpSpPr>
        <p:sp>
          <p:nvSpPr>
            <p:cNvPr id="7987" name="Google Shape;7987;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56"/>
          <p:cNvGrpSpPr/>
          <p:nvPr/>
        </p:nvGrpSpPr>
        <p:grpSpPr>
          <a:xfrm>
            <a:off x="720124" y="1298269"/>
            <a:ext cx="2476762" cy="91743"/>
            <a:chOff x="1464850" y="436376"/>
            <a:chExt cx="6001362" cy="222300"/>
          </a:xfrm>
        </p:grpSpPr>
        <p:sp>
          <p:nvSpPr>
            <p:cNvPr id="7993" name="Google Shape;7993;p5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8" name="Google Shape;7998;p5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99" name="Google Shape;7999;p5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00" name="Google Shape;8000;p5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01" name="Google Shape;8001;p5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02" name="Google Shape;8002;p56"/>
          <p:cNvGrpSpPr/>
          <p:nvPr/>
        </p:nvGrpSpPr>
        <p:grpSpPr>
          <a:xfrm>
            <a:off x="706391" y="2533734"/>
            <a:ext cx="1452710" cy="651923"/>
            <a:chOff x="803162" y="2667727"/>
            <a:chExt cx="1411906" cy="633611"/>
          </a:xfrm>
        </p:grpSpPr>
        <p:cxnSp>
          <p:nvCxnSpPr>
            <p:cNvPr id="8003" name="Google Shape;8003;p56"/>
            <p:cNvCxnSpPr>
              <a:stCxn id="8004" idx="2"/>
              <a:endCxn id="800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06" name="Google Shape;8006;p56"/>
            <p:cNvCxnSpPr>
              <a:stCxn id="8007" idx="0"/>
              <a:endCxn id="800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08" name="Google Shape;8008;p56"/>
            <p:cNvCxnSpPr>
              <a:stCxn id="8007" idx="2"/>
              <a:endCxn id="800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0" name="Google Shape;8010;p56"/>
            <p:cNvCxnSpPr>
              <a:stCxn id="8011" idx="0"/>
              <a:endCxn id="800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2" name="Google Shape;8012;p56"/>
            <p:cNvCxnSpPr>
              <a:stCxn id="8005" idx="2"/>
              <a:endCxn id="801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4" name="Google Shape;8014;p56"/>
            <p:cNvCxnSpPr>
              <a:stCxn id="8015" idx="0"/>
              <a:endCxn id="800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011" name="Google Shape;8011;p5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9" name="Google Shape;8009;p5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5" name="Google Shape;8015;p5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3" name="Google Shape;8013;p5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5" name="Google Shape;8005;p5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7" name="Google Shape;8007;p5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4" name="Google Shape;8004;p5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16" name="Google Shape;8016;p56"/>
          <p:cNvGrpSpPr/>
          <p:nvPr/>
        </p:nvGrpSpPr>
        <p:grpSpPr>
          <a:xfrm>
            <a:off x="706393" y="969273"/>
            <a:ext cx="2518541" cy="209309"/>
            <a:chOff x="803163" y="1111966"/>
            <a:chExt cx="2447800" cy="203430"/>
          </a:xfrm>
        </p:grpSpPr>
        <p:grpSp>
          <p:nvGrpSpPr>
            <p:cNvPr id="8017" name="Google Shape;8017;p56"/>
            <p:cNvGrpSpPr/>
            <p:nvPr/>
          </p:nvGrpSpPr>
          <p:grpSpPr>
            <a:xfrm>
              <a:off x="1958180" y="1111966"/>
              <a:ext cx="588019" cy="121396"/>
              <a:chOff x="4808316" y="2800065"/>
              <a:chExt cx="1999386" cy="412910"/>
            </a:xfrm>
          </p:grpSpPr>
          <p:sp>
            <p:nvSpPr>
              <p:cNvPr id="8018" name="Google Shape;8018;p5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9" name="Google Shape;8019;p56"/>
              <p:cNvGrpSpPr/>
              <p:nvPr/>
            </p:nvGrpSpPr>
            <p:grpSpPr>
              <a:xfrm>
                <a:off x="4808316" y="2800065"/>
                <a:ext cx="92400" cy="411825"/>
                <a:chOff x="845575" y="2563700"/>
                <a:chExt cx="92400" cy="411825"/>
              </a:xfrm>
            </p:grpSpPr>
            <p:cxnSp>
              <p:nvCxnSpPr>
                <p:cNvPr id="8020" name="Google Shape;8020;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21" name="Google Shape;8021;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022" name="Google Shape;8022;p5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023" name="Google Shape;8023;p5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4" name="Google Shape;8024;p56"/>
            <p:cNvGrpSpPr/>
            <p:nvPr/>
          </p:nvGrpSpPr>
          <p:grpSpPr>
            <a:xfrm>
              <a:off x="803163" y="1111974"/>
              <a:ext cx="591158" cy="121545"/>
              <a:chOff x="803163" y="1111974"/>
              <a:chExt cx="591158" cy="121545"/>
            </a:xfrm>
          </p:grpSpPr>
          <p:grpSp>
            <p:nvGrpSpPr>
              <p:cNvPr id="8025" name="Google Shape;8025;p56"/>
              <p:cNvGrpSpPr/>
              <p:nvPr/>
            </p:nvGrpSpPr>
            <p:grpSpPr>
              <a:xfrm>
                <a:off x="803163" y="1111974"/>
                <a:ext cx="27175" cy="121077"/>
                <a:chOff x="845575" y="2563700"/>
                <a:chExt cx="92400" cy="411825"/>
              </a:xfrm>
            </p:grpSpPr>
            <p:cxnSp>
              <p:nvCxnSpPr>
                <p:cNvPr id="8026" name="Google Shape;802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27" name="Google Shape;802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8" name="Google Shape;8028;p5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56"/>
            <p:cNvGrpSpPr/>
            <p:nvPr/>
          </p:nvGrpSpPr>
          <p:grpSpPr>
            <a:xfrm>
              <a:off x="1381910" y="1194219"/>
              <a:ext cx="588341" cy="121177"/>
              <a:chOff x="1381910" y="1194219"/>
              <a:chExt cx="588341" cy="121177"/>
            </a:xfrm>
          </p:grpSpPr>
          <p:grpSp>
            <p:nvGrpSpPr>
              <p:cNvPr id="8030" name="Google Shape;8030;p56"/>
              <p:cNvGrpSpPr/>
              <p:nvPr/>
            </p:nvGrpSpPr>
            <p:grpSpPr>
              <a:xfrm rot="10800000">
                <a:off x="1381910" y="1194319"/>
                <a:ext cx="27175" cy="121077"/>
                <a:chOff x="2070100" y="2563700"/>
                <a:chExt cx="92400" cy="411825"/>
              </a:xfrm>
            </p:grpSpPr>
            <p:cxnSp>
              <p:nvCxnSpPr>
                <p:cNvPr id="8031" name="Google Shape;8031;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2" name="Google Shape;8032;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3" name="Google Shape;8033;p5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56"/>
            <p:cNvGrpSpPr/>
            <p:nvPr/>
          </p:nvGrpSpPr>
          <p:grpSpPr>
            <a:xfrm>
              <a:off x="2532079" y="1194219"/>
              <a:ext cx="704927" cy="121177"/>
              <a:chOff x="2532079" y="1194219"/>
              <a:chExt cx="704927" cy="121177"/>
            </a:xfrm>
          </p:grpSpPr>
          <p:grpSp>
            <p:nvGrpSpPr>
              <p:cNvPr id="8035" name="Google Shape;8035;p56"/>
              <p:cNvGrpSpPr/>
              <p:nvPr/>
            </p:nvGrpSpPr>
            <p:grpSpPr>
              <a:xfrm rot="10800000">
                <a:off x="2532079" y="1194319"/>
                <a:ext cx="27175" cy="121077"/>
                <a:chOff x="2070100" y="2563700"/>
                <a:chExt cx="92400" cy="411825"/>
              </a:xfrm>
            </p:grpSpPr>
            <p:cxnSp>
              <p:nvCxnSpPr>
                <p:cNvPr id="8036" name="Google Shape;8036;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7" name="Google Shape;8037;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8" name="Google Shape;8038;p5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9" name="Google Shape;8039;p56"/>
          <p:cNvGrpSpPr/>
          <p:nvPr/>
        </p:nvGrpSpPr>
        <p:grpSpPr>
          <a:xfrm>
            <a:off x="3499403" y="3665904"/>
            <a:ext cx="1567778" cy="491677"/>
            <a:chOff x="5194708" y="3484366"/>
            <a:chExt cx="3148148" cy="987304"/>
          </a:xfrm>
        </p:grpSpPr>
        <p:grpSp>
          <p:nvGrpSpPr>
            <p:cNvPr id="8040" name="Google Shape;8040;p56"/>
            <p:cNvGrpSpPr/>
            <p:nvPr/>
          </p:nvGrpSpPr>
          <p:grpSpPr>
            <a:xfrm>
              <a:off x="7531521" y="3484366"/>
              <a:ext cx="811335" cy="987304"/>
              <a:chOff x="3379425" y="1617275"/>
              <a:chExt cx="1090650" cy="1327200"/>
            </a:xfrm>
          </p:grpSpPr>
          <p:sp>
            <p:nvSpPr>
              <p:cNvPr id="8041" name="Google Shape;8041;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56"/>
            <p:cNvGrpSpPr/>
            <p:nvPr/>
          </p:nvGrpSpPr>
          <p:grpSpPr>
            <a:xfrm>
              <a:off x="6752546" y="3484366"/>
              <a:ext cx="811428" cy="987304"/>
              <a:chOff x="2332275" y="1617275"/>
              <a:chExt cx="1090775" cy="1327200"/>
            </a:xfrm>
          </p:grpSpPr>
          <p:sp>
            <p:nvSpPr>
              <p:cNvPr id="8045" name="Google Shape;8045;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6"/>
            <p:cNvGrpSpPr/>
            <p:nvPr/>
          </p:nvGrpSpPr>
          <p:grpSpPr>
            <a:xfrm>
              <a:off x="5973664" y="3484366"/>
              <a:ext cx="811335" cy="987304"/>
              <a:chOff x="1285250" y="1617275"/>
              <a:chExt cx="1090650" cy="1327200"/>
            </a:xfrm>
          </p:grpSpPr>
          <p:sp>
            <p:nvSpPr>
              <p:cNvPr id="8049" name="Google Shape;8049;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6"/>
            <p:cNvGrpSpPr/>
            <p:nvPr/>
          </p:nvGrpSpPr>
          <p:grpSpPr>
            <a:xfrm>
              <a:off x="5194708" y="3484366"/>
              <a:ext cx="811409" cy="987304"/>
              <a:chOff x="238125" y="1617275"/>
              <a:chExt cx="1090750" cy="1327200"/>
            </a:xfrm>
          </p:grpSpPr>
          <p:sp>
            <p:nvSpPr>
              <p:cNvPr id="8053" name="Google Shape;8053;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6" name="Google Shape;8056;p56"/>
          <p:cNvGrpSpPr/>
          <p:nvPr/>
        </p:nvGrpSpPr>
        <p:grpSpPr>
          <a:xfrm>
            <a:off x="3460012" y="3146315"/>
            <a:ext cx="1616964" cy="346256"/>
            <a:chOff x="1808063" y="4294338"/>
            <a:chExt cx="3370782" cy="721817"/>
          </a:xfrm>
        </p:grpSpPr>
        <p:sp>
          <p:nvSpPr>
            <p:cNvPr id="8057" name="Google Shape;8057;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56"/>
          <p:cNvGrpSpPr/>
          <p:nvPr/>
        </p:nvGrpSpPr>
        <p:grpSpPr>
          <a:xfrm>
            <a:off x="738224" y="3432344"/>
            <a:ext cx="1295882" cy="646587"/>
            <a:chOff x="834100" y="3642869"/>
            <a:chExt cx="1259483" cy="628426"/>
          </a:xfrm>
        </p:grpSpPr>
        <p:sp>
          <p:nvSpPr>
            <p:cNvPr id="8068" name="Google Shape;8068;p5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3" name="Google Shape;8093;p56"/>
            <p:cNvGrpSpPr/>
            <p:nvPr/>
          </p:nvGrpSpPr>
          <p:grpSpPr>
            <a:xfrm>
              <a:off x="1360364" y="3847835"/>
              <a:ext cx="208119" cy="224359"/>
              <a:chOff x="1360769" y="3847100"/>
              <a:chExt cx="208119" cy="224359"/>
            </a:xfrm>
          </p:grpSpPr>
          <p:sp>
            <p:nvSpPr>
              <p:cNvPr id="8094" name="Google Shape;8094;p5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5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6"/>
          <p:cNvGrpSpPr/>
          <p:nvPr/>
        </p:nvGrpSpPr>
        <p:grpSpPr>
          <a:xfrm rot="5400000">
            <a:off x="5951337" y="3228841"/>
            <a:ext cx="164064" cy="1414916"/>
            <a:chOff x="4428249" y="1369375"/>
            <a:chExt cx="36905" cy="429569"/>
          </a:xfrm>
        </p:grpSpPr>
        <p:sp>
          <p:nvSpPr>
            <p:cNvPr id="8129" name="Google Shape;8129;p5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56"/>
          <p:cNvGrpSpPr/>
          <p:nvPr/>
        </p:nvGrpSpPr>
        <p:grpSpPr>
          <a:xfrm rot="10800000" flipH="1">
            <a:off x="5323766" y="2817385"/>
            <a:ext cx="1419207" cy="24808"/>
            <a:chOff x="219558" y="4738465"/>
            <a:chExt cx="5852400" cy="102300"/>
          </a:xfrm>
        </p:grpSpPr>
        <p:cxnSp>
          <p:nvCxnSpPr>
            <p:cNvPr id="8162" name="Google Shape;8162;p5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63" name="Google Shape;8163;p5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56"/>
          <p:cNvGrpSpPr/>
          <p:nvPr/>
        </p:nvGrpSpPr>
        <p:grpSpPr>
          <a:xfrm>
            <a:off x="5335084" y="3190448"/>
            <a:ext cx="1396570" cy="385016"/>
            <a:chOff x="5286284" y="2966544"/>
            <a:chExt cx="1396570" cy="385016"/>
          </a:xfrm>
        </p:grpSpPr>
        <p:cxnSp>
          <p:nvCxnSpPr>
            <p:cNvPr id="8169" name="Google Shape;8169;p5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70" name="Google Shape;8170;p5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71" name="Google Shape;8171;p56"/>
            <p:cNvGrpSpPr/>
            <p:nvPr/>
          </p:nvGrpSpPr>
          <p:grpSpPr>
            <a:xfrm>
              <a:off x="5287688" y="3173364"/>
              <a:ext cx="1395166" cy="74100"/>
              <a:chOff x="5287688" y="3173364"/>
              <a:chExt cx="1395166" cy="74100"/>
            </a:xfrm>
          </p:grpSpPr>
          <p:cxnSp>
            <p:nvCxnSpPr>
              <p:cNvPr id="8172" name="Google Shape;8172;p5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73" name="Google Shape;8173;p5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74" name="Google Shape;8174;p5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5" name="Google Shape;8175;p5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6" name="Google Shape;8176;p5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7" name="Google Shape;8177;p5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8" name="Google Shape;8178;p5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9" name="Google Shape;8179;p5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180" name="Google Shape;8180;p5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81" name="Google Shape;8181;p56"/>
          <p:cNvGrpSpPr/>
          <p:nvPr/>
        </p:nvGrpSpPr>
        <p:grpSpPr>
          <a:xfrm>
            <a:off x="2021150" y="1609224"/>
            <a:ext cx="1182276" cy="662027"/>
            <a:chOff x="2029517" y="1732295"/>
            <a:chExt cx="1149068" cy="643432"/>
          </a:xfrm>
        </p:grpSpPr>
        <p:grpSp>
          <p:nvGrpSpPr>
            <p:cNvPr id="8182" name="Google Shape;8182;p56"/>
            <p:cNvGrpSpPr/>
            <p:nvPr/>
          </p:nvGrpSpPr>
          <p:grpSpPr>
            <a:xfrm>
              <a:off x="2708660" y="1746937"/>
              <a:ext cx="455427" cy="244429"/>
              <a:chOff x="2700693" y="1746937"/>
              <a:chExt cx="455427" cy="244429"/>
            </a:xfrm>
          </p:grpSpPr>
          <p:grpSp>
            <p:nvGrpSpPr>
              <p:cNvPr id="8183" name="Google Shape;8183;p56"/>
              <p:cNvGrpSpPr/>
              <p:nvPr/>
            </p:nvGrpSpPr>
            <p:grpSpPr>
              <a:xfrm>
                <a:off x="2905682" y="1782817"/>
                <a:ext cx="250438" cy="208549"/>
                <a:chOff x="2905682" y="1782817"/>
                <a:chExt cx="250438" cy="208549"/>
              </a:xfrm>
            </p:grpSpPr>
            <p:cxnSp>
              <p:nvCxnSpPr>
                <p:cNvPr id="8184" name="Google Shape;8184;p5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85" name="Google Shape;8185;p5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6"/>
              <p:cNvGrpSpPr/>
              <p:nvPr/>
            </p:nvGrpSpPr>
            <p:grpSpPr>
              <a:xfrm>
                <a:off x="2700693" y="1746937"/>
                <a:ext cx="449967" cy="72374"/>
                <a:chOff x="2700693" y="1746937"/>
                <a:chExt cx="449967" cy="72374"/>
              </a:xfrm>
            </p:grpSpPr>
            <p:cxnSp>
              <p:nvCxnSpPr>
                <p:cNvPr id="8187" name="Google Shape;8187;p5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88" name="Google Shape;8188;p5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9" name="Google Shape;8189;p56"/>
            <p:cNvGrpSpPr/>
            <p:nvPr/>
          </p:nvGrpSpPr>
          <p:grpSpPr>
            <a:xfrm>
              <a:off x="2029517" y="1732295"/>
              <a:ext cx="1149068" cy="643432"/>
              <a:chOff x="2029517" y="1732295"/>
              <a:chExt cx="1149068" cy="643432"/>
            </a:xfrm>
          </p:grpSpPr>
          <p:grpSp>
            <p:nvGrpSpPr>
              <p:cNvPr id="8190" name="Google Shape;8190;p56"/>
              <p:cNvGrpSpPr/>
              <p:nvPr/>
            </p:nvGrpSpPr>
            <p:grpSpPr>
              <a:xfrm>
                <a:off x="2703618" y="2103152"/>
                <a:ext cx="474966" cy="260017"/>
                <a:chOff x="2703618" y="2103152"/>
                <a:chExt cx="474966" cy="260017"/>
              </a:xfrm>
            </p:grpSpPr>
            <p:grpSp>
              <p:nvGrpSpPr>
                <p:cNvPr id="8191" name="Google Shape;8191;p56"/>
                <p:cNvGrpSpPr/>
                <p:nvPr/>
              </p:nvGrpSpPr>
              <p:grpSpPr>
                <a:xfrm>
                  <a:off x="2703618" y="2290640"/>
                  <a:ext cx="450291" cy="72529"/>
                  <a:chOff x="2703618" y="2290640"/>
                  <a:chExt cx="450291" cy="72529"/>
                </a:xfrm>
              </p:grpSpPr>
              <p:cxnSp>
                <p:nvCxnSpPr>
                  <p:cNvPr id="8192" name="Google Shape;8192;p5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3" name="Google Shape;8193;p5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56"/>
                <p:cNvGrpSpPr/>
                <p:nvPr/>
              </p:nvGrpSpPr>
              <p:grpSpPr>
                <a:xfrm>
                  <a:off x="2908607" y="2103152"/>
                  <a:ext cx="269977" cy="223538"/>
                  <a:chOff x="2908607" y="2103152"/>
                  <a:chExt cx="269977" cy="223538"/>
                </a:xfrm>
              </p:grpSpPr>
              <p:cxnSp>
                <p:nvCxnSpPr>
                  <p:cNvPr id="8195" name="Google Shape;8195;p5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6" name="Google Shape;8196;p5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7" name="Google Shape;8197;p56"/>
              <p:cNvGrpSpPr/>
              <p:nvPr/>
            </p:nvGrpSpPr>
            <p:grpSpPr>
              <a:xfrm>
                <a:off x="2029517" y="1732295"/>
                <a:ext cx="685827" cy="643432"/>
                <a:chOff x="2029517" y="1732295"/>
                <a:chExt cx="685827" cy="643432"/>
              </a:xfrm>
            </p:grpSpPr>
            <p:sp>
              <p:nvSpPr>
                <p:cNvPr id="8198" name="Google Shape;8198;p5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9" name="Google Shape;8199;p56"/>
                <p:cNvGrpSpPr/>
                <p:nvPr/>
              </p:nvGrpSpPr>
              <p:grpSpPr>
                <a:xfrm>
                  <a:off x="2158948" y="1732295"/>
                  <a:ext cx="556396" cy="333108"/>
                  <a:chOff x="2158948" y="1732295"/>
                  <a:chExt cx="556396" cy="333108"/>
                </a:xfrm>
              </p:grpSpPr>
              <p:cxnSp>
                <p:nvCxnSpPr>
                  <p:cNvPr id="8200" name="Google Shape;8200;p5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01" name="Google Shape;8201;p5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56"/>
                <p:cNvGrpSpPr/>
                <p:nvPr/>
              </p:nvGrpSpPr>
              <p:grpSpPr>
                <a:xfrm>
                  <a:off x="2159908" y="2065057"/>
                  <a:ext cx="550884" cy="310670"/>
                  <a:chOff x="2159908" y="2065057"/>
                  <a:chExt cx="550884" cy="310670"/>
                </a:xfrm>
              </p:grpSpPr>
              <p:cxnSp>
                <p:nvCxnSpPr>
                  <p:cNvPr id="8203" name="Google Shape;8203;p5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04" name="Google Shape;8204;p5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05" name="Google Shape;8205;p56"/>
          <p:cNvGrpSpPr/>
          <p:nvPr/>
        </p:nvGrpSpPr>
        <p:grpSpPr>
          <a:xfrm>
            <a:off x="706399" y="1556837"/>
            <a:ext cx="962651" cy="810058"/>
            <a:chOff x="844912" y="1681380"/>
            <a:chExt cx="935611" cy="787305"/>
          </a:xfrm>
        </p:grpSpPr>
        <p:grpSp>
          <p:nvGrpSpPr>
            <p:cNvPr id="8206" name="Google Shape;8206;p56"/>
            <p:cNvGrpSpPr/>
            <p:nvPr/>
          </p:nvGrpSpPr>
          <p:grpSpPr>
            <a:xfrm>
              <a:off x="844912" y="1819635"/>
              <a:ext cx="329836" cy="510016"/>
              <a:chOff x="844912" y="1819635"/>
              <a:chExt cx="329836" cy="510016"/>
            </a:xfrm>
          </p:grpSpPr>
          <p:sp>
            <p:nvSpPr>
              <p:cNvPr id="8207" name="Google Shape;8207;p5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6"/>
            <p:cNvGrpSpPr/>
            <p:nvPr/>
          </p:nvGrpSpPr>
          <p:grpSpPr>
            <a:xfrm>
              <a:off x="1284601" y="2158168"/>
              <a:ext cx="495923" cy="310517"/>
              <a:chOff x="1284601" y="2158168"/>
              <a:chExt cx="495923" cy="310517"/>
            </a:xfrm>
          </p:grpSpPr>
          <p:sp>
            <p:nvSpPr>
              <p:cNvPr id="8214" name="Google Shape;8214;p5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5" name="Google Shape;8215;p56"/>
              <p:cNvGrpSpPr/>
              <p:nvPr/>
            </p:nvGrpSpPr>
            <p:grpSpPr>
              <a:xfrm>
                <a:off x="1507666" y="2158168"/>
                <a:ext cx="272858" cy="310517"/>
                <a:chOff x="1507666" y="2158168"/>
                <a:chExt cx="272858" cy="310517"/>
              </a:xfrm>
            </p:grpSpPr>
            <p:grpSp>
              <p:nvGrpSpPr>
                <p:cNvPr id="8216" name="Google Shape;8216;p56"/>
                <p:cNvGrpSpPr/>
                <p:nvPr/>
              </p:nvGrpSpPr>
              <p:grpSpPr>
                <a:xfrm>
                  <a:off x="1507666" y="2176104"/>
                  <a:ext cx="166395" cy="273149"/>
                  <a:chOff x="1507666" y="2176104"/>
                  <a:chExt cx="166395" cy="273149"/>
                </a:xfrm>
              </p:grpSpPr>
              <p:sp>
                <p:nvSpPr>
                  <p:cNvPr id="8217" name="Google Shape;8217;p5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4" name="Google Shape;8224;p5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6" name="Google Shape;8226;p56"/>
            <p:cNvGrpSpPr/>
            <p:nvPr/>
          </p:nvGrpSpPr>
          <p:grpSpPr>
            <a:xfrm>
              <a:off x="1284601" y="1681380"/>
              <a:ext cx="495923" cy="310517"/>
              <a:chOff x="1284601" y="1681380"/>
              <a:chExt cx="495923" cy="310517"/>
            </a:xfrm>
          </p:grpSpPr>
          <p:sp>
            <p:nvSpPr>
              <p:cNvPr id="8227" name="Google Shape;8227;p5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56"/>
              <p:cNvGrpSpPr/>
              <p:nvPr/>
            </p:nvGrpSpPr>
            <p:grpSpPr>
              <a:xfrm>
                <a:off x="1507666" y="1681380"/>
                <a:ext cx="272858" cy="310517"/>
                <a:chOff x="1507666" y="1681380"/>
                <a:chExt cx="272858" cy="310517"/>
              </a:xfrm>
            </p:grpSpPr>
            <p:grpSp>
              <p:nvGrpSpPr>
                <p:cNvPr id="8229" name="Google Shape;8229;p56"/>
                <p:cNvGrpSpPr/>
                <p:nvPr/>
              </p:nvGrpSpPr>
              <p:grpSpPr>
                <a:xfrm>
                  <a:off x="1507666" y="1700120"/>
                  <a:ext cx="166395" cy="272984"/>
                  <a:chOff x="1507666" y="1700120"/>
                  <a:chExt cx="166395" cy="272984"/>
                </a:xfrm>
              </p:grpSpPr>
              <p:sp>
                <p:nvSpPr>
                  <p:cNvPr id="8230" name="Google Shape;8230;p5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5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39" name="Google Shape;8239;p56"/>
          <p:cNvGrpSpPr/>
          <p:nvPr/>
        </p:nvGrpSpPr>
        <p:grpSpPr>
          <a:xfrm>
            <a:off x="6815339" y="2324267"/>
            <a:ext cx="1622269" cy="552443"/>
            <a:chOff x="6894650" y="2574740"/>
            <a:chExt cx="1445100" cy="492111"/>
          </a:xfrm>
        </p:grpSpPr>
        <p:sp>
          <p:nvSpPr>
            <p:cNvPr id="8240" name="Google Shape;8240;p5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5" name="Google Shape;8245;p5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46" name="Google Shape;8246;p56"/>
          <p:cNvGrpSpPr/>
          <p:nvPr/>
        </p:nvGrpSpPr>
        <p:grpSpPr>
          <a:xfrm>
            <a:off x="6834882" y="3698522"/>
            <a:ext cx="1583206" cy="475705"/>
            <a:chOff x="6953919" y="3907920"/>
            <a:chExt cx="1377300" cy="475705"/>
          </a:xfrm>
        </p:grpSpPr>
        <p:cxnSp>
          <p:nvCxnSpPr>
            <p:cNvPr id="8247" name="Google Shape;8247;p5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48" name="Google Shape;8248;p5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49" name="Google Shape;8249;p5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50" name="Google Shape;8250;p5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251" name="Google Shape;8251;p5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252" name="Google Shape;8252;p56"/>
          <p:cNvGrpSpPr/>
          <p:nvPr/>
        </p:nvGrpSpPr>
        <p:grpSpPr>
          <a:xfrm>
            <a:off x="2338470" y="2459668"/>
            <a:ext cx="836286" cy="824529"/>
            <a:chOff x="2389399" y="2595741"/>
            <a:chExt cx="812796" cy="801369"/>
          </a:xfrm>
        </p:grpSpPr>
        <p:grpSp>
          <p:nvGrpSpPr>
            <p:cNvPr id="8253" name="Google Shape;8253;p56"/>
            <p:cNvGrpSpPr/>
            <p:nvPr/>
          </p:nvGrpSpPr>
          <p:grpSpPr>
            <a:xfrm>
              <a:off x="2492145" y="2881565"/>
              <a:ext cx="607300" cy="229751"/>
              <a:chOff x="2492145" y="2881565"/>
              <a:chExt cx="607300" cy="229751"/>
            </a:xfrm>
          </p:grpSpPr>
          <p:sp>
            <p:nvSpPr>
              <p:cNvPr id="8254" name="Google Shape;8254;p5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56"/>
            <p:cNvGrpSpPr/>
            <p:nvPr/>
          </p:nvGrpSpPr>
          <p:grpSpPr>
            <a:xfrm>
              <a:off x="2389399" y="2595741"/>
              <a:ext cx="812796" cy="296825"/>
              <a:chOff x="2389399" y="2595741"/>
              <a:chExt cx="812796" cy="296825"/>
            </a:xfrm>
          </p:grpSpPr>
          <p:grpSp>
            <p:nvGrpSpPr>
              <p:cNvPr id="8258" name="Google Shape;8258;p56"/>
              <p:cNvGrpSpPr/>
              <p:nvPr/>
            </p:nvGrpSpPr>
            <p:grpSpPr>
              <a:xfrm>
                <a:off x="2389399" y="2595741"/>
                <a:ext cx="363638" cy="296825"/>
                <a:chOff x="2389399" y="2595741"/>
                <a:chExt cx="363638" cy="296825"/>
              </a:xfrm>
            </p:grpSpPr>
            <p:grpSp>
              <p:nvGrpSpPr>
                <p:cNvPr id="8259" name="Google Shape;8259;p56"/>
                <p:cNvGrpSpPr/>
                <p:nvPr/>
              </p:nvGrpSpPr>
              <p:grpSpPr>
                <a:xfrm>
                  <a:off x="2493852" y="2794333"/>
                  <a:ext cx="259185" cy="98232"/>
                  <a:chOff x="2493852" y="2794333"/>
                  <a:chExt cx="259185" cy="98232"/>
                </a:xfrm>
              </p:grpSpPr>
              <p:sp>
                <p:nvSpPr>
                  <p:cNvPr id="8260" name="Google Shape;8260;p5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56"/>
                <p:cNvGrpSpPr/>
                <p:nvPr/>
              </p:nvGrpSpPr>
              <p:grpSpPr>
                <a:xfrm>
                  <a:off x="2389399" y="2595741"/>
                  <a:ext cx="224343" cy="182054"/>
                  <a:chOff x="2389399" y="2595741"/>
                  <a:chExt cx="224343" cy="182054"/>
                </a:xfrm>
              </p:grpSpPr>
              <p:sp>
                <p:nvSpPr>
                  <p:cNvPr id="8264" name="Google Shape;8264;p5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6" name="Google Shape;8266;p56"/>
              <p:cNvGrpSpPr/>
              <p:nvPr/>
            </p:nvGrpSpPr>
            <p:grpSpPr>
              <a:xfrm>
                <a:off x="2683630" y="2595741"/>
                <a:ext cx="224334" cy="296825"/>
                <a:chOff x="2683630" y="2595741"/>
                <a:chExt cx="224334" cy="296825"/>
              </a:xfrm>
            </p:grpSpPr>
            <p:grpSp>
              <p:nvGrpSpPr>
                <p:cNvPr id="8267" name="Google Shape;8267;p56"/>
                <p:cNvGrpSpPr/>
                <p:nvPr/>
              </p:nvGrpSpPr>
              <p:grpSpPr>
                <a:xfrm>
                  <a:off x="2788083" y="2794333"/>
                  <a:ext cx="15356" cy="98232"/>
                  <a:chOff x="2788083" y="2794333"/>
                  <a:chExt cx="15356" cy="98232"/>
                </a:xfrm>
              </p:grpSpPr>
              <p:sp>
                <p:nvSpPr>
                  <p:cNvPr id="8268" name="Google Shape;8268;p5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56"/>
                <p:cNvGrpSpPr/>
                <p:nvPr/>
              </p:nvGrpSpPr>
              <p:grpSpPr>
                <a:xfrm>
                  <a:off x="2683630" y="2595741"/>
                  <a:ext cx="224334" cy="182054"/>
                  <a:chOff x="2683630" y="2595741"/>
                  <a:chExt cx="224334" cy="182054"/>
                </a:xfrm>
              </p:grpSpPr>
              <p:sp>
                <p:nvSpPr>
                  <p:cNvPr id="8272" name="Google Shape;8272;p5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4" name="Google Shape;8274;p56"/>
              <p:cNvGrpSpPr/>
              <p:nvPr/>
            </p:nvGrpSpPr>
            <p:grpSpPr>
              <a:xfrm>
                <a:off x="2838475" y="2595741"/>
                <a:ext cx="363719" cy="296825"/>
                <a:chOff x="2838475" y="2595741"/>
                <a:chExt cx="363719" cy="296825"/>
              </a:xfrm>
            </p:grpSpPr>
            <p:grpSp>
              <p:nvGrpSpPr>
                <p:cNvPr id="8275" name="Google Shape;8275;p56"/>
                <p:cNvGrpSpPr/>
                <p:nvPr/>
              </p:nvGrpSpPr>
              <p:grpSpPr>
                <a:xfrm>
                  <a:off x="2838475" y="2794333"/>
                  <a:ext cx="259185" cy="98232"/>
                  <a:chOff x="2838475" y="2794333"/>
                  <a:chExt cx="259185" cy="98232"/>
                </a:xfrm>
              </p:grpSpPr>
              <p:sp>
                <p:nvSpPr>
                  <p:cNvPr id="8276" name="Google Shape;8276;p5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56"/>
                <p:cNvGrpSpPr/>
                <p:nvPr/>
              </p:nvGrpSpPr>
              <p:grpSpPr>
                <a:xfrm>
                  <a:off x="2977852" y="2595741"/>
                  <a:ext cx="224343" cy="182054"/>
                  <a:chOff x="2977852" y="2595741"/>
                  <a:chExt cx="224343" cy="182054"/>
                </a:xfrm>
              </p:grpSpPr>
              <p:sp>
                <p:nvSpPr>
                  <p:cNvPr id="8280" name="Google Shape;8280;p5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82" name="Google Shape;8282;p56"/>
            <p:cNvGrpSpPr/>
            <p:nvPr/>
          </p:nvGrpSpPr>
          <p:grpSpPr>
            <a:xfrm>
              <a:off x="2389399" y="3100241"/>
              <a:ext cx="812796" cy="296869"/>
              <a:chOff x="2389399" y="3100241"/>
              <a:chExt cx="812796" cy="296869"/>
            </a:xfrm>
          </p:grpSpPr>
          <p:grpSp>
            <p:nvGrpSpPr>
              <p:cNvPr id="8283" name="Google Shape;8283;p56"/>
              <p:cNvGrpSpPr/>
              <p:nvPr/>
            </p:nvGrpSpPr>
            <p:grpSpPr>
              <a:xfrm>
                <a:off x="2683630" y="3100241"/>
                <a:ext cx="224334" cy="296869"/>
                <a:chOff x="2683630" y="3100241"/>
                <a:chExt cx="224334" cy="296869"/>
              </a:xfrm>
            </p:grpSpPr>
            <p:grpSp>
              <p:nvGrpSpPr>
                <p:cNvPr id="8284" name="Google Shape;8284;p56"/>
                <p:cNvGrpSpPr/>
                <p:nvPr/>
              </p:nvGrpSpPr>
              <p:grpSpPr>
                <a:xfrm>
                  <a:off x="2788083" y="3100241"/>
                  <a:ext cx="15356" cy="98237"/>
                  <a:chOff x="2788083" y="3100241"/>
                  <a:chExt cx="15356" cy="98237"/>
                </a:xfrm>
              </p:grpSpPr>
              <p:sp>
                <p:nvSpPr>
                  <p:cNvPr id="8285" name="Google Shape;8285;p5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56"/>
                <p:cNvGrpSpPr/>
                <p:nvPr/>
              </p:nvGrpSpPr>
              <p:grpSpPr>
                <a:xfrm>
                  <a:off x="2683630" y="3215065"/>
                  <a:ext cx="224334" cy="182045"/>
                  <a:chOff x="2683630" y="3215065"/>
                  <a:chExt cx="224334" cy="182045"/>
                </a:xfrm>
              </p:grpSpPr>
              <p:sp>
                <p:nvSpPr>
                  <p:cNvPr id="8289" name="Google Shape;8289;p5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1" name="Google Shape;8291;p56"/>
              <p:cNvGrpSpPr/>
              <p:nvPr/>
            </p:nvGrpSpPr>
            <p:grpSpPr>
              <a:xfrm>
                <a:off x="2389399" y="3100241"/>
                <a:ext cx="363638" cy="296869"/>
                <a:chOff x="2389399" y="3100241"/>
                <a:chExt cx="363638" cy="296869"/>
              </a:xfrm>
            </p:grpSpPr>
            <p:grpSp>
              <p:nvGrpSpPr>
                <p:cNvPr id="8292" name="Google Shape;8292;p56"/>
                <p:cNvGrpSpPr/>
                <p:nvPr/>
              </p:nvGrpSpPr>
              <p:grpSpPr>
                <a:xfrm>
                  <a:off x="2493852" y="3100241"/>
                  <a:ext cx="259185" cy="98237"/>
                  <a:chOff x="2493852" y="3100241"/>
                  <a:chExt cx="259185" cy="98237"/>
                </a:xfrm>
              </p:grpSpPr>
              <p:sp>
                <p:nvSpPr>
                  <p:cNvPr id="8293" name="Google Shape;8293;p5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56"/>
                <p:cNvGrpSpPr/>
                <p:nvPr/>
              </p:nvGrpSpPr>
              <p:grpSpPr>
                <a:xfrm>
                  <a:off x="2389399" y="3215065"/>
                  <a:ext cx="224343" cy="182045"/>
                  <a:chOff x="2389399" y="3215065"/>
                  <a:chExt cx="224343" cy="182045"/>
                </a:xfrm>
              </p:grpSpPr>
              <p:sp>
                <p:nvSpPr>
                  <p:cNvPr id="8297" name="Google Shape;8297;p5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9" name="Google Shape;8299;p56"/>
              <p:cNvGrpSpPr/>
              <p:nvPr/>
            </p:nvGrpSpPr>
            <p:grpSpPr>
              <a:xfrm>
                <a:off x="2838475" y="3100241"/>
                <a:ext cx="363719" cy="296869"/>
                <a:chOff x="2838475" y="3100241"/>
                <a:chExt cx="363719" cy="296869"/>
              </a:xfrm>
            </p:grpSpPr>
            <p:grpSp>
              <p:nvGrpSpPr>
                <p:cNvPr id="8300" name="Google Shape;8300;p56"/>
                <p:cNvGrpSpPr/>
                <p:nvPr/>
              </p:nvGrpSpPr>
              <p:grpSpPr>
                <a:xfrm>
                  <a:off x="2838475" y="3100241"/>
                  <a:ext cx="259185" cy="98237"/>
                  <a:chOff x="2838475" y="3100241"/>
                  <a:chExt cx="259185" cy="98237"/>
                </a:xfrm>
              </p:grpSpPr>
              <p:sp>
                <p:nvSpPr>
                  <p:cNvPr id="8301" name="Google Shape;8301;p5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56"/>
                <p:cNvGrpSpPr/>
                <p:nvPr/>
              </p:nvGrpSpPr>
              <p:grpSpPr>
                <a:xfrm>
                  <a:off x="2977852" y="3215065"/>
                  <a:ext cx="224343" cy="182045"/>
                  <a:chOff x="2977852" y="3215065"/>
                  <a:chExt cx="224343" cy="182045"/>
                </a:xfrm>
              </p:grpSpPr>
              <p:sp>
                <p:nvSpPr>
                  <p:cNvPr id="8305" name="Google Shape;8305;p5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310"/>
        <p:cNvGrpSpPr/>
        <p:nvPr/>
      </p:nvGrpSpPr>
      <p:grpSpPr>
        <a:xfrm>
          <a:off x="0" y="0"/>
          <a:ext cx="0" cy="0"/>
          <a:chOff x="0" y="0"/>
          <a:chExt cx="0" cy="0"/>
        </a:xfrm>
      </p:grpSpPr>
      <p:grpSp>
        <p:nvGrpSpPr>
          <p:cNvPr id="8311" name="Google Shape;8311;p57"/>
          <p:cNvGrpSpPr/>
          <p:nvPr/>
        </p:nvGrpSpPr>
        <p:grpSpPr>
          <a:xfrm>
            <a:off x="702088" y="3155922"/>
            <a:ext cx="2390414" cy="1024800"/>
            <a:chOff x="728925" y="3296613"/>
            <a:chExt cx="2390414" cy="1024800"/>
          </a:xfrm>
        </p:grpSpPr>
        <p:grpSp>
          <p:nvGrpSpPr>
            <p:cNvPr id="8312" name="Google Shape;8312;p57"/>
            <p:cNvGrpSpPr/>
            <p:nvPr/>
          </p:nvGrpSpPr>
          <p:grpSpPr>
            <a:xfrm>
              <a:off x="728925" y="3619800"/>
              <a:ext cx="2390414" cy="500893"/>
              <a:chOff x="728925" y="3619800"/>
              <a:chExt cx="2390414" cy="500893"/>
            </a:xfrm>
          </p:grpSpPr>
          <p:sp>
            <p:nvSpPr>
              <p:cNvPr id="8313" name="Google Shape;8313;p5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4" name="Google Shape;8314;p5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15" name="Google Shape;8315;p57"/>
            <p:cNvGrpSpPr/>
            <p:nvPr/>
          </p:nvGrpSpPr>
          <p:grpSpPr>
            <a:xfrm>
              <a:off x="1348050" y="3296613"/>
              <a:ext cx="1706152" cy="1024800"/>
              <a:chOff x="1348050" y="3296613"/>
              <a:chExt cx="1706152" cy="1024800"/>
            </a:xfrm>
          </p:grpSpPr>
          <p:sp>
            <p:nvSpPr>
              <p:cNvPr id="8316" name="Google Shape;8316;p5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7" name="Google Shape;8317;p5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8" name="Google Shape;8318;p5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9" name="Google Shape;8319;p5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0" name="Google Shape;8320;p5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21" name="Google Shape;8321;p57"/>
            <p:cNvGrpSpPr/>
            <p:nvPr/>
          </p:nvGrpSpPr>
          <p:grpSpPr>
            <a:xfrm>
              <a:off x="1455707" y="3654858"/>
              <a:ext cx="1491150" cy="417657"/>
              <a:chOff x="1455707" y="3654858"/>
              <a:chExt cx="1491150" cy="417657"/>
            </a:xfrm>
          </p:grpSpPr>
          <p:sp>
            <p:nvSpPr>
              <p:cNvPr id="8322" name="Google Shape;8322;p5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42" name="Google Shape;8342;p57"/>
          <p:cNvGraphicFramePr/>
          <p:nvPr/>
        </p:nvGraphicFramePr>
        <p:xfrm>
          <a:off x="5937787" y="2153834"/>
          <a:ext cx="2504100" cy="864780"/>
        </p:xfrm>
        <a:graphic>
          <a:graphicData uri="http://schemas.openxmlformats.org/drawingml/2006/table">
            <a:tbl>
              <a:tblPr>
                <a:noFill/>
                <a:tableStyleId>{17911760-BA44-4FD6-9BC1-94260B6695B0}</a:tableStyleId>
              </a:tblPr>
              <a:tblGrid>
                <a:gridCol w="626025"/>
                <a:gridCol w="626025"/>
                <a:gridCol w="626025"/>
                <a:gridCol w="626025"/>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8343" name="Google Shape;8343;p57"/>
          <p:cNvGrpSpPr/>
          <p:nvPr/>
        </p:nvGrpSpPr>
        <p:grpSpPr>
          <a:xfrm>
            <a:off x="710464" y="981599"/>
            <a:ext cx="2396505" cy="976502"/>
            <a:chOff x="749309" y="1112739"/>
            <a:chExt cx="2371603" cy="976502"/>
          </a:xfrm>
        </p:grpSpPr>
        <p:grpSp>
          <p:nvGrpSpPr>
            <p:cNvPr id="8344" name="Google Shape;8344;p57"/>
            <p:cNvGrpSpPr/>
            <p:nvPr/>
          </p:nvGrpSpPr>
          <p:grpSpPr>
            <a:xfrm>
              <a:off x="1092126" y="1112739"/>
              <a:ext cx="2028786" cy="975464"/>
              <a:chOff x="1092126" y="1112739"/>
              <a:chExt cx="2028786" cy="975464"/>
            </a:xfrm>
          </p:grpSpPr>
          <p:sp>
            <p:nvSpPr>
              <p:cNvPr id="8345" name="Google Shape;8345;p5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57"/>
            <p:cNvGrpSpPr/>
            <p:nvPr/>
          </p:nvGrpSpPr>
          <p:grpSpPr>
            <a:xfrm>
              <a:off x="749309" y="1112739"/>
              <a:ext cx="314700" cy="975464"/>
              <a:chOff x="749309" y="1112739"/>
              <a:chExt cx="314700" cy="975464"/>
            </a:xfrm>
          </p:grpSpPr>
          <p:sp>
            <p:nvSpPr>
              <p:cNvPr id="8370" name="Google Shape;8370;p5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4" name="Google Shape;8374;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78" name="Google Shape;8378;p57"/>
          <p:cNvGraphicFramePr/>
          <p:nvPr/>
        </p:nvGraphicFramePr>
        <p:xfrm>
          <a:off x="5937812" y="981584"/>
          <a:ext cx="2504100" cy="976500"/>
        </p:xfrm>
        <a:graphic>
          <a:graphicData uri="http://schemas.openxmlformats.org/drawingml/2006/table">
            <a:tbl>
              <a:tblPr>
                <a:noFill/>
                <a:tableStyleId>{17911760-BA44-4FD6-9BC1-94260B6695B0}</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8379" name="Google Shape;8379;p57"/>
          <p:cNvGraphicFramePr/>
          <p:nvPr/>
        </p:nvGraphicFramePr>
        <p:xfrm>
          <a:off x="3358675" y="2153834"/>
          <a:ext cx="2363400" cy="868575"/>
        </p:xfrm>
        <a:graphic>
          <a:graphicData uri="http://schemas.openxmlformats.org/drawingml/2006/table">
            <a:tbl>
              <a:tblPr>
                <a:noFill/>
                <a:tableStyleId>{17911760-BA44-4FD6-9BC1-94260B6695B0}</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8380" name="Google Shape;8380;p57"/>
          <p:cNvGrpSpPr/>
          <p:nvPr/>
        </p:nvGrpSpPr>
        <p:grpSpPr>
          <a:xfrm>
            <a:off x="3360661" y="3144795"/>
            <a:ext cx="2363377" cy="1047062"/>
            <a:chOff x="3358399" y="3285485"/>
            <a:chExt cx="2363377" cy="1047062"/>
          </a:xfrm>
        </p:grpSpPr>
        <p:grpSp>
          <p:nvGrpSpPr>
            <p:cNvPr id="8381" name="Google Shape;8381;p57"/>
            <p:cNvGrpSpPr/>
            <p:nvPr/>
          </p:nvGrpSpPr>
          <p:grpSpPr>
            <a:xfrm>
              <a:off x="3358412" y="3285485"/>
              <a:ext cx="2363244" cy="139500"/>
              <a:chOff x="3358412" y="3285485"/>
              <a:chExt cx="2363244" cy="139500"/>
            </a:xfrm>
          </p:grpSpPr>
          <p:sp>
            <p:nvSpPr>
              <p:cNvPr id="8382" name="Google Shape;8382;p5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57"/>
            <p:cNvGrpSpPr/>
            <p:nvPr/>
          </p:nvGrpSpPr>
          <p:grpSpPr>
            <a:xfrm>
              <a:off x="3358412" y="3466996"/>
              <a:ext cx="2363244" cy="139500"/>
              <a:chOff x="3358412" y="3466996"/>
              <a:chExt cx="2363244" cy="139500"/>
            </a:xfrm>
          </p:grpSpPr>
          <p:sp>
            <p:nvSpPr>
              <p:cNvPr id="8388" name="Google Shape;8388;p5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7"/>
            <p:cNvGrpSpPr/>
            <p:nvPr/>
          </p:nvGrpSpPr>
          <p:grpSpPr>
            <a:xfrm>
              <a:off x="3358412" y="3648507"/>
              <a:ext cx="2363244" cy="139500"/>
              <a:chOff x="3358412" y="3648507"/>
              <a:chExt cx="2363244" cy="139500"/>
            </a:xfrm>
          </p:grpSpPr>
          <p:sp>
            <p:nvSpPr>
              <p:cNvPr id="8394" name="Google Shape;8394;p5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57"/>
            <p:cNvGrpSpPr/>
            <p:nvPr/>
          </p:nvGrpSpPr>
          <p:grpSpPr>
            <a:xfrm>
              <a:off x="3358412" y="3830018"/>
              <a:ext cx="2363244" cy="139500"/>
              <a:chOff x="3358412" y="3830018"/>
              <a:chExt cx="2363244" cy="139500"/>
            </a:xfrm>
          </p:grpSpPr>
          <p:sp>
            <p:nvSpPr>
              <p:cNvPr id="8400" name="Google Shape;8400;p5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57"/>
            <p:cNvGrpSpPr/>
            <p:nvPr/>
          </p:nvGrpSpPr>
          <p:grpSpPr>
            <a:xfrm>
              <a:off x="3358399" y="4011514"/>
              <a:ext cx="2363377" cy="139537"/>
              <a:chOff x="3294800" y="4134603"/>
              <a:chExt cx="2638876" cy="152400"/>
            </a:xfrm>
          </p:grpSpPr>
          <p:sp>
            <p:nvSpPr>
              <p:cNvPr id="8406" name="Google Shape;8406;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57"/>
            <p:cNvGrpSpPr/>
            <p:nvPr/>
          </p:nvGrpSpPr>
          <p:grpSpPr>
            <a:xfrm>
              <a:off x="3358399" y="4193010"/>
              <a:ext cx="2363377" cy="139537"/>
              <a:chOff x="3294800" y="4134603"/>
              <a:chExt cx="2638876" cy="152400"/>
            </a:xfrm>
          </p:grpSpPr>
          <p:sp>
            <p:nvSpPr>
              <p:cNvPr id="8412" name="Google Shape;8412;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17" name="Google Shape;8417;p57"/>
          <p:cNvGraphicFramePr/>
          <p:nvPr/>
        </p:nvGraphicFramePr>
        <p:xfrm>
          <a:off x="711463" y="2153834"/>
          <a:ext cx="2369800" cy="889350"/>
        </p:xfrm>
        <a:graphic>
          <a:graphicData uri="http://schemas.openxmlformats.org/drawingml/2006/table">
            <a:tbl>
              <a:tblPr>
                <a:noFill/>
                <a:tableStyleId>{17911760-BA44-4FD6-9BC1-94260B6695B0}</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8418" name="Google Shape;8418;p57"/>
          <p:cNvGrpSpPr/>
          <p:nvPr/>
        </p:nvGrpSpPr>
        <p:grpSpPr>
          <a:xfrm>
            <a:off x="4161132" y="2557649"/>
            <a:ext cx="1302095" cy="60959"/>
            <a:chOff x="3558802" y="4011427"/>
            <a:chExt cx="1866000" cy="111300"/>
          </a:xfrm>
        </p:grpSpPr>
        <p:sp>
          <p:nvSpPr>
            <p:cNvPr id="8419" name="Google Shape;8419;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57"/>
          <p:cNvGrpSpPr/>
          <p:nvPr/>
        </p:nvGrpSpPr>
        <p:grpSpPr>
          <a:xfrm>
            <a:off x="4706620" y="2839808"/>
            <a:ext cx="914340" cy="60959"/>
            <a:chOff x="3558802" y="4011427"/>
            <a:chExt cx="1866000" cy="111300"/>
          </a:xfrm>
        </p:grpSpPr>
        <p:sp>
          <p:nvSpPr>
            <p:cNvPr id="8422" name="Google Shape;8422;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57"/>
          <p:cNvGrpSpPr/>
          <p:nvPr/>
        </p:nvGrpSpPr>
        <p:grpSpPr>
          <a:xfrm>
            <a:off x="5871419" y="3167606"/>
            <a:ext cx="2522867" cy="1001454"/>
            <a:chOff x="1904318" y="789980"/>
            <a:chExt cx="1489472" cy="606868"/>
          </a:xfrm>
        </p:grpSpPr>
        <p:cxnSp>
          <p:nvCxnSpPr>
            <p:cNvPr id="8425" name="Google Shape;8425;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26" name="Google Shape;8426;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27" name="Google Shape;8427;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428" name="Google Shape;8428;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429" name="Google Shape;8429;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430" name="Google Shape;8430;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431" name="Google Shape;8431;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432" name="Google Shape;8432;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439" name="Google Shape;8439;p5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40" name="Google Shape;8440;p5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41" name="Google Shape;8441;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57"/>
          <p:cNvGrpSpPr/>
          <p:nvPr/>
        </p:nvGrpSpPr>
        <p:grpSpPr>
          <a:xfrm>
            <a:off x="3355824" y="951642"/>
            <a:ext cx="2363393" cy="1005865"/>
            <a:chOff x="3292400" y="1193188"/>
            <a:chExt cx="2615240" cy="1131075"/>
          </a:xfrm>
        </p:grpSpPr>
        <p:sp>
          <p:nvSpPr>
            <p:cNvPr id="8443" name="Google Shape;8443;p5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44" name="Google Shape;8444;p5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45" name="Google Shape;8445;p5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446" name="Google Shape;8446;p5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447" name="Google Shape;8447;p5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448" name="Google Shape;8448;p5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449" name="Google Shape;8449;p5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450" name="Google Shape;8450;p5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451" name="Google Shape;8451;p5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452" name="Google Shape;8452;p5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453" name="Google Shape;8453;p5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4" name="Google Shape;8454;p5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55" name="Google Shape;8455;p5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6" name="Google Shape;8456;p5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57" name="Google Shape;8457;p57"/>
            <p:cNvGrpSpPr/>
            <p:nvPr/>
          </p:nvGrpSpPr>
          <p:grpSpPr>
            <a:xfrm>
              <a:off x="3748438" y="1378608"/>
              <a:ext cx="2159202" cy="903971"/>
              <a:chOff x="1683525" y="2179850"/>
              <a:chExt cx="4519050" cy="2134525"/>
            </a:xfrm>
          </p:grpSpPr>
          <p:sp>
            <p:nvSpPr>
              <p:cNvPr id="8458" name="Google Shape;8458;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59" name="Google Shape;8459;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0" name="Google Shape;8460;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1" name="Google Shape;8461;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2" name="Google Shape;8462;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3" name="Google Shape;8463;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4" name="Google Shape;8464;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5" name="Google Shape;8465;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6" name="Google Shape;8466;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7" name="Google Shape;8467;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8" name="Google Shape;8468;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9" name="Google Shape;8469;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473"/>
        <p:cNvGrpSpPr/>
        <p:nvPr/>
      </p:nvGrpSpPr>
      <p:grpSpPr>
        <a:xfrm>
          <a:off x="0" y="0"/>
          <a:ext cx="0" cy="0"/>
          <a:chOff x="0" y="0"/>
          <a:chExt cx="0" cy="0"/>
        </a:xfrm>
      </p:grpSpPr>
      <p:grpSp>
        <p:nvGrpSpPr>
          <p:cNvPr id="8474" name="Google Shape;8474;p58"/>
          <p:cNvGrpSpPr/>
          <p:nvPr/>
        </p:nvGrpSpPr>
        <p:grpSpPr>
          <a:xfrm>
            <a:off x="4796690" y="970936"/>
            <a:ext cx="745431" cy="718863"/>
            <a:chOff x="4249973" y="1201875"/>
            <a:chExt cx="1958568" cy="1888762"/>
          </a:xfrm>
        </p:grpSpPr>
        <p:sp>
          <p:nvSpPr>
            <p:cNvPr id="8475" name="Google Shape;8475;p5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6" name="Google Shape;8476;p58"/>
            <p:cNvGrpSpPr/>
            <p:nvPr/>
          </p:nvGrpSpPr>
          <p:grpSpPr>
            <a:xfrm>
              <a:off x="5853086" y="1789142"/>
              <a:ext cx="355454" cy="1048099"/>
              <a:chOff x="5576108" y="2016725"/>
              <a:chExt cx="565200" cy="1666560"/>
            </a:xfrm>
          </p:grpSpPr>
          <p:sp>
            <p:nvSpPr>
              <p:cNvPr id="8477" name="Google Shape;8477;p5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78" name="Google Shape;8478;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58"/>
            <p:cNvGrpSpPr/>
            <p:nvPr/>
          </p:nvGrpSpPr>
          <p:grpSpPr>
            <a:xfrm>
              <a:off x="4869455" y="2691676"/>
              <a:ext cx="1013897" cy="398961"/>
              <a:chOff x="4012057" y="3451825"/>
              <a:chExt cx="1612175" cy="634379"/>
            </a:xfrm>
          </p:grpSpPr>
          <p:sp>
            <p:nvSpPr>
              <p:cNvPr id="8480" name="Google Shape;8480;p5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1" name="Google Shape;8481;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8"/>
            <p:cNvGrpSpPr/>
            <p:nvPr/>
          </p:nvGrpSpPr>
          <p:grpSpPr>
            <a:xfrm>
              <a:off x="4276937" y="2155961"/>
              <a:ext cx="651965" cy="891358"/>
              <a:chOff x="3069908" y="2599997"/>
              <a:chExt cx="1036675" cy="1417328"/>
            </a:xfrm>
          </p:grpSpPr>
          <p:sp>
            <p:nvSpPr>
              <p:cNvPr id="8483" name="Google Shape;8483;p5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4" name="Google Shape;8484;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58"/>
            <p:cNvGrpSpPr/>
            <p:nvPr/>
          </p:nvGrpSpPr>
          <p:grpSpPr>
            <a:xfrm>
              <a:off x="5054918" y="1201875"/>
              <a:ext cx="999548" cy="602711"/>
              <a:chOff x="4306958" y="1082925"/>
              <a:chExt cx="1589359" cy="958358"/>
            </a:xfrm>
          </p:grpSpPr>
          <p:sp>
            <p:nvSpPr>
              <p:cNvPr id="8486" name="Google Shape;8486;p5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7" name="Google Shape;8487;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8"/>
            <p:cNvGrpSpPr/>
            <p:nvPr/>
          </p:nvGrpSpPr>
          <p:grpSpPr>
            <a:xfrm>
              <a:off x="4249973" y="1303451"/>
              <a:ext cx="799317" cy="841334"/>
              <a:chOff x="3027033" y="1244439"/>
              <a:chExt cx="1270977" cy="1337786"/>
            </a:xfrm>
          </p:grpSpPr>
          <p:sp>
            <p:nvSpPr>
              <p:cNvPr id="8489" name="Google Shape;8489;p5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0" name="Google Shape;8490;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1" name="Google Shape;8491;p58"/>
          <p:cNvGrpSpPr/>
          <p:nvPr/>
        </p:nvGrpSpPr>
        <p:grpSpPr>
          <a:xfrm>
            <a:off x="713063" y="1849386"/>
            <a:ext cx="761767" cy="729896"/>
            <a:chOff x="2657744" y="2337745"/>
            <a:chExt cx="832987" cy="798137"/>
          </a:xfrm>
        </p:grpSpPr>
        <p:sp>
          <p:nvSpPr>
            <p:cNvPr id="8492" name="Google Shape;8492;p5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58"/>
          <p:cNvGrpSpPr/>
          <p:nvPr/>
        </p:nvGrpSpPr>
        <p:grpSpPr>
          <a:xfrm>
            <a:off x="3224027" y="1852592"/>
            <a:ext cx="685569" cy="723586"/>
            <a:chOff x="3398134" y="2057755"/>
            <a:chExt cx="704087" cy="743130"/>
          </a:xfrm>
        </p:grpSpPr>
        <p:grpSp>
          <p:nvGrpSpPr>
            <p:cNvPr id="8499" name="Google Shape;8499;p58"/>
            <p:cNvGrpSpPr/>
            <p:nvPr/>
          </p:nvGrpSpPr>
          <p:grpSpPr>
            <a:xfrm>
              <a:off x="3398134" y="2290183"/>
              <a:ext cx="315300" cy="219900"/>
              <a:chOff x="3398134" y="2290183"/>
              <a:chExt cx="315300" cy="219900"/>
            </a:xfrm>
          </p:grpSpPr>
          <p:sp>
            <p:nvSpPr>
              <p:cNvPr id="8500" name="Google Shape;8500;p5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1" name="Google Shape;8501;p58"/>
              <p:cNvCxnSpPr>
                <a:stCxn id="850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02" name="Google Shape;8502;p58"/>
            <p:cNvGrpSpPr/>
            <p:nvPr/>
          </p:nvGrpSpPr>
          <p:grpSpPr>
            <a:xfrm>
              <a:off x="3547823" y="2467358"/>
              <a:ext cx="219900" cy="333527"/>
              <a:chOff x="3547823" y="2467358"/>
              <a:chExt cx="219900" cy="333527"/>
            </a:xfrm>
          </p:grpSpPr>
          <p:sp>
            <p:nvSpPr>
              <p:cNvPr id="8503" name="Google Shape;8503;p5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4" name="Google Shape;8504;p5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505" name="Google Shape;8505;p58"/>
            <p:cNvGrpSpPr/>
            <p:nvPr/>
          </p:nvGrpSpPr>
          <p:grpSpPr>
            <a:xfrm>
              <a:off x="3734138" y="2467358"/>
              <a:ext cx="219900" cy="333527"/>
              <a:chOff x="3734138" y="2467358"/>
              <a:chExt cx="219900" cy="333527"/>
            </a:xfrm>
          </p:grpSpPr>
          <p:sp>
            <p:nvSpPr>
              <p:cNvPr id="8506" name="Google Shape;8506;p5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7" name="Google Shape;8507;p5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508" name="Google Shape;8508;p58"/>
            <p:cNvGrpSpPr/>
            <p:nvPr/>
          </p:nvGrpSpPr>
          <p:grpSpPr>
            <a:xfrm>
              <a:off x="3787560" y="2288011"/>
              <a:ext cx="314661" cy="219900"/>
              <a:chOff x="3787560" y="2288011"/>
              <a:chExt cx="314661" cy="219900"/>
            </a:xfrm>
          </p:grpSpPr>
          <p:sp>
            <p:nvSpPr>
              <p:cNvPr id="8509" name="Google Shape;8509;p5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10" name="Google Shape;8510;p5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511" name="Google Shape;8511;p58"/>
            <p:cNvGrpSpPr/>
            <p:nvPr/>
          </p:nvGrpSpPr>
          <p:grpSpPr>
            <a:xfrm>
              <a:off x="3637290" y="2057755"/>
              <a:ext cx="219900" cy="335499"/>
              <a:chOff x="3637290" y="2057755"/>
              <a:chExt cx="219900" cy="335499"/>
            </a:xfrm>
          </p:grpSpPr>
          <p:sp>
            <p:nvSpPr>
              <p:cNvPr id="8512" name="Google Shape;8512;p5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513" name="Google Shape;8513;p5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514" name="Google Shape;8514;p58"/>
          <p:cNvGrpSpPr/>
          <p:nvPr/>
        </p:nvGrpSpPr>
        <p:grpSpPr>
          <a:xfrm>
            <a:off x="4899249" y="1859288"/>
            <a:ext cx="710153" cy="710153"/>
            <a:chOff x="5007123" y="2079403"/>
            <a:chExt cx="687600" cy="687600"/>
          </a:xfrm>
        </p:grpSpPr>
        <p:sp>
          <p:nvSpPr>
            <p:cNvPr id="8515" name="Google Shape;8515;p5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58"/>
          <p:cNvGrpSpPr/>
          <p:nvPr/>
        </p:nvGrpSpPr>
        <p:grpSpPr>
          <a:xfrm>
            <a:off x="5708687" y="1853794"/>
            <a:ext cx="720998" cy="721183"/>
            <a:chOff x="5797446" y="2063053"/>
            <a:chExt cx="698100" cy="698280"/>
          </a:xfrm>
        </p:grpSpPr>
        <p:sp>
          <p:nvSpPr>
            <p:cNvPr id="8520" name="Google Shape;8520;p5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58"/>
          <p:cNvGrpSpPr/>
          <p:nvPr/>
        </p:nvGrpSpPr>
        <p:grpSpPr>
          <a:xfrm>
            <a:off x="8153834" y="3499399"/>
            <a:ext cx="280585" cy="673164"/>
            <a:chOff x="8075075" y="3754290"/>
            <a:chExt cx="255612" cy="613194"/>
          </a:xfrm>
        </p:grpSpPr>
        <p:grpSp>
          <p:nvGrpSpPr>
            <p:cNvPr id="8525" name="Google Shape;8525;p58"/>
            <p:cNvGrpSpPr/>
            <p:nvPr/>
          </p:nvGrpSpPr>
          <p:grpSpPr>
            <a:xfrm>
              <a:off x="8075075" y="3754290"/>
              <a:ext cx="255612" cy="613194"/>
              <a:chOff x="8075075" y="3754290"/>
              <a:chExt cx="255612" cy="613194"/>
            </a:xfrm>
          </p:grpSpPr>
          <p:sp>
            <p:nvSpPr>
              <p:cNvPr id="8526" name="Google Shape;8526;p5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8" name="Google Shape;8528;p5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8"/>
          <p:cNvGrpSpPr/>
          <p:nvPr/>
        </p:nvGrpSpPr>
        <p:grpSpPr>
          <a:xfrm>
            <a:off x="5270892" y="3488196"/>
            <a:ext cx="470352" cy="683745"/>
            <a:chOff x="1697726" y="3244179"/>
            <a:chExt cx="788124" cy="1146069"/>
          </a:xfrm>
        </p:grpSpPr>
        <p:sp>
          <p:nvSpPr>
            <p:cNvPr id="8530" name="Google Shape;8530;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58"/>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3" name="Google Shape;8533;p58"/>
          <p:cNvGrpSpPr/>
          <p:nvPr/>
        </p:nvGrpSpPr>
        <p:grpSpPr>
          <a:xfrm>
            <a:off x="5892043" y="3499398"/>
            <a:ext cx="293891" cy="293845"/>
            <a:chOff x="6134814" y="3754290"/>
            <a:chExt cx="293891" cy="293845"/>
          </a:xfrm>
        </p:grpSpPr>
        <p:sp>
          <p:nvSpPr>
            <p:cNvPr id="8534" name="Google Shape;8534;p5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58"/>
          <p:cNvGrpSpPr/>
          <p:nvPr/>
        </p:nvGrpSpPr>
        <p:grpSpPr>
          <a:xfrm>
            <a:off x="5892043" y="3878069"/>
            <a:ext cx="293891" cy="293891"/>
            <a:chOff x="6134814" y="4086186"/>
            <a:chExt cx="293891" cy="293891"/>
          </a:xfrm>
        </p:grpSpPr>
        <p:sp>
          <p:nvSpPr>
            <p:cNvPr id="8537" name="Google Shape;8537;p5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9" name="Google Shape;8539;p58"/>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1" name="Google Shape;8541;p58"/>
          <p:cNvGrpSpPr/>
          <p:nvPr/>
        </p:nvGrpSpPr>
        <p:grpSpPr>
          <a:xfrm>
            <a:off x="7817018" y="2706762"/>
            <a:ext cx="622883" cy="621944"/>
            <a:chOff x="1187048" y="238125"/>
            <a:chExt cx="5256397" cy="5248476"/>
          </a:xfrm>
        </p:grpSpPr>
        <p:sp>
          <p:nvSpPr>
            <p:cNvPr id="8542" name="Google Shape;8542;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58"/>
          <p:cNvGrpSpPr/>
          <p:nvPr/>
        </p:nvGrpSpPr>
        <p:grpSpPr>
          <a:xfrm>
            <a:off x="2274123" y="2716370"/>
            <a:ext cx="1310987" cy="612407"/>
            <a:chOff x="238125" y="1188750"/>
            <a:chExt cx="7140450" cy="3335550"/>
          </a:xfrm>
        </p:grpSpPr>
        <p:sp>
          <p:nvSpPr>
            <p:cNvPr id="8547" name="Google Shape;8547;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58"/>
          <p:cNvGrpSpPr/>
          <p:nvPr/>
        </p:nvGrpSpPr>
        <p:grpSpPr>
          <a:xfrm>
            <a:off x="6599995" y="2706925"/>
            <a:ext cx="1110299" cy="621702"/>
            <a:chOff x="238125" y="1335475"/>
            <a:chExt cx="5418735" cy="3034175"/>
          </a:xfrm>
        </p:grpSpPr>
        <p:sp>
          <p:nvSpPr>
            <p:cNvPr id="8553" name="Google Shape;8553;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58"/>
          <p:cNvGrpSpPr/>
          <p:nvPr/>
        </p:nvGrpSpPr>
        <p:grpSpPr>
          <a:xfrm>
            <a:off x="5417655" y="2703822"/>
            <a:ext cx="1074451" cy="627181"/>
            <a:chOff x="5359127" y="2910889"/>
            <a:chExt cx="1097723" cy="640831"/>
          </a:xfrm>
        </p:grpSpPr>
        <p:grpSp>
          <p:nvGrpSpPr>
            <p:cNvPr id="8557" name="Google Shape;8557;p58"/>
            <p:cNvGrpSpPr/>
            <p:nvPr/>
          </p:nvGrpSpPr>
          <p:grpSpPr>
            <a:xfrm>
              <a:off x="5929791" y="3263088"/>
              <a:ext cx="527060" cy="287097"/>
              <a:chOff x="5929791" y="3263088"/>
              <a:chExt cx="527060" cy="287097"/>
            </a:xfrm>
          </p:grpSpPr>
          <p:sp>
            <p:nvSpPr>
              <p:cNvPr id="8558" name="Google Shape;8558;p5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59" name="Google Shape;8559;p5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0" name="Google Shape;8560;p58"/>
            <p:cNvGrpSpPr/>
            <p:nvPr/>
          </p:nvGrpSpPr>
          <p:grpSpPr>
            <a:xfrm>
              <a:off x="5359127" y="3263089"/>
              <a:ext cx="526428" cy="288631"/>
              <a:chOff x="5359127" y="3263089"/>
              <a:chExt cx="526428" cy="288631"/>
            </a:xfrm>
          </p:grpSpPr>
          <p:sp>
            <p:nvSpPr>
              <p:cNvPr id="8561" name="Google Shape;8561;p5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2" name="Google Shape;8562;p5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3" name="Google Shape;8563;p58"/>
            <p:cNvGrpSpPr/>
            <p:nvPr/>
          </p:nvGrpSpPr>
          <p:grpSpPr>
            <a:xfrm>
              <a:off x="5551525" y="2910889"/>
              <a:ext cx="520901" cy="610283"/>
              <a:chOff x="5551525" y="2910889"/>
              <a:chExt cx="520901" cy="610283"/>
            </a:xfrm>
          </p:grpSpPr>
          <p:sp>
            <p:nvSpPr>
              <p:cNvPr id="8564" name="Google Shape;8564;p5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5" name="Google Shape;8565;p5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6" name="Google Shape;8566;p58"/>
            <p:cNvGrpSpPr/>
            <p:nvPr/>
          </p:nvGrpSpPr>
          <p:grpSpPr>
            <a:xfrm>
              <a:off x="5743962" y="2919100"/>
              <a:ext cx="623674" cy="284502"/>
              <a:chOff x="5743962" y="2919100"/>
              <a:chExt cx="623674" cy="284502"/>
            </a:xfrm>
          </p:grpSpPr>
          <p:sp>
            <p:nvSpPr>
              <p:cNvPr id="8567" name="Google Shape;8567;p5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8" name="Google Shape;8568;p5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69" name="Google Shape;8569;p58"/>
          <p:cNvGrpSpPr/>
          <p:nvPr/>
        </p:nvGrpSpPr>
        <p:grpSpPr>
          <a:xfrm>
            <a:off x="7568868" y="1854534"/>
            <a:ext cx="874976" cy="719600"/>
            <a:chOff x="7608988" y="2093194"/>
            <a:chExt cx="817276" cy="672147"/>
          </a:xfrm>
        </p:grpSpPr>
        <p:cxnSp>
          <p:nvCxnSpPr>
            <p:cNvPr id="8570" name="Google Shape;8570;p5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1" name="Google Shape;8571;p5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2" name="Google Shape;8572;p5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3" name="Google Shape;8573;p5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4" name="Google Shape;8574;p5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75" name="Google Shape;8575;p5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76" name="Google Shape;8576;p58"/>
            <p:cNvGrpSpPr/>
            <p:nvPr/>
          </p:nvGrpSpPr>
          <p:grpSpPr>
            <a:xfrm>
              <a:off x="7721175" y="2093194"/>
              <a:ext cx="599587" cy="623846"/>
              <a:chOff x="7721175" y="2093194"/>
              <a:chExt cx="599587" cy="623846"/>
            </a:xfrm>
          </p:grpSpPr>
          <p:grpSp>
            <p:nvGrpSpPr>
              <p:cNvPr id="8577" name="Google Shape;8577;p58"/>
              <p:cNvGrpSpPr/>
              <p:nvPr/>
            </p:nvGrpSpPr>
            <p:grpSpPr>
              <a:xfrm>
                <a:off x="7721175" y="2093194"/>
                <a:ext cx="291605" cy="623846"/>
                <a:chOff x="9405575" y="2061418"/>
                <a:chExt cx="291605" cy="623846"/>
              </a:xfrm>
            </p:grpSpPr>
            <p:sp>
              <p:nvSpPr>
                <p:cNvPr id="8578" name="Google Shape;8578;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58"/>
              <p:cNvGrpSpPr/>
              <p:nvPr/>
            </p:nvGrpSpPr>
            <p:grpSpPr>
              <a:xfrm flipH="1">
                <a:off x="8029157" y="2093194"/>
                <a:ext cx="291605" cy="623846"/>
                <a:chOff x="9405575" y="2061418"/>
                <a:chExt cx="291605" cy="623846"/>
              </a:xfrm>
            </p:grpSpPr>
            <p:sp>
              <p:nvSpPr>
                <p:cNvPr id="8586" name="Google Shape;8586;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3" name="Google Shape;8593;p58"/>
          <p:cNvGrpSpPr/>
          <p:nvPr/>
        </p:nvGrpSpPr>
        <p:grpSpPr>
          <a:xfrm>
            <a:off x="4013304" y="970936"/>
            <a:ext cx="712557" cy="785901"/>
            <a:chOff x="4206459" y="1191441"/>
            <a:chExt cx="712557" cy="785901"/>
          </a:xfrm>
        </p:grpSpPr>
        <p:sp>
          <p:nvSpPr>
            <p:cNvPr id="8594" name="Google Shape;8594;p5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8" name="Google Shape;8598;p58"/>
            <p:cNvGrpSpPr/>
            <p:nvPr/>
          </p:nvGrpSpPr>
          <p:grpSpPr>
            <a:xfrm>
              <a:off x="4644280" y="1290523"/>
              <a:ext cx="143716" cy="29463"/>
              <a:chOff x="4644280" y="1290523"/>
              <a:chExt cx="143716" cy="29463"/>
            </a:xfrm>
          </p:grpSpPr>
          <p:sp>
            <p:nvSpPr>
              <p:cNvPr id="8599" name="Google Shape;8599;p5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8"/>
            <p:cNvGrpSpPr/>
            <p:nvPr/>
          </p:nvGrpSpPr>
          <p:grpSpPr>
            <a:xfrm>
              <a:off x="4356567" y="1191441"/>
              <a:ext cx="143690" cy="29488"/>
              <a:chOff x="4356567" y="1191441"/>
              <a:chExt cx="143690" cy="29488"/>
            </a:xfrm>
          </p:grpSpPr>
          <p:sp>
            <p:nvSpPr>
              <p:cNvPr id="8604" name="Google Shape;8604;p5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8"/>
            <p:cNvGrpSpPr/>
            <p:nvPr/>
          </p:nvGrpSpPr>
          <p:grpSpPr>
            <a:xfrm>
              <a:off x="4339009" y="1863727"/>
              <a:ext cx="143703" cy="29476"/>
              <a:chOff x="4339009" y="1863727"/>
              <a:chExt cx="143703" cy="29476"/>
            </a:xfrm>
          </p:grpSpPr>
          <p:sp>
            <p:nvSpPr>
              <p:cNvPr id="8609" name="Google Shape;8609;p5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8"/>
            <p:cNvGrpSpPr/>
            <p:nvPr/>
          </p:nvGrpSpPr>
          <p:grpSpPr>
            <a:xfrm>
              <a:off x="4206459" y="1607315"/>
              <a:ext cx="29539" cy="142899"/>
              <a:chOff x="4206459" y="1607315"/>
              <a:chExt cx="29539" cy="142899"/>
            </a:xfrm>
          </p:grpSpPr>
          <p:sp>
            <p:nvSpPr>
              <p:cNvPr id="8614" name="Google Shape;8614;p5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8" name="Google Shape;8618;p5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2" name="Google Shape;8622;p58"/>
            <p:cNvGrpSpPr/>
            <p:nvPr/>
          </p:nvGrpSpPr>
          <p:grpSpPr>
            <a:xfrm>
              <a:off x="4889463" y="1423737"/>
              <a:ext cx="29552" cy="142899"/>
              <a:chOff x="4889463" y="1423737"/>
              <a:chExt cx="29552" cy="142899"/>
            </a:xfrm>
          </p:grpSpPr>
          <p:sp>
            <p:nvSpPr>
              <p:cNvPr id="8623" name="Google Shape;8623;p5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58"/>
            <p:cNvGrpSpPr/>
            <p:nvPr/>
          </p:nvGrpSpPr>
          <p:grpSpPr>
            <a:xfrm>
              <a:off x="4771663" y="1876896"/>
              <a:ext cx="108651" cy="100447"/>
              <a:chOff x="4771663" y="1876896"/>
              <a:chExt cx="108651" cy="100447"/>
            </a:xfrm>
          </p:grpSpPr>
          <p:sp>
            <p:nvSpPr>
              <p:cNvPr id="8628" name="Google Shape;8628;p5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2" name="Google Shape;8632;p58"/>
          <p:cNvGrpSpPr/>
          <p:nvPr/>
        </p:nvGrpSpPr>
        <p:grpSpPr>
          <a:xfrm>
            <a:off x="4008780" y="1854159"/>
            <a:ext cx="791287" cy="720350"/>
            <a:chOff x="267375" y="1071875"/>
            <a:chExt cx="470500" cy="428550"/>
          </a:xfrm>
        </p:grpSpPr>
        <p:sp>
          <p:nvSpPr>
            <p:cNvPr id="8633" name="Google Shape;8633;p5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58"/>
          <p:cNvGrpSpPr/>
          <p:nvPr/>
        </p:nvGrpSpPr>
        <p:grpSpPr>
          <a:xfrm>
            <a:off x="709275" y="3498789"/>
            <a:ext cx="1408444" cy="673166"/>
            <a:chOff x="712664" y="3693287"/>
            <a:chExt cx="1460738" cy="698160"/>
          </a:xfrm>
        </p:grpSpPr>
        <p:grpSp>
          <p:nvGrpSpPr>
            <p:cNvPr id="8642" name="Google Shape;8642;p58"/>
            <p:cNvGrpSpPr/>
            <p:nvPr/>
          </p:nvGrpSpPr>
          <p:grpSpPr>
            <a:xfrm>
              <a:off x="1380079" y="4133090"/>
              <a:ext cx="234048" cy="258099"/>
              <a:chOff x="1380079" y="4133090"/>
              <a:chExt cx="234048" cy="258099"/>
            </a:xfrm>
          </p:grpSpPr>
          <p:sp>
            <p:nvSpPr>
              <p:cNvPr id="8643" name="Google Shape;8643;p5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58"/>
            <p:cNvGrpSpPr/>
            <p:nvPr/>
          </p:nvGrpSpPr>
          <p:grpSpPr>
            <a:xfrm>
              <a:off x="884610" y="3864082"/>
              <a:ext cx="1118566" cy="527275"/>
              <a:chOff x="890961" y="3865463"/>
              <a:chExt cx="1115221" cy="525698"/>
            </a:xfrm>
          </p:grpSpPr>
          <p:sp>
            <p:nvSpPr>
              <p:cNvPr id="8647" name="Google Shape;8647;p5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58"/>
            <p:cNvGrpSpPr/>
            <p:nvPr/>
          </p:nvGrpSpPr>
          <p:grpSpPr>
            <a:xfrm>
              <a:off x="712664" y="3693287"/>
              <a:ext cx="1460738" cy="698160"/>
              <a:chOff x="712664" y="3693025"/>
              <a:chExt cx="1460738" cy="698160"/>
            </a:xfrm>
          </p:grpSpPr>
          <p:sp>
            <p:nvSpPr>
              <p:cNvPr id="8651" name="Google Shape;8651;p5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7" name="Google Shape;8657;p58"/>
          <p:cNvGrpSpPr/>
          <p:nvPr/>
        </p:nvGrpSpPr>
        <p:grpSpPr>
          <a:xfrm>
            <a:off x="3146990" y="970936"/>
            <a:ext cx="795485" cy="738831"/>
            <a:chOff x="3348603" y="1236445"/>
            <a:chExt cx="749256" cy="695894"/>
          </a:xfrm>
        </p:grpSpPr>
        <p:grpSp>
          <p:nvGrpSpPr>
            <p:cNvPr id="8658" name="Google Shape;8658;p58"/>
            <p:cNvGrpSpPr/>
            <p:nvPr/>
          </p:nvGrpSpPr>
          <p:grpSpPr>
            <a:xfrm>
              <a:off x="3583779" y="1236445"/>
              <a:ext cx="293795" cy="285811"/>
              <a:chOff x="3750225" y="1774000"/>
              <a:chExt cx="149575" cy="145525"/>
            </a:xfrm>
          </p:grpSpPr>
          <p:sp>
            <p:nvSpPr>
              <p:cNvPr id="8659" name="Google Shape;8659;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58"/>
            <p:cNvGrpSpPr/>
            <p:nvPr/>
          </p:nvGrpSpPr>
          <p:grpSpPr>
            <a:xfrm>
              <a:off x="3775534" y="1462599"/>
              <a:ext cx="322325" cy="285958"/>
              <a:chOff x="3847850" y="1889150"/>
              <a:chExt cx="164100" cy="145600"/>
            </a:xfrm>
          </p:grpSpPr>
          <p:sp>
            <p:nvSpPr>
              <p:cNvPr id="8662" name="Google Shape;8662;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58"/>
            <p:cNvGrpSpPr/>
            <p:nvPr/>
          </p:nvGrpSpPr>
          <p:grpSpPr>
            <a:xfrm>
              <a:off x="3545329" y="1646528"/>
              <a:ext cx="293746" cy="285811"/>
              <a:chOff x="3730650" y="1982800"/>
              <a:chExt cx="149550" cy="145525"/>
            </a:xfrm>
          </p:grpSpPr>
          <p:sp>
            <p:nvSpPr>
              <p:cNvPr id="8665" name="Google Shape;8665;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58"/>
            <p:cNvGrpSpPr/>
            <p:nvPr/>
          </p:nvGrpSpPr>
          <p:grpSpPr>
            <a:xfrm>
              <a:off x="3348603" y="1415046"/>
              <a:ext cx="294384" cy="284387"/>
              <a:chOff x="3630494" y="1864938"/>
              <a:chExt cx="149875" cy="144800"/>
            </a:xfrm>
          </p:grpSpPr>
          <p:sp>
            <p:nvSpPr>
              <p:cNvPr id="8668" name="Google Shape;8668;p5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0" name="Google Shape;8670;p58"/>
          <p:cNvGrpSpPr/>
          <p:nvPr/>
        </p:nvGrpSpPr>
        <p:grpSpPr>
          <a:xfrm>
            <a:off x="2268517" y="3493832"/>
            <a:ext cx="1324924" cy="678083"/>
            <a:chOff x="2413923" y="3711366"/>
            <a:chExt cx="1374117" cy="703260"/>
          </a:xfrm>
        </p:grpSpPr>
        <p:grpSp>
          <p:nvGrpSpPr>
            <p:cNvPr id="8671" name="Google Shape;8671;p58"/>
            <p:cNvGrpSpPr/>
            <p:nvPr/>
          </p:nvGrpSpPr>
          <p:grpSpPr>
            <a:xfrm>
              <a:off x="2413923" y="3711366"/>
              <a:ext cx="1374117" cy="703260"/>
              <a:chOff x="2413923" y="3711366"/>
              <a:chExt cx="1374117" cy="703260"/>
            </a:xfrm>
          </p:grpSpPr>
          <p:sp>
            <p:nvSpPr>
              <p:cNvPr id="8672" name="Google Shape;8672;p5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3" name="Google Shape;8673;p58"/>
              <p:cNvGrpSpPr/>
              <p:nvPr/>
            </p:nvGrpSpPr>
            <p:grpSpPr>
              <a:xfrm>
                <a:off x="2600284" y="3808654"/>
                <a:ext cx="234506" cy="138009"/>
                <a:chOff x="2600284" y="3808654"/>
                <a:chExt cx="234506" cy="138009"/>
              </a:xfrm>
            </p:grpSpPr>
            <p:sp>
              <p:nvSpPr>
                <p:cNvPr id="8674" name="Google Shape;8674;p5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5" name="Google Shape;8675;p5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76" name="Google Shape;8676;p58"/>
              <p:cNvGrpSpPr/>
              <p:nvPr/>
            </p:nvGrpSpPr>
            <p:grpSpPr>
              <a:xfrm>
                <a:off x="3359659" y="3805664"/>
                <a:ext cx="232294" cy="141000"/>
                <a:chOff x="3359659" y="3805664"/>
                <a:chExt cx="232294" cy="141000"/>
              </a:xfrm>
            </p:grpSpPr>
            <p:sp>
              <p:nvSpPr>
                <p:cNvPr id="8677" name="Google Shape;8677;p5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8" name="Google Shape;8678;p5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79" name="Google Shape;8679;p58"/>
              <p:cNvGrpSpPr/>
              <p:nvPr/>
            </p:nvGrpSpPr>
            <p:grpSpPr>
              <a:xfrm>
                <a:off x="3067316" y="3711366"/>
                <a:ext cx="66900" cy="166809"/>
                <a:chOff x="3067316" y="3711366"/>
                <a:chExt cx="66900" cy="166809"/>
              </a:xfrm>
            </p:grpSpPr>
            <p:sp>
              <p:nvSpPr>
                <p:cNvPr id="8680" name="Google Shape;8680;p5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1" name="Google Shape;8681;p5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2" name="Google Shape;8682;p58"/>
              <p:cNvGrpSpPr/>
              <p:nvPr/>
            </p:nvGrpSpPr>
            <p:grpSpPr>
              <a:xfrm>
                <a:off x="2413923" y="4058666"/>
                <a:ext cx="224119" cy="66900"/>
                <a:chOff x="2413923" y="4058666"/>
                <a:chExt cx="224119" cy="66900"/>
              </a:xfrm>
            </p:grpSpPr>
            <p:sp>
              <p:nvSpPr>
                <p:cNvPr id="8683" name="Google Shape;8683;p5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4" name="Google Shape;8684;p5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5" name="Google Shape;8685;p58"/>
              <p:cNvGrpSpPr/>
              <p:nvPr/>
            </p:nvGrpSpPr>
            <p:grpSpPr>
              <a:xfrm>
                <a:off x="3564643" y="4058666"/>
                <a:ext cx="223397" cy="66900"/>
                <a:chOff x="3564643" y="4058666"/>
                <a:chExt cx="223397" cy="66900"/>
              </a:xfrm>
            </p:grpSpPr>
            <p:sp>
              <p:nvSpPr>
                <p:cNvPr id="8686" name="Google Shape;8686;p5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7" name="Google Shape;8687;p5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88" name="Google Shape;8688;p58"/>
            <p:cNvGrpSpPr/>
            <p:nvPr/>
          </p:nvGrpSpPr>
          <p:grpSpPr>
            <a:xfrm>
              <a:off x="2633353" y="3965763"/>
              <a:ext cx="933975" cy="445687"/>
              <a:chOff x="2633353" y="3965763"/>
              <a:chExt cx="933975" cy="445687"/>
            </a:xfrm>
          </p:grpSpPr>
          <p:sp>
            <p:nvSpPr>
              <p:cNvPr id="8689" name="Google Shape;8689;p5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1" name="Google Shape;8691;p58"/>
          <p:cNvGrpSpPr/>
          <p:nvPr/>
        </p:nvGrpSpPr>
        <p:grpSpPr>
          <a:xfrm>
            <a:off x="6392789" y="1044380"/>
            <a:ext cx="1131087" cy="587383"/>
            <a:chOff x="238125" y="999450"/>
            <a:chExt cx="7140700" cy="3708225"/>
          </a:xfrm>
        </p:grpSpPr>
        <p:sp>
          <p:nvSpPr>
            <p:cNvPr id="8692" name="Google Shape;8692;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58"/>
          <p:cNvGrpSpPr/>
          <p:nvPr/>
        </p:nvGrpSpPr>
        <p:grpSpPr>
          <a:xfrm>
            <a:off x="3744240" y="3493874"/>
            <a:ext cx="1375854" cy="678131"/>
            <a:chOff x="3913765" y="3641905"/>
            <a:chExt cx="1522805" cy="750560"/>
          </a:xfrm>
        </p:grpSpPr>
        <p:grpSp>
          <p:nvGrpSpPr>
            <p:cNvPr id="8702" name="Google Shape;8702;p58"/>
            <p:cNvGrpSpPr/>
            <p:nvPr/>
          </p:nvGrpSpPr>
          <p:grpSpPr>
            <a:xfrm>
              <a:off x="3913765" y="3997002"/>
              <a:ext cx="1522805" cy="395463"/>
              <a:chOff x="3913765" y="3997002"/>
              <a:chExt cx="1522805" cy="395463"/>
            </a:xfrm>
          </p:grpSpPr>
          <p:grpSp>
            <p:nvGrpSpPr>
              <p:cNvPr id="8703" name="Google Shape;8703;p58"/>
              <p:cNvGrpSpPr/>
              <p:nvPr/>
            </p:nvGrpSpPr>
            <p:grpSpPr>
              <a:xfrm>
                <a:off x="3913765" y="4138659"/>
                <a:ext cx="507602" cy="253806"/>
                <a:chOff x="3913765" y="4138659"/>
                <a:chExt cx="507602" cy="253806"/>
              </a:xfrm>
            </p:grpSpPr>
            <p:sp>
              <p:nvSpPr>
                <p:cNvPr id="8704" name="Google Shape;8704;p5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706" name="Google Shape;8706;p58"/>
              <p:cNvGrpSpPr/>
              <p:nvPr/>
            </p:nvGrpSpPr>
            <p:grpSpPr>
              <a:xfrm>
                <a:off x="4421361" y="3997002"/>
                <a:ext cx="507618" cy="395463"/>
                <a:chOff x="4421361" y="3997002"/>
                <a:chExt cx="507618" cy="395463"/>
              </a:xfrm>
            </p:grpSpPr>
            <p:sp>
              <p:nvSpPr>
                <p:cNvPr id="8707" name="Google Shape;8707;p5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8"/>
              <p:cNvGrpSpPr/>
              <p:nvPr/>
            </p:nvGrpSpPr>
            <p:grpSpPr>
              <a:xfrm>
                <a:off x="4928973" y="4189418"/>
                <a:ext cx="507596" cy="203047"/>
                <a:chOff x="4928973" y="4189418"/>
                <a:chExt cx="507596" cy="203047"/>
              </a:xfrm>
            </p:grpSpPr>
            <p:sp>
              <p:nvSpPr>
                <p:cNvPr id="8710" name="Google Shape;8710;p5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2" name="Google Shape;8712;p58"/>
            <p:cNvGrpSpPr/>
            <p:nvPr/>
          </p:nvGrpSpPr>
          <p:grpSpPr>
            <a:xfrm>
              <a:off x="4482186" y="3641905"/>
              <a:ext cx="397605" cy="349784"/>
              <a:chOff x="2906375" y="1159725"/>
              <a:chExt cx="1860575" cy="1636800"/>
            </a:xfrm>
          </p:grpSpPr>
          <p:sp>
            <p:nvSpPr>
              <p:cNvPr id="8713" name="Google Shape;8713;p5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7" name="Google Shape;8717;p58"/>
          <p:cNvGrpSpPr/>
          <p:nvPr/>
        </p:nvGrpSpPr>
        <p:grpSpPr>
          <a:xfrm>
            <a:off x="6528949" y="1853801"/>
            <a:ext cx="940737" cy="721067"/>
            <a:chOff x="6599718" y="2068734"/>
            <a:chExt cx="940737" cy="721067"/>
          </a:xfrm>
        </p:grpSpPr>
        <p:sp>
          <p:nvSpPr>
            <p:cNvPr id="8718" name="Google Shape;8718;p5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4" name="Google Shape;8724;p58"/>
            <p:cNvGrpSpPr/>
            <p:nvPr/>
          </p:nvGrpSpPr>
          <p:grpSpPr>
            <a:xfrm>
              <a:off x="6836957" y="2068734"/>
              <a:ext cx="461892" cy="721067"/>
              <a:chOff x="6836957" y="2068734"/>
              <a:chExt cx="461892" cy="721067"/>
            </a:xfrm>
          </p:grpSpPr>
          <p:sp>
            <p:nvSpPr>
              <p:cNvPr id="8725" name="Google Shape;8725;p5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1" name="Google Shape;8731;p58"/>
              <p:cNvGrpSpPr/>
              <p:nvPr/>
            </p:nvGrpSpPr>
            <p:grpSpPr>
              <a:xfrm>
                <a:off x="6836957" y="2068734"/>
                <a:ext cx="461892" cy="721067"/>
                <a:chOff x="6836957" y="2068734"/>
                <a:chExt cx="461892" cy="721067"/>
              </a:xfrm>
            </p:grpSpPr>
            <p:sp>
              <p:nvSpPr>
                <p:cNvPr id="8732" name="Google Shape;8732;p5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39" name="Google Shape;8739;p58"/>
          <p:cNvGrpSpPr/>
          <p:nvPr/>
        </p:nvGrpSpPr>
        <p:grpSpPr>
          <a:xfrm>
            <a:off x="2412267" y="1858147"/>
            <a:ext cx="712577" cy="712374"/>
            <a:chOff x="2559249" y="2069323"/>
            <a:chExt cx="685566" cy="685634"/>
          </a:xfrm>
        </p:grpSpPr>
        <p:sp>
          <p:nvSpPr>
            <p:cNvPr id="8740" name="Google Shape;8740;p5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8"/>
          <p:cNvGrpSpPr/>
          <p:nvPr/>
        </p:nvGrpSpPr>
        <p:grpSpPr>
          <a:xfrm>
            <a:off x="7594705" y="970936"/>
            <a:ext cx="845645" cy="711911"/>
            <a:chOff x="951975" y="315800"/>
            <a:chExt cx="5860325" cy="4933550"/>
          </a:xfrm>
        </p:grpSpPr>
        <p:sp>
          <p:nvSpPr>
            <p:cNvPr id="8754" name="Google Shape;8754;p5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58"/>
          <p:cNvGrpSpPr/>
          <p:nvPr/>
        </p:nvGrpSpPr>
        <p:grpSpPr>
          <a:xfrm>
            <a:off x="3691834" y="2707045"/>
            <a:ext cx="1617932" cy="621724"/>
            <a:chOff x="3862800" y="3038525"/>
            <a:chExt cx="1329006" cy="510698"/>
          </a:xfrm>
        </p:grpSpPr>
        <p:sp>
          <p:nvSpPr>
            <p:cNvPr id="8763" name="Google Shape;8763;p5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5" name="Google Shape;8765;p58"/>
            <p:cNvGrpSpPr/>
            <p:nvPr/>
          </p:nvGrpSpPr>
          <p:grpSpPr>
            <a:xfrm>
              <a:off x="3967075" y="3040337"/>
              <a:ext cx="1019927" cy="402126"/>
              <a:chOff x="3967075" y="3040337"/>
              <a:chExt cx="1019927" cy="402126"/>
            </a:xfrm>
          </p:grpSpPr>
          <p:sp>
            <p:nvSpPr>
              <p:cNvPr id="8766" name="Google Shape;8766;p5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8"/>
            <p:cNvGrpSpPr/>
            <p:nvPr/>
          </p:nvGrpSpPr>
          <p:grpSpPr>
            <a:xfrm>
              <a:off x="4186700" y="3040337"/>
              <a:ext cx="390475" cy="183289"/>
              <a:chOff x="4186700" y="3040337"/>
              <a:chExt cx="390475" cy="183289"/>
            </a:xfrm>
          </p:grpSpPr>
          <p:sp>
            <p:nvSpPr>
              <p:cNvPr id="8769" name="Google Shape;8769;p5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8"/>
            <p:cNvGrpSpPr/>
            <p:nvPr/>
          </p:nvGrpSpPr>
          <p:grpSpPr>
            <a:xfrm>
              <a:off x="4073727" y="3040337"/>
              <a:ext cx="697794" cy="296263"/>
              <a:chOff x="4073727" y="3040337"/>
              <a:chExt cx="697794" cy="296263"/>
            </a:xfrm>
          </p:grpSpPr>
          <p:sp>
            <p:nvSpPr>
              <p:cNvPr id="8772" name="Google Shape;8772;p5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58"/>
            <p:cNvGrpSpPr/>
            <p:nvPr/>
          </p:nvGrpSpPr>
          <p:grpSpPr>
            <a:xfrm>
              <a:off x="3862800" y="3038525"/>
              <a:ext cx="1329006" cy="510698"/>
              <a:chOff x="3862800" y="3038525"/>
              <a:chExt cx="1329006" cy="510698"/>
            </a:xfrm>
          </p:grpSpPr>
          <p:sp>
            <p:nvSpPr>
              <p:cNvPr id="8775" name="Google Shape;8775;p5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7" name="Google Shape;8777;p58"/>
          <p:cNvGrpSpPr/>
          <p:nvPr/>
        </p:nvGrpSpPr>
        <p:grpSpPr>
          <a:xfrm>
            <a:off x="700156" y="970936"/>
            <a:ext cx="883205" cy="775176"/>
            <a:chOff x="649648" y="271400"/>
            <a:chExt cx="6215377" cy="5455143"/>
          </a:xfrm>
        </p:grpSpPr>
        <p:sp>
          <p:nvSpPr>
            <p:cNvPr id="8778" name="Google Shape;8778;p5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58"/>
          <p:cNvGrpSpPr/>
          <p:nvPr/>
        </p:nvGrpSpPr>
        <p:grpSpPr>
          <a:xfrm>
            <a:off x="2308457" y="970936"/>
            <a:ext cx="767704" cy="815489"/>
            <a:chOff x="2499700" y="1135950"/>
            <a:chExt cx="732402" cy="777990"/>
          </a:xfrm>
        </p:grpSpPr>
        <p:grpSp>
          <p:nvGrpSpPr>
            <p:cNvPr id="8791" name="Google Shape;8791;p58"/>
            <p:cNvGrpSpPr/>
            <p:nvPr/>
          </p:nvGrpSpPr>
          <p:grpSpPr>
            <a:xfrm>
              <a:off x="2499700" y="1135950"/>
              <a:ext cx="732402" cy="694705"/>
              <a:chOff x="2499700" y="1135950"/>
              <a:chExt cx="732402" cy="694705"/>
            </a:xfrm>
          </p:grpSpPr>
          <p:sp>
            <p:nvSpPr>
              <p:cNvPr id="8792" name="Google Shape;8792;p5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8"/>
            <p:cNvGrpSpPr/>
            <p:nvPr/>
          </p:nvGrpSpPr>
          <p:grpSpPr>
            <a:xfrm>
              <a:off x="2517909" y="1188726"/>
              <a:ext cx="702702" cy="725214"/>
              <a:chOff x="2517909" y="1188726"/>
              <a:chExt cx="702702" cy="725214"/>
            </a:xfrm>
          </p:grpSpPr>
          <p:sp>
            <p:nvSpPr>
              <p:cNvPr id="8820" name="Google Shape;8820;p5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5" name="Google Shape;8825;p58"/>
          <p:cNvGrpSpPr/>
          <p:nvPr/>
        </p:nvGrpSpPr>
        <p:grpSpPr>
          <a:xfrm>
            <a:off x="1654189" y="970936"/>
            <a:ext cx="583439" cy="870229"/>
            <a:chOff x="1716825" y="1121550"/>
            <a:chExt cx="622800" cy="928938"/>
          </a:xfrm>
        </p:grpSpPr>
        <p:grpSp>
          <p:nvGrpSpPr>
            <p:cNvPr id="8826" name="Google Shape;8826;p58"/>
            <p:cNvGrpSpPr/>
            <p:nvPr/>
          </p:nvGrpSpPr>
          <p:grpSpPr>
            <a:xfrm>
              <a:off x="1716825" y="1121550"/>
              <a:ext cx="622800" cy="928938"/>
              <a:chOff x="1716825" y="1121550"/>
              <a:chExt cx="622800" cy="928938"/>
            </a:xfrm>
          </p:grpSpPr>
          <p:cxnSp>
            <p:nvCxnSpPr>
              <p:cNvPr id="8827" name="Google Shape;8827;p5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828" name="Google Shape;8828;p5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58"/>
            <p:cNvGrpSpPr/>
            <p:nvPr/>
          </p:nvGrpSpPr>
          <p:grpSpPr>
            <a:xfrm>
              <a:off x="1768050" y="1172775"/>
              <a:ext cx="520200" cy="832000"/>
              <a:chOff x="1768050" y="1172775"/>
              <a:chExt cx="520200" cy="832000"/>
            </a:xfrm>
          </p:grpSpPr>
          <p:cxnSp>
            <p:nvCxnSpPr>
              <p:cNvPr id="8830" name="Google Shape;8830;p5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831" name="Google Shape;8831;p5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8"/>
            <p:cNvGrpSpPr/>
            <p:nvPr/>
          </p:nvGrpSpPr>
          <p:grpSpPr>
            <a:xfrm>
              <a:off x="1820100" y="1225475"/>
              <a:ext cx="416400" cy="729575"/>
              <a:chOff x="1820100" y="1225475"/>
              <a:chExt cx="416400" cy="729575"/>
            </a:xfrm>
          </p:grpSpPr>
          <p:cxnSp>
            <p:nvCxnSpPr>
              <p:cNvPr id="8833" name="Google Shape;8833;p5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834" name="Google Shape;8834;p5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8"/>
            <p:cNvGrpSpPr/>
            <p:nvPr/>
          </p:nvGrpSpPr>
          <p:grpSpPr>
            <a:xfrm>
              <a:off x="1874250" y="1278825"/>
              <a:ext cx="308100" cy="605275"/>
              <a:chOff x="1874250" y="1278825"/>
              <a:chExt cx="308100" cy="605275"/>
            </a:xfrm>
          </p:grpSpPr>
          <p:cxnSp>
            <p:nvCxnSpPr>
              <p:cNvPr id="8836" name="Google Shape;8836;p5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837" name="Google Shape;8837;p5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8" name="Google Shape;8838;p5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58"/>
          <p:cNvGrpSpPr/>
          <p:nvPr/>
        </p:nvGrpSpPr>
        <p:grpSpPr>
          <a:xfrm>
            <a:off x="1574012" y="1857258"/>
            <a:ext cx="739072" cy="714152"/>
            <a:chOff x="4334725" y="1355875"/>
            <a:chExt cx="3106650" cy="3001900"/>
          </a:xfrm>
        </p:grpSpPr>
        <p:grpSp>
          <p:nvGrpSpPr>
            <p:cNvPr id="8840" name="Google Shape;8840;p58"/>
            <p:cNvGrpSpPr/>
            <p:nvPr/>
          </p:nvGrpSpPr>
          <p:grpSpPr>
            <a:xfrm>
              <a:off x="4516050" y="1724875"/>
              <a:ext cx="2693725" cy="2632900"/>
              <a:chOff x="4516050" y="1724875"/>
              <a:chExt cx="2693725" cy="2632900"/>
            </a:xfrm>
          </p:grpSpPr>
          <p:sp>
            <p:nvSpPr>
              <p:cNvPr id="8841" name="Google Shape;8841;p5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58"/>
            <p:cNvGrpSpPr/>
            <p:nvPr/>
          </p:nvGrpSpPr>
          <p:grpSpPr>
            <a:xfrm>
              <a:off x="4334725" y="1355875"/>
              <a:ext cx="3106650" cy="2709650"/>
              <a:chOff x="4334725" y="1355875"/>
              <a:chExt cx="3106650" cy="2709650"/>
            </a:xfrm>
          </p:grpSpPr>
          <p:sp>
            <p:nvSpPr>
              <p:cNvPr id="8845" name="Google Shape;8845;p5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8" name="Google Shape;8848;p58"/>
          <p:cNvGrpSpPr/>
          <p:nvPr/>
        </p:nvGrpSpPr>
        <p:grpSpPr>
          <a:xfrm>
            <a:off x="7690961" y="3488029"/>
            <a:ext cx="312074" cy="684173"/>
            <a:chOff x="7645573" y="3754300"/>
            <a:chExt cx="293855" cy="644170"/>
          </a:xfrm>
        </p:grpSpPr>
        <p:sp>
          <p:nvSpPr>
            <p:cNvPr id="8849" name="Google Shape;8849;p5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58"/>
          <p:cNvGrpSpPr/>
          <p:nvPr/>
        </p:nvGrpSpPr>
        <p:grpSpPr>
          <a:xfrm>
            <a:off x="5612949" y="970936"/>
            <a:ext cx="709011" cy="739359"/>
            <a:chOff x="5830645" y="1256617"/>
            <a:chExt cx="530340" cy="553040"/>
          </a:xfrm>
        </p:grpSpPr>
        <p:grpSp>
          <p:nvGrpSpPr>
            <p:cNvPr id="8852" name="Google Shape;8852;p58"/>
            <p:cNvGrpSpPr/>
            <p:nvPr/>
          </p:nvGrpSpPr>
          <p:grpSpPr>
            <a:xfrm>
              <a:off x="5830645" y="1256617"/>
              <a:ext cx="259743" cy="269909"/>
              <a:chOff x="5830645" y="1256617"/>
              <a:chExt cx="259743" cy="269909"/>
            </a:xfrm>
          </p:grpSpPr>
          <p:sp>
            <p:nvSpPr>
              <p:cNvPr id="8853" name="Google Shape;8853;p5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58"/>
            <p:cNvGrpSpPr/>
            <p:nvPr/>
          </p:nvGrpSpPr>
          <p:grpSpPr>
            <a:xfrm>
              <a:off x="6101293" y="1256617"/>
              <a:ext cx="259692" cy="269909"/>
              <a:chOff x="6101293" y="1256617"/>
              <a:chExt cx="259692" cy="269909"/>
            </a:xfrm>
          </p:grpSpPr>
          <p:sp>
            <p:nvSpPr>
              <p:cNvPr id="8856" name="Google Shape;8856;p5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58"/>
            <p:cNvGrpSpPr/>
            <p:nvPr/>
          </p:nvGrpSpPr>
          <p:grpSpPr>
            <a:xfrm>
              <a:off x="5830645" y="1539749"/>
              <a:ext cx="259692" cy="269909"/>
              <a:chOff x="5830645" y="1539749"/>
              <a:chExt cx="259692" cy="269909"/>
            </a:xfrm>
          </p:grpSpPr>
          <p:sp>
            <p:nvSpPr>
              <p:cNvPr id="8859" name="Google Shape;8859;p5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8"/>
            <p:cNvGrpSpPr/>
            <p:nvPr/>
          </p:nvGrpSpPr>
          <p:grpSpPr>
            <a:xfrm>
              <a:off x="6101293" y="1539749"/>
              <a:ext cx="259692" cy="269909"/>
              <a:chOff x="6101293" y="1539749"/>
              <a:chExt cx="259692" cy="269909"/>
            </a:xfrm>
          </p:grpSpPr>
          <p:sp>
            <p:nvSpPr>
              <p:cNvPr id="8862" name="Google Shape;8862;p5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4" name="Google Shape;8864;p5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8"/>
          <p:cNvGrpSpPr/>
          <p:nvPr/>
        </p:nvGrpSpPr>
        <p:grpSpPr>
          <a:xfrm>
            <a:off x="714444" y="2707052"/>
            <a:ext cx="1452955" cy="621360"/>
            <a:chOff x="732422" y="2990152"/>
            <a:chExt cx="1337773" cy="572102"/>
          </a:xfrm>
        </p:grpSpPr>
        <p:sp>
          <p:nvSpPr>
            <p:cNvPr id="8866" name="Google Shape;8866;p5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232"/>
        <p:cNvGrpSpPr/>
        <p:nvPr/>
      </p:nvGrpSpPr>
      <p:grpSpPr>
        <a:xfrm>
          <a:off x="0" y="0"/>
          <a:ext cx="0" cy="0"/>
          <a:chOff x="0" y="0"/>
          <a:chExt cx="0" cy="0"/>
        </a:xfrm>
      </p:grpSpPr>
      <p:grpSp>
        <p:nvGrpSpPr>
          <p:cNvPr id="25" name="Google Shape;1709;p54"/>
          <p:cNvGrpSpPr/>
          <p:nvPr/>
        </p:nvGrpSpPr>
        <p:grpSpPr>
          <a:xfrm>
            <a:off x="652398" y="1033815"/>
            <a:ext cx="3084300" cy="501600"/>
            <a:chOff x="6336019" y="3733725"/>
            <a:chExt cx="2337606" cy="351310"/>
          </a:xfrm>
          <a:solidFill>
            <a:schemeClr val="bg2"/>
          </a:solidFill>
        </p:grpSpPr>
        <p:sp>
          <p:nvSpPr>
            <p:cNvPr id="26" name="Google Shape;1710;p54"/>
            <p:cNvSpPr/>
            <p:nvPr/>
          </p:nvSpPr>
          <p:spPr>
            <a:xfrm>
              <a:off x="6336019" y="3733735"/>
              <a:ext cx="1881300" cy="351300"/>
            </a:xfrm>
            <a:prstGeom prst="homePlate">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11;p54"/>
            <p:cNvSpPr/>
            <p:nvPr/>
          </p:nvSpPr>
          <p:spPr>
            <a:xfrm>
              <a:off x="8098525" y="3733725"/>
              <a:ext cx="346500" cy="351300"/>
            </a:xfrm>
            <a:prstGeom prst="chevron">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12;p54"/>
            <p:cNvSpPr/>
            <p:nvPr/>
          </p:nvSpPr>
          <p:spPr>
            <a:xfrm>
              <a:off x="8327125" y="3733725"/>
              <a:ext cx="346500" cy="351300"/>
            </a:xfrm>
            <a:prstGeom prst="chevron">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 name="Google Shape;471;p61"/>
          <p:cNvPicPr preferRelativeResize="0">
            <a:picLocks/>
          </p:cNvPicPr>
          <p:nvPr/>
        </p:nvPicPr>
        <p:blipFill rotWithShape="1">
          <a:blip r:embed="rId3">
            <a:alphaModFix/>
          </a:blip>
          <a:srcRect l="53435" r="7496"/>
          <a:stretch/>
        </p:blipFill>
        <p:spPr>
          <a:xfrm>
            <a:off x="5444836" y="0"/>
            <a:ext cx="3699165" cy="5143500"/>
          </a:xfrm>
          <a:prstGeom prst="rect">
            <a:avLst/>
          </a:prstGeom>
        </p:spPr>
      </p:pic>
      <p:grpSp>
        <p:nvGrpSpPr>
          <p:cNvPr id="32" name="Google Shape;942;p77"/>
          <p:cNvGrpSpPr/>
          <p:nvPr/>
        </p:nvGrpSpPr>
        <p:grpSpPr>
          <a:xfrm>
            <a:off x="606669" y="1620902"/>
            <a:ext cx="3431658" cy="1079355"/>
            <a:chOff x="4457032" y="4383749"/>
            <a:chExt cx="734406" cy="199155"/>
          </a:xfrm>
          <a:solidFill>
            <a:schemeClr val="accent1"/>
          </a:solidFill>
        </p:grpSpPr>
        <p:sp>
          <p:nvSpPr>
            <p:cNvPr id="34"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1709;p54"/>
          <p:cNvGrpSpPr/>
          <p:nvPr/>
        </p:nvGrpSpPr>
        <p:grpSpPr>
          <a:xfrm>
            <a:off x="4310010" y="1033816"/>
            <a:ext cx="3084300" cy="498308"/>
            <a:chOff x="6336019" y="3733725"/>
            <a:chExt cx="2337606" cy="351310"/>
          </a:xfrm>
          <a:solidFill>
            <a:schemeClr val="accent1"/>
          </a:solidFill>
        </p:grpSpPr>
        <p:sp>
          <p:nvSpPr>
            <p:cNvPr id="40" name="Google Shape;1710;p54"/>
            <p:cNvSpPr/>
            <p:nvPr/>
          </p:nvSpPr>
          <p:spPr>
            <a:xfrm>
              <a:off x="6336019" y="3733735"/>
              <a:ext cx="1881300" cy="351300"/>
            </a:xfrm>
            <a:prstGeom prst="homePlate">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11;p54"/>
            <p:cNvSpPr/>
            <p:nvPr/>
          </p:nvSpPr>
          <p:spPr>
            <a:xfrm>
              <a:off x="8098525" y="3733725"/>
              <a:ext cx="346500" cy="351300"/>
            </a:xfrm>
            <a:prstGeom prst="chevron">
              <a:avLst>
                <a:gd name="adj" fmla="val 50000"/>
              </a:avLst>
            </a:prstGeom>
            <a:solidFill>
              <a:schemeClr val="bg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12;p54"/>
            <p:cNvSpPr/>
            <p:nvPr/>
          </p:nvSpPr>
          <p:spPr>
            <a:xfrm>
              <a:off x="8327125" y="3733725"/>
              <a:ext cx="346500" cy="351300"/>
            </a:xfrm>
            <a:prstGeom prst="chevron">
              <a:avLst>
                <a:gd name="adj" fmla="val 50000"/>
              </a:avLst>
            </a:prstGeom>
            <a:solidFill>
              <a:schemeClr val="bg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1004;p36"/>
          <p:cNvSpPr txBox="1">
            <a:spLocks/>
          </p:cNvSpPr>
          <p:nvPr/>
        </p:nvSpPr>
        <p:spPr>
          <a:xfrm>
            <a:off x="709057" y="1047831"/>
            <a:ext cx="1745358"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solidFill>
                  <a:schemeClr val="accent2"/>
                </a:solidFill>
              </a:rPr>
              <a:t>Planificación</a:t>
            </a:r>
            <a:endParaRPr lang="es-CO" sz="2000" dirty="0">
              <a:solidFill>
                <a:schemeClr val="accent2"/>
              </a:solidFill>
            </a:endParaRPr>
          </a:p>
        </p:txBody>
      </p:sp>
      <p:sp>
        <p:nvSpPr>
          <p:cNvPr id="48" name="Google Shape;1004;p36"/>
          <p:cNvSpPr txBox="1">
            <a:spLocks/>
          </p:cNvSpPr>
          <p:nvPr/>
        </p:nvSpPr>
        <p:spPr>
          <a:xfrm>
            <a:off x="1609555" y="95788"/>
            <a:ext cx="5598860" cy="5652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3200" dirty="0" smtClean="0"/>
              <a:t>9. Área de conocimiento </a:t>
            </a:r>
            <a:endParaRPr lang="es-CO" sz="3200" dirty="0"/>
          </a:p>
        </p:txBody>
      </p:sp>
      <p:sp>
        <p:nvSpPr>
          <p:cNvPr id="56" name="Google Shape;1004;p36"/>
          <p:cNvSpPr txBox="1">
            <a:spLocks/>
          </p:cNvSpPr>
          <p:nvPr/>
        </p:nvSpPr>
        <p:spPr>
          <a:xfrm>
            <a:off x="4311172" y="1033815"/>
            <a:ext cx="1424353" cy="3538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solidFill>
                  <a:schemeClr val="bg2"/>
                </a:solidFill>
              </a:rPr>
              <a:t>Ejecución</a:t>
            </a:r>
            <a:endParaRPr lang="es-CO" sz="2000" dirty="0">
              <a:solidFill>
                <a:schemeClr val="bg2"/>
              </a:solidFill>
            </a:endParaRPr>
          </a:p>
        </p:txBody>
      </p:sp>
      <p:sp>
        <p:nvSpPr>
          <p:cNvPr id="57" name="Google Shape;1004;p36"/>
          <p:cNvSpPr txBox="1">
            <a:spLocks/>
          </p:cNvSpPr>
          <p:nvPr/>
        </p:nvSpPr>
        <p:spPr>
          <a:xfrm>
            <a:off x="675365" y="1807091"/>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bg2"/>
                  </a:solidFill>
                </a:ln>
                <a:solidFill>
                  <a:schemeClr val="bg2"/>
                </a:solidFill>
              </a:rPr>
              <a:t>9.1</a:t>
            </a:r>
            <a:endParaRPr lang="es-CO" sz="2000" dirty="0">
              <a:ln>
                <a:solidFill>
                  <a:schemeClr val="bg2"/>
                </a:solidFill>
              </a:ln>
              <a:solidFill>
                <a:schemeClr val="bg2"/>
              </a:solidFill>
            </a:endParaRPr>
          </a:p>
        </p:txBody>
      </p:sp>
      <p:sp>
        <p:nvSpPr>
          <p:cNvPr id="58" name="CuadroTexto 57"/>
          <p:cNvSpPr txBox="1"/>
          <p:nvPr/>
        </p:nvSpPr>
        <p:spPr>
          <a:xfrm>
            <a:off x="1605606" y="1825402"/>
            <a:ext cx="2287975" cy="523220"/>
          </a:xfrm>
          <a:prstGeom prst="rect">
            <a:avLst/>
          </a:prstGeom>
          <a:noFill/>
        </p:spPr>
        <p:txBody>
          <a:bodyPr wrap="square" rtlCol="0">
            <a:spAutoFit/>
          </a:bodyPr>
          <a:lstStyle/>
          <a:p>
            <a:pPr lvl="0" algn="just"/>
            <a:r>
              <a:rPr lang="es-ES" b="1" dirty="0" smtClean="0">
                <a:solidFill>
                  <a:schemeClr val="bg2"/>
                </a:solidFill>
                <a:latin typeface="Quicksand" panose="020B0604020202020204" charset="0"/>
              </a:rPr>
              <a:t>Planificar la gestión de los recursos</a:t>
            </a:r>
            <a:endParaRPr lang="es-ES" b="1" dirty="0">
              <a:solidFill>
                <a:schemeClr val="bg2"/>
              </a:solidFill>
              <a:latin typeface="Quicksand" panose="020B0604020202020204" charset="0"/>
            </a:endParaRPr>
          </a:p>
        </p:txBody>
      </p:sp>
      <p:grpSp>
        <p:nvGrpSpPr>
          <p:cNvPr id="63" name="Google Shape;942;p77"/>
          <p:cNvGrpSpPr/>
          <p:nvPr/>
        </p:nvGrpSpPr>
        <p:grpSpPr>
          <a:xfrm>
            <a:off x="606669" y="2798167"/>
            <a:ext cx="3431658" cy="1079355"/>
            <a:chOff x="4457032" y="4383749"/>
            <a:chExt cx="734406" cy="199155"/>
          </a:xfrm>
          <a:solidFill>
            <a:schemeClr val="bg2"/>
          </a:solidFill>
        </p:grpSpPr>
        <p:sp>
          <p:nvSpPr>
            <p:cNvPr id="65"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1004;p36"/>
          <p:cNvSpPr txBox="1">
            <a:spLocks/>
          </p:cNvSpPr>
          <p:nvPr/>
        </p:nvSpPr>
        <p:spPr>
          <a:xfrm>
            <a:off x="675366" y="2958161"/>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tx2"/>
                  </a:solidFill>
                </a:ln>
                <a:solidFill>
                  <a:schemeClr val="accent2"/>
                </a:solidFill>
              </a:rPr>
              <a:t>9.2</a:t>
            </a:r>
            <a:endParaRPr lang="es-CO" sz="2000" dirty="0">
              <a:ln>
                <a:solidFill>
                  <a:schemeClr val="tx2"/>
                </a:solidFill>
              </a:ln>
              <a:solidFill>
                <a:schemeClr val="accent2"/>
              </a:solidFill>
            </a:endParaRPr>
          </a:p>
        </p:txBody>
      </p:sp>
      <p:sp>
        <p:nvSpPr>
          <p:cNvPr id="68" name="CuadroTexto 67"/>
          <p:cNvSpPr txBox="1"/>
          <p:nvPr/>
        </p:nvSpPr>
        <p:spPr>
          <a:xfrm>
            <a:off x="1574308" y="3030428"/>
            <a:ext cx="2287975" cy="523220"/>
          </a:xfrm>
          <a:prstGeom prst="rect">
            <a:avLst/>
          </a:prstGeom>
          <a:noFill/>
        </p:spPr>
        <p:txBody>
          <a:bodyPr wrap="square" rtlCol="0">
            <a:spAutoFit/>
          </a:bodyPr>
          <a:lstStyle/>
          <a:p>
            <a:pPr lvl="0" algn="just"/>
            <a:r>
              <a:rPr lang="es-ES" b="1" dirty="0" smtClean="0">
                <a:solidFill>
                  <a:schemeClr val="accent2"/>
                </a:solidFill>
                <a:latin typeface="Quicksand" panose="020B0604020202020204" charset="0"/>
              </a:rPr>
              <a:t>Estimar los recursos de las actividades</a:t>
            </a:r>
            <a:endParaRPr lang="es-ES" b="1" dirty="0">
              <a:solidFill>
                <a:schemeClr val="accent2"/>
              </a:solidFill>
              <a:latin typeface="Quicksand" panose="020B0604020202020204" charset="0"/>
            </a:endParaRPr>
          </a:p>
        </p:txBody>
      </p:sp>
      <p:grpSp>
        <p:nvGrpSpPr>
          <p:cNvPr id="73" name="Google Shape;942;p77"/>
          <p:cNvGrpSpPr/>
          <p:nvPr/>
        </p:nvGrpSpPr>
        <p:grpSpPr>
          <a:xfrm>
            <a:off x="4310010" y="1621309"/>
            <a:ext cx="3431658" cy="1079355"/>
            <a:chOff x="4457032" y="4383749"/>
            <a:chExt cx="734406" cy="199155"/>
          </a:xfrm>
          <a:solidFill>
            <a:schemeClr val="bg2"/>
          </a:solidFill>
        </p:grpSpPr>
        <p:sp>
          <p:nvSpPr>
            <p:cNvPr id="75"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942;p77"/>
          <p:cNvGrpSpPr/>
          <p:nvPr/>
        </p:nvGrpSpPr>
        <p:grpSpPr>
          <a:xfrm>
            <a:off x="4402087" y="2798168"/>
            <a:ext cx="3431659" cy="1079354"/>
            <a:chOff x="4457032" y="4383749"/>
            <a:chExt cx="734406" cy="199155"/>
          </a:xfrm>
          <a:solidFill>
            <a:schemeClr val="accent1"/>
          </a:solidFill>
        </p:grpSpPr>
        <p:sp>
          <p:nvSpPr>
            <p:cNvPr id="79"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942;p77"/>
          <p:cNvGrpSpPr/>
          <p:nvPr/>
        </p:nvGrpSpPr>
        <p:grpSpPr>
          <a:xfrm>
            <a:off x="4402088" y="3983345"/>
            <a:ext cx="3431658" cy="1079355"/>
            <a:chOff x="4457032" y="4383749"/>
            <a:chExt cx="734406" cy="199155"/>
          </a:xfrm>
          <a:solidFill>
            <a:schemeClr val="bg2"/>
          </a:solidFill>
        </p:grpSpPr>
        <p:sp>
          <p:nvSpPr>
            <p:cNvPr id="83"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1004;p36"/>
          <p:cNvSpPr txBox="1">
            <a:spLocks/>
          </p:cNvSpPr>
          <p:nvPr/>
        </p:nvSpPr>
        <p:spPr>
          <a:xfrm>
            <a:off x="4395134" y="1776547"/>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tx2"/>
                  </a:solidFill>
                </a:ln>
                <a:solidFill>
                  <a:schemeClr val="accent2"/>
                </a:solidFill>
              </a:rPr>
              <a:t>9.3</a:t>
            </a:r>
            <a:endParaRPr lang="es-CO" sz="2000" dirty="0">
              <a:ln>
                <a:solidFill>
                  <a:schemeClr val="tx2"/>
                </a:solidFill>
              </a:ln>
              <a:solidFill>
                <a:schemeClr val="accent2"/>
              </a:solidFill>
            </a:endParaRPr>
          </a:p>
        </p:txBody>
      </p:sp>
      <p:sp>
        <p:nvSpPr>
          <p:cNvPr id="86" name="Google Shape;1004;p36"/>
          <p:cNvSpPr txBox="1">
            <a:spLocks/>
          </p:cNvSpPr>
          <p:nvPr/>
        </p:nvSpPr>
        <p:spPr>
          <a:xfrm>
            <a:off x="4460117" y="2967899"/>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bg2"/>
                  </a:solidFill>
                </a:ln>
                <a:solidFill>
                  <a:schemeClr val="bg2"/>
                </a:solidFill>
              </a:rPr>
              <a:t>9.4</a:t>
            </a:r>
            <a:endParaRPr lang="es-CO" sz="2000" dirty="0">
              <a:ln>
                <a:solidFill>
                  <a:schemeClr val="bg2"/>
                </a:solidFill>
              </a:ln>
              <a:solidFill>
                <a:schemeClr val="bg2"/>
              </a:solidFill>
            </a:endParaRPr>
          </a:p>
        </p:txBody>
      </p:sp>
      <p:sp>
        <p:nvSpPr>
          <p:cNvPr id="87" name="Google Shape;1004;p36"/>
          <p:cNvSpPr txBox="1">
            <a:spLocks/>
          </p:cNvSpPr>
          <p:nvPr/>
        </p:nvSpPr>
        <p:spPr>
          <a:xfrm>
            <a:off x="4479080" y="4186227"/>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tx2"/>
                  </a:solidFill>
                </a:ln>
                <a:solidFill>
                  <a:schemeClr val="accent2"/>
                </a:solidFill>
              </a:rPr>
              <a:t>9.5</a:t>
            </a:r>
            <a:endParaRPr lang="es-CO" sz="2000" dirty="0">
              <a:ln>
                <a:solidFill>
                  <a:schemeClr val="tx2"/>
                </a:solidFill>
              </a:ln>
              <a:solidFill>
                <a:schemeClr val="accent2"/>
              </a:solidFill>
            </a:endParaRPr>
          </a:p>
        </p:txBody>
      </p:sp>
      <p:sp>
        <p:nvSpPr>
          <p:cNvPr id="88" name="CuadroTexto 87"/>
          <p:cNvSpPr txBox="1"/>
          <p:nvPr/>
        </p:nvSpPr>
        <p:spPr>
          <a:xfrm>
            <a:off x="5232955" y="1933124"/>
            <a:ext cx="2287975" cy="307777"/>
          </a:xfrm>
          <a:prstGeom prst="rect">
            <a:avLst/>
          </a:prstGeom>
          <a:noFill/>
        </p:spPr>
        <p:txBody>
          <a:bodyPr wrap="square" rtlCol="0">
            <a:spAutoFit/>
          </a:bodyPr>
          <a:lstStyle/>
          <a:p>
            <a:pPr lvl="0" algn="just"/>
            <a:r>
              <a:rPr lang="es-ES" b="1" dirty="0" smtClean="0">
                <a:solidFill>
                  <a:schemeClr val="accent2"/>
                </a:solidFill>
                <a:latin typeface="Quicksand" panose="020B0604020202020204" charset="0"/>
              </a:rPr>
              <a:t>Adquirir los recursos</a:t>
            </a:r>
            <a:endParaRPr lang="es-ES" b="1" dirty="0">
              <a:solidFill>
                <a:schemeClr val="accent2"/>
              </a:solidFill>
              <a:latin typeface="Quicksand" panose="020B0604020202020204" charset="0"/>
            </a:endParaRPr>
          </a:p>
        </p:txBody>
      </p:sp>
      <p:sp>
        <p:nvSpPr>
          <p:cNvPr id="89" name="CuadroTexto 88"/>
          <p:cNvSpPr txBox="1"/>
          <p:nvPr/>
        </p:nvSpPr>
        <p:spPr>
          <a:xfrm>
            <a:off x="5361479" y="4235062"/>
            <a:ext cx="2287975" cy="523220"/>
          </a:xfrm>
          <a:prstGeom prst="rect">
            <a:avLst/>
          </a:prstGeom>
          <a:noFill/>
        </p:spPr>
        <p:txBody>
          <a:bodyPr wrap="square" rtlCol="0">
            <a:spAutoFit/>
          </a:bodyPr>
          <a:lstStyle/>
          <a:p>
            <a:pPr lvl="0" algn="just"/>
            <a:r>
              <a:rPr lang="es-ES" b="1" dirty="0" smtClean="0">
                <a:solidFill>
                  <a:schemeClr val="accent2"/>
                </a:solidFill>
                <a:latin typeface="Quicksand" panose="020B0604020202020204" charset="0"/>
              </a:rPr>
              <a:t>Dirigir el equipo de proyecto</a:t>
            </a:r>
            <a:endParaRPr lang="es-ES" b="1" dirty="0">
              <a:solidFill>
                <a:schemeClr val="accent2"/>
              </a:solidFill>
              <a:latin typeface="Quicksand" panose="020B0604020202020204" charset="0"/>
            </a:endParaRPr>
          </a:p>
        </p:txBody>
      </p:sp>
      <p:sp>
        <p:nvSpPr>
          <p:cNvPr id="90" name="CuadroTexto 89"/>
          <p:cNvSpPr txBox="1"/>
          <p:nvPr/>
        </p:nvSpPr>
        <p:spPr>
          <a:xfrm>
            <a:off x="5348877" y="3030428"/>
            <a:ext cx="2287975" cy="523220"/>
          </a:xfrm>
          <a:prstGeom prst="rect">
            <a:avLst/>
          </a:prstGeom>
          <a:noFill/>
        </p:spPr>
        <p:txBody>
          <a:bodyPr wrap="square" rtlCol="0">
            <a:spAutoFit/>
          </a:bodyPr>
          <a:lstStyle/>
          <a:p>
            <a:pPr lvl="0" algn="just"/>
            <a:r>
              <a:rPr lang="es-ES" b="1" dirty="0" smtClean="0">
                <a:solidFill>
                  <a:schemeClr val="bg2"/>
                </a:solidFill>
                <a:latin typeface="Quicksand" panose="020B0604020202020204" charset="0"/>
              </a:rPr>
              <a:t>Desarrollar el equipo de proyecto</a:t>
            </a:r>
            <a:endParaRPr lang="es-ES" b="1" dirty="0">
              <a:solidFill>
                <a:schemeClr val="bg2"/>
              </a:solidFill>
              <a:latin typeface="Quicksand" panose="020B0604020202020204" charset="0"/>
            </a:endParaRPr>
          </a:p>
        </p:txBody>
      </p:sp>
      <p:sp>
        <p:nvSpPr>
          <p:cNvPr id="95" name="Google Shape;438;p57"/>
          <p:cNvSpPr/>
          <p:nvPr/>
        </p:nvSpPr>
        <p:spPr>
          <a:xfrm>
            <a:off x="-945411" y="-1009103"/>
            <a:ext cx="1908887" cy="1845677"/>
          </a:xfrm>
          <a:prstGeom prst="ellipse">
            <a:avLst/>
          </a:pr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875"/>
        <p:cNvGrpSpPr/>
        <p:nvPr/>
      </p:nvGrpSpPr>
      <p:grpSpPr>
        <a:xfrm>
          <a:off x="0" y="0"/>
          <a:ext cx="0" cy="0"/>
          <a:chOff x="0" y="0"/>
          <a:chExt cx="0" cy="0"/>
        </a:xfrm>
      </p:grpSpPr>
      <p:grpSp>
        <p:nvGrpSpPr>
          <p:cNvPr id="8876" name="Google Shape;8876;p59"/>
          <p:cNvGrpSpPr/>
          <p:nvPr/>
        </p:nvGrpSpPr>
        <p:grpSpPr>
          <a:xfrm>
            <a:off x="708579" y="965872"/>
            <a:ext cx="1636117" cy="1526144"/>
            <a:chOff x="729238" y="1179665"/>
            <a:chExt cx="1636117" cy="1526144"/>
          </a:xfrm>
        </p:grpSpPr>
        <p:grpSp>
          <p:nvGrpSpPr>
            <p:cNvPr id="8877" name="Google Shape;8877;p59"/>
            <p:cNvGrpSpPr/>
            <p:nvPr/>
          </p:nvGrpSpPr>
          <p:grpSpPr>
            <a:xfrm>
              <a:off x="729238" y="1179665"/>
              <a:ext cx="80700" cy="1526144"/>
              <a:chOff x="729238" y="1179665"/>
              <a:chExt cx="80700" cy="1526144"/>
            </a:xfrm>
          </p:grpSpPr>
          <p:sp>
            <p:nvSpPr>
              <p:cNvPr id="8878" name="Google Shape;8878;p5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59"/>
            <p:cNvGrpSpPr/>
            <p:nvPr/>
          </p:nvGrpSpPr>
          <p:grpSpPr>
            <a:xfrm>
              <a:off x="903098" y="1179665"/>
              <a:ext cx="80700" cy="1526144"/>
              <a:chOff x="903098" y="1179665"/>
              <a:chExt cx="80700" cy="1526144"/>
            </a:xfrm>
          </p:grpSpPr>
          <p:sp>
            <p:nvSpPr>
              <p:cNvPr id="8889" name="Google Shape;8889;p5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59"/>
            <p:cNvGrpSpPr/>
            <p:nvPr/>
          </p:nvGrpSpPr>
          <p:grpSpPr>
            <a:xfrm>
              <a:off x="1076958" y="1179665"/>
              <a:ext cx="80700" cy="1526144"/>
              <a:chOff x="1076958" y="1179665"/>
              <a:chExt cx="80700" cy="1526144"/>
            </a:xfrm>
          </p:grpSpPr>
          <p:sp>
            <p:nvSpPr>
              <p:cNvPr id="8900" name="Google Shape;8900;p5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59"/>
            <p:cNvGrpSpPr/>
            <p:nvPr/>
          </p:nvGrpSpPr>
          <p:grpSpPr>
            <a:xfrm>
              <a:off x="1247707" y="1179665"/>
              <a:ext cx="80700" cy="1526144"/>
              <a:chOff x="1247707" y="1179665"/>
              <a:chExt cx="80700" cy="1526144"/>
            </a:xfrm>
          </p:grpSpPr>
          <p:sp>
            <p:nvSpPr>
              <p:cNvPr id="8911" name="Google Shape;8911;p5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9"/>
            <p:cNvGrpSpPr/>
            <p:nvPr/>
          </p:nvGrpSpPr>
          <p:grpSpPr>
            <a:xfrm>
              <a:off x="1421567" y="1179665"/>
              <a:ext cx="80700" cy="1526144"/>
              <a:chOff x="1421567" y="1179665"/>
              <a:chExt cx="80700" cy="1526144"/>
            </a:xfrm>
          </p:grpSpPr>
          <p:sp>
            <p:nvSpPr>
              <p:cNvPr id="8922" name="Google Shape;8922;p5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59"/>
            <p:cNvGrpSpPr/>
            <p:nvPr/>
          </p:nvGrpSpPr>
          <p:grpSpPr>
            <a:xfrm>
              <a:off x="1592327" y="1179665"/>
              <a:ext cx="80700" cy="1526144"/>
              <a:chOff x="1592327" y="1179665"/>
              <a:chExt cx="80700" cy="1526144"/>
            </a:xfrm>
          </p:grpSpPr>
          <p:sp>
            <p:nvSpPr>
              <p:cNvPr id="8933" name="Google Shape;8933;p5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59"/>
            <p:cNvGrpSpPr/>
            <p:nvPr/>
          </p:nvGrpSpPr>
          <p:grpSpPr>
            <a:xfrm>
              <a:off x="1766187" y="1179665"/>
              <a:ext cx="80700" cy="1526144"/>
              <a:chOff x="1766187" y="1179665"/>
              <a:chExt cx="80700" cy="1526144"/>
            </a:xfrm>
          </p:grpSpPr>
          <p:sp>
            <p:nvSpPr>
              <p:cNvPr id="8944" name="Google Shape;8944;p5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9"/>
            <p:cNvGrpSpPr/>
            <p:nvPr/>
          </p:nvGrpSpPr>
          <p:grpSpPr>
            <a:xfrm>
              <a:off x="1936935" y="1179665"/>
              <a:ext cx="80700" cy="1526144"/>
              <a:chOff x="1936935" y="1179665"/>
              <a:chExt cx="80700" cy="1526144"/>
            </a:xfrm>
          </p:grpSpPr>
          <p:sp>
            <p:nvSpPr>
              <p:cNvPr id="8955" name="Google Shape;8955;p5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59"/>
            <p:cNvGrpSpPr/>
            <p:nvPr/>
          </p:nvGrpSpPr>
          <p:grpSpPr>
            <a:xfrm>
              <a:off x="2110795" y="1179665"/>
              <a:ext cx="80700" cy="1526144"/>
              <a:chOff x="2110795" y="1179665"/>
              <a:chExt cx="80700" cy="1526144"/>
            </a:xfrm>
          </p:grpSpPr>
          <p:sp>
            <p:nvSpPr>
              <p:cNvPr id="8966" name="Google Shape;8966;p5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59"/>
            <p:cNvGrpSpPr/>
            <p:nvPr/>
          </p:nvGrpSpPr>
          <p:grpSpPr>
            <a:xfrm>
              <a:off x="2284655" y="1179665"/>
              <a:ext cx="80700" cy="1526144"/>
              <a:chOff x="2284655" y="1179665"/>
              <a:chExt cx="80700" cy="1526144"/>
            </a:xfrm>
          </p:grpSpPr>
          <p:sp>
            <p:nvSpPr>
              <p:cNvPr id="8977" name="Google Shape;8977;p5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7" name="Google Shape;8987;p59"/>
          <p:cNvGrpSpPr/>
          <p:nvPr/>
        </p:nvGrpSpPr>
        <p:grpSpPr>
          <a:xfrm>
            <a:off x="2603245" y="985011"/>
            <a:ext cx="1364248" cy="1102133"/>
            <a:chOff x="2623904" y="1198803"/>
            <a:chExt cx="1364248" cy="1102133"/>
          </a:xfrm>
        </p:grpSpPr>
        <p:grpSp>
          <p:nvGrpSpPr>
            <p:cNvPr id="8988" name="Google Shape;8988;p59"/>
            <p:cNvGrpSpPr/>
            <p:nvPr/>
          </p:nvGrpSpPr>
          <p:grpSpPr>
            <a:xfrm>
              <a:off x="2623907" y="1198803"/>
              <a:ext cx="1364245" cy="273000"/>
              <a:chOff x="2623907" y="1198803"/>
              <a:chExt cx="1364245" cy="273000"/>
            </a:xfrm>
          </p:grpSpPr>
          <p:sp>
            <p:nvSpPr>
              <p:cNvPr id="8989" name="Google Shape;8989;p5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59"/>
            <p:cNvGrpSpPr/>
            <p:nvPr/>
          </p:nvGrpSpPr>
          <p:grpSpPr>
            <a:xfrm>
              <a:off x="2623904" y="1476964"/>
              <a:ext cx="1364245" cy="273000"/>
              <a:chOff x="2623904" y="1476964"/>
              <a:chExt cx="1364245" cy="273000"/>
            </a:xfrm>
          </p:grpSpPr>
          <p:sp>
            <p:nvSpPr>
              <p:cNvPr id="8995" name="Google Shape;8995;p5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59"/>
            <p:cNvGrpSpPr/>
            <p:nvPr/>
          </p:nvGrpSpPr>
          <p:grpSpPr>
            <a:xfrm>
              <a:off x="2623907" y="1749775"/>
              <a:ext cx="1364245" cy="273000"/>
              <a:chOff x="2623907" y="1749775"/>
              <a:chExt cx="1364245" cy="273000"/>
            </a:xfrm>
          </p:grpSpPr>
          <p:sp>
            <p:nvSpPr>
              <p:cNvPr id="9001" name="Google Shape;9001;p5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59"/>
            <p:cNvGrpSpPr/>
            <p:nvPr/>
          </p:nvGrpSpPr>
          <p:grpSpPr>
            <a:xfrm>
              <a:off x="2623904" y="2027936"/>
              <a:ext cx="1364245" cy="273000"/>
              <a:chOff x="2623904" y="2027936"/>
              <a:chExt cx="1364245" cy="273000"/>
            </a:xfrm>
          </p:grpSpPr>
          <p:sp>
            <p:nvSpPr>
              <p:cNvPr id="9007" name="Google Shape;9007;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2" name="Google Shape;9012;p59"/>
          <p:cNvGrpSpPr/>
          <p:nvPr/>
        </p:nvGrpSpPr>
        <p:grpSpPr>
          <a:xfrm>
            <a:off x="2592706" y="2444193"/>
            <a:ext cx="1387541" cy="159124"/>
            <a:chOff x="3200660" y="2180272"/>
            <a:chExt cx="2563824" cy="378237"/>
          </a:xfrm>
        </p:grpSpPr>
        <p:sp>
          <p:nvSpPr>
            <p:cNvPr id="9013" name="Google Shape;9013;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59"/>
          <p:cNvGrpSpPr/>
          <p:nvPr/>
        </p:nvGrpSpPr>
        <p:grpSpPr>
          <a:xfrm>
            <a:off x="2589231" y="2722018"/>
            <a:ext cx="1390502" cy="159625"/>
            <a:chOff x="3530150" y="2790075"/>
            <a:chExt cx="1962600" cy="225300"/>
          </a:xfrm>
        </p:grpSpPr>
        <p:sp>
          <p:nvSpPr>
            <p:cNvPr id="9032" name="Google Shape;9032;p5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59"/>
          <p:cNvGrpSpPr/>
          <p:nvPr/>
        </p:nvGrpSpPr>
        <p:grpSpPr>
          <a:xfrm>
            <a:off x="2589884" y="3000344"/>
            <a:ext cx="1411629" cy="153761"/>
            <a:chOff x="3558802" y="4011427"/>
            <a:chExt cx="1866000" cy="111300"/>
          </a:xfrm>
        </p:grpSpPr>
        <p:sp>
          <p:nvSpPr>
            <p:cNvPr id="9035" name="Google Shape;9035;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59"/>
          <p:cNvGrpSpPr/>
          <p:nvPr/>
        </p:nvGrpSpPr>
        <p:grpSpPr>
          <a:xfrm>
            <a:off x="2589576" y="2205744"/>
            <a:ext cx="1383503" cy="119749"/>
            <a:chOff x="3465975" y="2270276"/>
            <a:chExt cx="1986364" cy="171929"/>
          </a:xfrm>
        </p:grpSpPr>
        <p:sp>
          <p:nvSpPr>
            <p:cNvPr id="9038" name="Google Shape;9038;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59"/>
          <p:cNvGrpSpPr/>
          <p:nvPr/>
        </p:nvGrpSpPr>
        <p:grpSpPr>
          <a:xfrm>
            <a:off x="2600584" y="3569394"/>
            <a:ext cx="1369531" cy="195460"/>
            <a:chOff x="723300" y="4253549"/>
            <a:chExt cx="2276482" cy="324900"/>
          </a:xfrm>
        </p:grpSpPr>
        <p:sp>
          <p:nvSpPr>
            <p:cNvPr id="9047" name="Google Shape;9047;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59"/>
          <p:cNvGrpSpPr/>
          <p:nvPr/>
        </p:nvGrpSpPr>
        <p:grpSpPr>
          <a:xfrm>
            <a:off x="2590145" y="3270574"/>
            <a:ext cx="1389066" cy="180119"/>
            <a:chOff x="705948" y="3788465"/>
            <a:chExt cx="2308953" cy="299400"/>
          </a:xfrm>
        </p:grpSpPr>
        <p:sp>
          <p:nvSpPr>
            <p:cNvPr id="9053" name="Google Shape;9053;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59"/>
          <p:cNvGrpSpPr/>
          <p:nvPr/>
        </p:nvGrpSpPr>
        <p:grpSpPr>
          <a:xfrm>
            <a:off x="2638082" y="3883554"/>
            <a:ext cx="1304609" cy="294074"/>
            <a:chOff x="2658741" y="4097347"/>
            <a:chExt cx="1304609" cy="294074"/>
          </a:xfrm>
        </p:grpSpPr>
        <p:grpSp>
          <p:nvGrpSpPr>
            <p:cNvPr id="9059" name="Google Shape;9059;p59"/>
            <p:cNvGrpSpPr/>
            <p:nvPr/>
          </p:nvGrpSpPr>
          <p:grpSpPr>
            <a:xfrm>
              <a:off x="2658741" y="4097347"/>
              <a:ext cx="118572" cy="294074"/>
              <a:chOff x="3343310" y="4475555"/>
              <a:chExt cx="127717" cy="316753"/>
            </a:xfrm>
          </p:grpSpPr>
          <p:sp>
            <p:nvSpPr>
              <p:cNvPr id="9060" name="Google Shape;9060;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59"/>
            <p:cNvGrpSpPr/>
            <p:nvPr/>
          </p:nvGrpSpPr>
          <p:grpSpPr>
            <a:xfrm>
              <a:off x="3815519" y="4098388"/>
              <a:ext cx="147831" cy="291991"/>
              <a:chOff x="3527539" y="4476677"/>
              <a:chExt cx="159232" cy="314510"/>
            </a:xfrm>
          </p:grpSpPr>
          <p:sp>
            <p:nvSpPr>
              <p:cNvPr id="9063" name="Google Shape;9063;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59"/>
            <p:cNvGrpSpPr/>
            <p:nvPr/>
          </p:nvGrpSpPr>
          <p:grpSpPr>
            <a:xfrm>
              <a:off x="3511696" y="4098388"/>
              <a:ext cx="147831" cy="291991"/>
              <a:chOff x="3527539" y="4476677"/>
              <a:chExt cx="159232" cy="314510"/>
            </a:xfrm>
          </p:grpSpPr>
          <p:sp>
            <p:nvSpPr>
              <p:cNvPr id="9066" name="Google Shape;9066;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59"/>
            <p:cNvGrpSpPr/>
            <p:nvPr/>
          </p:nvGrpSpPr>
          <p:grpSpPr>
            <a:xfrm>
              <a:off x="3207874" y="4098388"/>
              <a:ext cx="147831" cy="291991"/>
              <a:chOff x="3527539" y="4476677"/>
              <a:chExt cx="159232" cy="314510"/>
            </a:xfrm>
          </p:grpSpPr>
          <p:sp>
            <p:nvSpPr>
              <p:cNvPr id="9069" name="Google Shape;9069;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59"/>
            <p:cNvGrpSpPr/>
            <p:nvPr/>
          </p:nvGrpSpPr>
          <p:grpSpPr>
            <a:xfrm>
              <a:off x="2933305" y="4097347"/>
              <a:ext cx="118572" cy="294074"/>
              <a:chOff x="3343310" y="4475555"/>
              <a:chExt cx="127717" cy="316753"/>
            </a:xfrm>
          </p:grpSpPr>
          <p:sp>
            <p:nvSpPr>
              <p:cNvPr id="9072" name="Google Shape;9072;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4" name="Google Shape;9074;p59"/>
          <p:cNvGrpSpPr/>
          <p:nvPr/>
        </p:nvGrpSpPr>
        <p:grpSpPr>
          <a:xfrm>
            <a:off x="4256912" y="1866676"/>
            <a:ext cx="1433821" cy="191501"/>
            <a:chOff x="4273350" y="2080469"/>
            <a:chExt cx="1433821" cy="191501"/>
          </a:xfrm>
        </p:grpSpPr>
        <p:grpSp>
          <p:nvGrpSpPr>
            <p:cNvPr id="9075" name="Google Shape;9075;p59"/>
            <p:cNvGrpSpPr/>
            <p:nvPr/>
          </p:nvGrpSpPr>
          <p:grpSpPr>
            <a:xfrm>
              <a:off x="4273350" y="2080469"/>
              <a:ext cx="1433821" cy="0"/>
              <a:chOff x="5224975" y="2962250"/>
              <a:chExt cx="1544400" cy="0"/>
            </a:xfrm>
          </p:grpSpPr>
          <p:cxnSp>
            <p:nvCxnSpPr>
              <p:cNvPr id="9076" name="Google Shape;9076;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77" name="Google Shape;9077;p5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78" name="Google Shape;9078;p59"/>
            <p:cNvGrpSpPr/>
            <p:nvPr/>
          </p:nvGrpSpPr>
          <p:grpSpPr>
            <a:xfrm>
              <a:off x="4273350" y="2271969"/>
              <a:ext cx="1433821" cy="0"/>
              <a:chOff x="5224975" y="2962250"/>
              <a:chExt cx="1544400" cy="0"/>
            </a:xfrm>
          </p:grpSpPr>
          <p:cxnSp>
            <p:nvCxnSpPr>
              <p:cNvPr id="9079" name="Google Shape;9079;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80" name="Google Shape;9080;p5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81" name="Google Shape;9081;p59"/>
          <p:cNvGrpSpPr/>
          <p:nvPr/>
        </p:nvGrpSpPr>
        <p:grpSpPr>
          <a:xfrm>
            <a:off x="4258467" y="969244"/>
            <a:ext cx="1430711" cy="743389"/>
            <a:chOff x="5159450" y="1919950"/>
            <a:chExt cx="1541050" cy="862500"/>
          </a:xfrm>
        </p:grpSpPr>
        <p:sp>
          <p:nvSpPr>
            <p:cNvPr id="9082" name="Google Shape;9082;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83" name="Google Shape;9083;p59"/>
            <p:cNvGrpSpPr/>
            <p:nvPr/>
          </p:nvGrpSpPr>
          <p:grpSpPr>
            <a:xfrm>
              <a:off x="5159450" y="1919950"/>
              <a:ext cx="1541050" cy="862500"/>
              <a:chOff x="5159450" y="1919950"/>
              <a:chExt cx="1541050" cy="862500"/>
            </a:xfrm>
          </p:grpSpPr>
          <p:cxnSp>
            <p:nvCxnSpPr>
              <p:cNvPr id="9084" name="Google Shape;9084;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85" name="Google Shape;9085;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86" name="Google Shape;9086;p59"/>
          <p:cNvGrpSpPr/>
          <p:nvPr/>
        </p:nvGrpSpPr>
        <p:grpSpPr>
          <a:xfrm>
            <a:off x="4248581" y="2192571"/>
            <a:ext cx="1450484" cy="1052087"/>
            <a:chOff x="5230575" y="1554475"/>
            <a:chExt cx="2137150" cy="1550150"/>
          </a:xfrm>
        </p:grpSpPr>
        <p:sp>
          <p:nvSpPr>
            <p:cNvPr id="9087" name="Google Shape;9087;p5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59"/>
          <p:cNvGrpSpPr/>
          <p:nvPr/>
        </p:nvGrpSpPr>
        <p:grpSpPr>
          <a:xfrm rot="10800000">
            <a:off x="4265131" y="3284761"/>
            <a:ext cx="1417383" cy="887946"/>
            <a:chOff x="5645403" y="2920021"/>
            <a:chExt cx="2650800" cy="2180614"/>
          </a:xfrm>
        </p:grpSpPr>
        <p:sp>
          <p:nvSpPr>
            <p:cNvPr id="9101" name="Google Shape;9101;p5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2" name="Google Shape;9102;p59"/>
            <p:cNvCxnSpPr>
              <a:stCxn id="910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03" name="Google Shape;9103;p5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4" name="Google Shape;9104;p59"/>
            <p:cNvCxnSpPr>
              <a:endCxn id="9103"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105" name="Google Shape;9105;p5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6" name="Google Shape;9106;p59"/>
            <p:cNvCxnSpPr>
              <a:stCxn id="9105"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07" name="Google Shape;9107;p5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8" name="Google Shape;9108;p59"/>
            <p:cNvCxnSpPr>
              <a:endCxn id="910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09" name="Google Shape;9109;p59"/>
          <p:cNvGrpSpPr/>
          <p:nvPr/>
        </p:nvGrpSpPr>
        <p:grpSpPr>
          <a:xfrm>
            <a:off x="7365491" y="2188116"/>
            <a:ext cx="1071743" cy="1021579"/>
            <a:chOff x="7189833" y="2022667"/>
            <a:chExt cx="1251159" cy="1192597"/>
          </a:xfrm>
        </p:grpSpPr>
        <p:sp>
          <p:nvSpPr>
            <p:cNvPr id="9110" name="Google Shape;9110;p5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59"/>
          <p:cNvGrpSpPr/>
          <p:nvPr/>
        </p:nvGrpSpPr>
        <p:grpSpPr>
          <a:xfrm>
            <a:off x="706762" y="2614523"/>
            <a:ext cx="1695374" cy="1560837"/>
            <a:chOff x="727421" y="2828315"/>
            <a:chExt cx="1695374" cy="1560837"/>
          </a:xfrm>
        </p:grpSpPr>
        <p:grpSp>
          <p:nvGrpSpPr>
            <p:cNvPr id="9115" name="Google Shape;9115;p59"/>
            <p:cNvGrpSpPr/>
            <p:nvPr/>
          </p:nvGrpSpPr>
          <p:grpSpPr>
            <a:xfrm>
              <a:off x="819108" y="2882501"/>
              <a:ext cx="103104" cy="1426186"/>
              <a:chOff x="4674013" y="3100904"/>
              <a:chExt cx="122758" cy="1698043"/>
            </a:xfrm>
          </p:grpSpPr>
          <p:sp>
            <p:nvSpPr>
              <p:cNvPr id="9116" name="Google Shape;9116;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59"/>
            <p:cNvGrpSpPr/>
            <p:nvPr/>
          </p:nvGrpSpPr>
          <p:grpSpPr>
            <a:xfrm>
              <a:off x="1062475" y="2882501"/>
              <a:ext cx="103104" cy="1426186"/>
              <a:chOff x="4940438" y="3100904"/>
              <a:chExt cx="122758" cy="1698043"/>
            </a:xfrm>
          </p:grpSpPr>
          <p:sp>
            <p:nvSpPr>
              <p:cNvPr id="9124" name="Google Shape;9124;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59"/>
            <p:cNvGrpSpPr/>
            <p:nvPr/>
          </p:nvGrpSpPr>
          <p:grpSpPr>
            <a:xfrm>
              <a:off x="1299324" y="2882501"/>
              <a:ext cx="103104" cy="1426186"/>
              <a:chOff x="5206863" y="3100904"/>
              <a:chExt cx="122758" cy="1698043"/>
            </a:xfrm>
          </p:grpSpPr>
          <p:sp>
            <p:nvSpPr>
              <p:cNvPr id="9132" name="Google Shape;9132;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59"/>
            <p:cNvGrpSpPr/>
            <p:nvPr/>
          </p:nvGrpSpPr>
          <p:grpSpPr>
            <a:xfrm>
              <a:off x="1786057" y="2882501"/>
              <a:ext cx="103104" cy="1426186"/>
              <a:chOff x="6006138" y="3143629"/>
              <a:chExt cx="122758" cy="1698043"/>
            </a:xfrm>
          </p:grpSpPr>
          <p:sp>
            <p:nvSpPr>
              <p:cNvPr id="9140" name="Google Shape;9140;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59"/>
            <p:cNvGrpSpPr/>
            <p:nvPr/>
          </p:nvGrpSpPr>
          <p:grpSpPr>
            <a:xfrm>
              <a:off x="2029422" y="2882501"/>
              <a:ext cx="103104" cy="1426186"/>
              <a:chOff x="6805413" y="3100904"/>
              <a:chExt cx="122758" cy="1698043"/>
            </a:xfrm>
          </p:grpSpPr>
          <p:sp>
            <p:nvSpPr>
              <p:cNvPr id="9148" name="Google Shape;9148;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9"/>
            <p:cNvGrpSpPr/>
            <p:nvPr/>
          </p:nvGrpSpPr>
          <p:grpSpPr>
            <a:xfrm>
              <a:off x="727421" y="2828315"/>
              <a:ext cx="1695374" cy="1560837"/>
              <a:chOff x="734799" y="2782450"/>
              <a:chExt cx="1571100" cy="1577400"/>
            </a:xfrm>
          </p:grpSpPr>
          <p:cxnSp>
            <p:nvCxnSpPr>
              <p:cNvPr id="9156" name="Google Shape;9156;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57" name="Google Shape;9157;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58" name="Google Shape;9158;p59"/>
            <p:cNvGrpSpPr/>
            <p:nvPr/>
          </p:nvGrpSpPr>
          <p:grpSpPr>
            <a:xfrm>
              <a:off x="2272795" y="2882501"/>
              <a:ext cx="103104" cy="1426186"/>
              <a:chOff x="5206863" y="3100904"/>
              <a:chExt cx="122758" cy="1698043"/>
            </a:xfrm>
          </p:grpSpPr>
          <p:sp>
            <p:nvSpPr>
              <p:cNvPr id="9159" name="Google Shape;9159;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59"/>
            <p:cNvGrpSpPr/>
            <p:nvPr/>
          </p:nvGrpSpPr>
          <p:grpSpPr>
            <a:xfrm>
              <a:off x="1542694" y="2882501"/>
              <a:ext cx="103104" cy="1426186"/>
              <a:chOff x="6006138" y="3143629"/>
              <a:chExt cx="122758" cy="1698043"/>
            </a:xfrm>
          </p:grpSpPr>
          <p:sp>
            <p:nvSpPr>
              <p:cNvPr id="9167" name="Google Shape;9167;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4" name="Google Shape;9174;p59"/>
          <p:cNvGrpSpPr/>
          <p:nvPr/>
        </p:nvGrpSpPr>
        <p:grpSpPr>
          <a:xfrm>
            <a:off x="5915341" y="2192094"/>
            <a:ext cx="1248543" cy="1025319"/>
            <a:chOff x="5183758" y="1210600"/>
            <a:chExt cx="3605380" cy="2960783"/>
          </a:xfrm>
        </p:grpSpPr>
        <p:sp>
          <p:nvSpPr>
            <p:cNvPr id="9175" name="Google Shape;9175;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9" name="Google Shape;9179;p5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80" name="Google Shape;9180;p5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81" name="Google Shape;9181;p5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82" name="Google Shape;9182;p5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83" name="Google Shape;9183;p5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59"/>
          <p:cNvGrpSpPr/>
          <p:nvPr/>
        </p:nvGrpSpPr>
        <p:grpSpPr>
          <a:xfrm>
            <a:off x="5772403" y="3330411"/>
            <a:ext cx="2664831" cy="843440"/>
            <a:chOff x="5916567" y="1099697"/>
            <a:chExt cx="2556683" cy="809211"/>
          </a:xfrm>
        </p:grpSpPr>
        <p:sp>
          <p:nvSpPr>
            <p:cNvPr id="9185" name="Google Shape;9185;p5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59"/>
          <p:cNvGrpSpPr/>
          <p:nvPr/>
        </p:nvGrpSpPr>
        <p:grpSpPr>
          <a:xfrm>
            <a:off x="5879943" y="979270"/>
            <a:ext cx="1299851" cy="1023338"/>
            <a:chOff x="5900602" y="1193063"/>
            <a:chExt cx="1299851" cy="1023338"/>
          </a:xfrm>
        </p:grpSpPr>
        <p:grpSp>
          <p:nvGrpSpPr>
            <p:cNvPr id="9194" name="Google Shape;9194;p59"/>
            <p:cNvGrpSpPr/>
            <p:nvPr/>
          </p:nvGrpSpPr>
          <p:grpSpPr>
            <a:xfrm>
              <a:off x="6743564" y="1193063"/>
              <a:ext cx="456889" cy="700379"/>
              <a:chOff x="6743564" y="1193063"/>
              <a:chExt cx="456889" cy="700379"/>
            </a:xfrm>
          </p:grpSpPr>
          <p:grpSp>
            <p:nvGrpSpPr>
              <p:cNvPr id="9195" name="Google Shape;9195;p59"/>
              <p:cNvGrpSpPr/>
              <p:nvPr/>
            </p:nvGrpSpPr>
            <p:grpSpPr>
              <a:xfrm>
                <a:off x="6743564" y="1690731"/>
                <a:ext cx="214402" cy="202710"/>
                <a:chOff x="6743564" y="1690731"/>
                <a:chExt cx="214402" cy="202710"/>
              </a:xfrm>
            </p:grpSpPr>
            <p:sp>
              <p:nvSpPr>
                <p:cNvPr id="9196" name="Google Shape;9196;p5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59"/>
              <p:cNvGrpSpPr/>
              <p:nvPr/>
            </p:nvGrpSpPr>
            <p:grpSpPr>
              <a:xfrm>
                <a:off x="6915505" y="1193063"/>
                <a:ext cx="284947" cy="589637"/>
                <a:chOff x="6915505" y="1193063"/>
                <a:chExt cx="284947" cy="589637"/>
              </a:xfrm>
            </p:grpSpPr>
            <p:sp>
              <p:nvSpPr>
                <p:cNvPr id="9199" name="Google Shape;9199;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0" name="Google Shape;9200;p5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201" name="Google Shape;9201;p59"/>
            <p:cNvGrpSpPr/>
            <p:nvPr/>
          </p:nvGrpSpPr>
          <p:grpSpPr>
            <a:xfrm>
              <a:off x="6520337" y="1193063"/>
              <a:ext cx="341815" cy="801589"/>
              <a:chOff x="6520337" y="1193063"/>
              <a:chExt cx="341815" cy="801589"/>
            </a:xfrm>
          </p:grpSpPr>
          <p:grpSp>
            <p:nvGrpSpPr>
              <p:cNvPr id="9202" name="Google Shape;9202;p59"/>
              <p:cNvGrpSpPr/>
              <p:nvPr/>
            </p:nvGrpSpPr>
            <p:grpSpPr>
              <a:xfrm>
                <a:off x="6520337" y="1589527"/>
                <a:ext cx="213950" cy="405125"/>
                <a:chOff x="6520337" y="1589527"/>
                <a:chExt cx="213950" cy="405125"/>
              </a:xfrm>
            </p:grpSpPr>
            <p:sp>
              <p:nvSpPr>
                <p:cNvPr id="9203" name="Google Shape;9203;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59"/>
              <p:cNvGrpSpPr/>
              <p:nvPr/>
            </p:nvGrpSpPr>
            <p:grpSpPr>
              <a:xfrm>
                <a:off x="6577204" y="1193063"/>
                <a:ext cx="284947" cy="453562"/>
                <a:chOff x="6577204" y="1193063"/>
                <a:chExt cx="284947" cy="453562"/>
              </a:xfrm>
            </p:grpSpPr>
            <p:sp>
              <p:nvSpPr>
                <p:cNvPr id="9206" name="Google Shape;9206;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7" name="Google Shape;9207;p5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08" name="Google Shape;9208;p59"/>
            <p:cNvGrpSpPr/>
            <p:nvPr/>
          </p:nvGrpSpPr>
          <p:grpSpPr>
            <a:xfrm>
              <a:off x="6238903" y="1193063"/>
              <a:ext cx="300475" cy="901782"/>
              <a:chOff x="6238903" y="1193063"/>
              <a:chExt cx="300475" cy="901782"/>
            </a:xfrm>
          </p:grpSpPr>
          <p:grpSp>
            <p:nvGrpSpPr>
              <p:cNvPr id="9209" name="Google Shape;9209;p59"/>
              <p:cNvGrpSpPr/>
              <p:nvPr/>
            </p:nvGrpSpPr>
            <p:grpSpPr>
              <a:xfrm>
                <a:off x="6290865" y="1489315"/>
                <a:ext cx="248514" cy="605530"/>
                <a:chOff x="6290865" y="1489315"/>
                <a:chExt cx="248514" cy="605530"/>
              </a:xfrm>
            </p:grpSpPr>
            <p:sp>
              <p:nvSpPr>
                <p:cNvPr id="9210" name="Google Shape;9210;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59"/>
              <p:cNvGrpSpPr/>
              <p:nvPr/>
            </p:nvGrpSpPr>
            <p:grpSpPr>
              <a:xfrm>
                <a:off x="6238903" y="1193063"/>
                <a:ext cx="284947" cy="327512"/>
                <a:chOff x="6238903" y="1193063"/>
                <a:chExt cx="284947" cy="327512"/>
              </a:xfrm>
            </p:grpSpPr>
            <p:sp>
              <p:nvSpPr>
                <p:cNvPr id="9213" name="Google Shape;9213;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4" name="Google Shape;9214;p5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15" name="Google Shape;9215;p59"/>
            <p:cNvGrpSpPr/>
            <p:nvPr/>
          </p:nvGrpSpPr>
          <p:grpSpPr>
            <a:xfrm>
              <a:off x="5900602" y="1193063"/>
              <a:ext cx="444345" cy="1023338"/>
              <a:chOff x="5900602" y="1193063"/>
              <a:chExt cx="444345" cy="1023338"/>
            </a:xfrm>
          </p:grpSpPr>
          <p:grpSp>
            <p:nvGrpSpPr>
              <p:cNvPr id="9216" name="Google Shape;9216;p59"/>
              <p:cNvGrpSpPr/>
              <p:nvPr/>
            </p:nvGrpSpPr>
            <p:grpSpPr>
              <a:xfrm>
                <a:off x="6046501" y="1367785"/>
                <a:ext cx="298446" cy="848616"/>
                <a:chOff x="6046501" y="1367785"/>
                <a:chExt cx="298446" cy="848616"/>
              </a:xfrm>
            </p:grpSpPr>
            <p:sp>
              <p:nvSpPr>
                <p:cNvPr id="9217" name="Google Shape;9217;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9"/>
              <p:cNvGrpSpPr/>
              <p:nvPr/>
            </p:nvGrpSpPr>
            <p:grpSpPr>
              <a:xfrm>
                <a:off x="5900602" y="1193063"/>
                <a:ext cx="284947" cy="182312"/>
                <a:chOff x="5900602" y="1193063"/>
                <a:chExt cx="284947" cy="182312"/>
              </a:xfrm>
            </p:grpSpPr>
            <p:sp>
              <p:nvSpPr>
                <p:cNvPr id="9220" name="Google Shape;9220;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1" name="Google Shape;9221;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222" name="Google Shape;9222;p59"/>
          <p:cNvGrpSpPr/>
          <p:nvPr/>
        </p:nvGrpSpPr>
        <p:grpSpPr>
          <a:xfrm>
            <a:off x="7217825" y="979415"/>
            <a:ext cx="1219413" cy="1051365"/>
            <a:chOff x="7287122" y="1165658"/>
            <a:chExt cx="1219413" cy="1051365"/>
          </a:xfrm>
        </p:grpSpPr>
        <p:grpSp>
          <p:nvGrpSpPr>
            <p:cNvPr id="9223" name="Google Shape;9223;p59"/>
            <p:cNvGrpSpPr/>
            <p:nvPr/>
          </p:nvGrpSpPr>
          <p:grpSpPr>
            <a:xfrm>
              <a:off x="7287122" y="1969723"/>
              <a:ext cx="1219413" cy="247300"/>
              <a:chOff x="7287122" y="1969723"/>
              <a:chExt cx="1219413" cy="247300"/>
            </a:xfrm>
          </p:grpSpPr>
          <p:sp>
            <p:nvSpPr>
              <p:cNvPr id="9224" name="Google Shape;9224;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5" name="Google Shape;9225;p59"/>
              <p:cNvGrpSpPr/>
              <p:nvPr/>
            </p:nvGrpSpPr>
            <p:grpSpPr>
              <a:xfrm>
                <a:off x="7287122" y="2063892"/>
                <a:ext cx="1151753" cy="73428"/>
                <a:chOff x="7287122" y="2063892"/>
                <a:chExt cx="1151753" cy="73428"/>
              </a:xfrm>
            </p:grpSpPr>
            <p:sp>
              <p:nvSpPr>
                <p:cNvPr id="9226" name="Google Shape;9226;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7" name="Google Shape;9227;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228" name="Google Shape;9228;p59"/>
            <p:cNvGrpSpPr/>
            <p:nvPr/>
          </p:nvGrpSpPr>
          <p:grpSpPr>
            <a:xfrm>
              <a:off x="7287122" y="1712201"/>
              <a:ext cx="1219403" cy="246767"/>
              <a:chOff x="7287122" y="1712201"/>
              <a:chExt cx="1219403" cy="246767"/>
            </a:xfrm>
          </p:grpSpPr>
          <p:sp>
            <p:nvSpPr>
              <p:cNvPr id="9229" name="Google Shape;9229;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59"/>
              <p:cNvGrpSpPr/>
              <p:nvPr/>
            </p:nvGrpSpPr>
            <p:grpSpPr>
              <a:xfrm>
                <a:off x="7287122" y="1842861"/>
                <a:ext cx="1005303" cy="73419"/>
                <a:chOff x="7287122" y="1842861"/>
                <a:chExt cx="1005303" cy="73419"/>
              </a:xfrm>
            </p:grpSpPr>
            <p:sp>
              <p:nvSpPr>
                <p:cNvPr id="9231" name="Google Shape;9231;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2" name="Google Shape;9232;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33" name="Google Shape;9233;p59"/>
            <p:cNvGrpSpPr/>
            <p:nvPr/>
          </p:nvGrpSpPr>
          <p:grpSpPr>
            <a:xfrm>
              <a:off x="7287122" y="1447520"/>
              <a:ext cx="1219403" cy="286667"/>
              <a:chOff x="7287122" y="1447520"/>
              <a:chExt cx="1219403" cy="286667"/>
            </a:xfrm>
          </p:grpSpPr>
          <p:sp>
            <p:nvSpPr>
              <p:cNvPr id="9234" name="Google Shape;9234;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59"/>
              <p:cNvGrpSpPr/>
              <p:nvPr/>
            </p:nvGrpSpPr>
            <p:grpSpPr>
              <a:xfrm>
                <a:off x="7287122" y="1581977"/>
                <a:ext cx="852803" cy="73428"/>
                <a:chOff x="7287122" y="1581977"/>
                <a:chExt cx="852803" cy="73428"/>
              </a:xfrm>
            </p:grpSpPr>
            <p:sp>
              <p:nvSpPr>
                <p:cNvPr id="9236" name="Google Shape;9236;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7" name="Google Shape;9237;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38" name="Google Shape;9238;p59"/>
            <p:cNvGrpSpPr/>
            <p:nvPr/>
          </p:nvGrpSpPr>
          <p:grpSpPr>
            <a:xfrm>
              <a:off x="7287122" y="1165658"/>
              <a:ext cx="1219403" cy="344253"/>
              <a:chOff x="7287122" y="1165658"/>
              <a:chExt cx="1219403" cy="344253"/>
            </a:xfrm>
          </p:grpSpPr>
          <p:sp>
            <p:nvSpPr>
              <p:cNvPr id="9239" name="Google Shape;9239;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0" name="Google Shape;9240;p59"/>
              <p:cNvGrpSpPr/>
              <p:nvPr/>
            </p:nvGrpSpPr>
            <p:grpSpPr>
              <a:xfrm>
                <a:off x="7287122" y="1341025"/>
                <a:ext cx="695703" cy="73419"/>
                <a:chOff x="7287122" y="1341025"/>
                <a:chExt cx="695703" cy="73419"/>
              </a:xfrm>
            </p:grpSpPr>
            <p:sp>
              <p:nvSpPr>
                <p:cNvPr id="9241" name="Google Shape;9241;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2" name="Google Shape;9242;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46"/>
        <p:cNvGrpSpPr/>
        <p:nvPr/>
      </p:nvGrpSpPr>
      <p:grpSpPr>
        <a:xfrm>
          <a:off x="0" y="0"/>
          <a:ext cx="0" cy="0"/>
          <a:chOff x="0" y="0"/>
          <a:chExt cx="0" cy="0"/>
        </a:xfrm>
      </p:grpSpPr>
      <p:grpSp>
        <p:nvGrpSpPr>
          <p:cNvPr id="9247" name="Google Shape;9247;p60"/>
          <p:cNvGrpSpPr/>
          <p:nvPr/>
        </p:nvGrpSpPr>
        <p:grpSpPr>
          <a:xfrm>
            <a:off x="846551" y="2273217"/>
            <a:ext cx="415546" cy="355053"/>
            <a:chOff x="866243" y="2291587"/>
            <a:chExt cx="415546" cy="355053"/>
          </a:xfrm>
        </p:grpSpPr>
        <p:sp>
          <p:nvSpPr>
            <p:cNvPr id="9248" name="Google Shape;9248;p6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3" name="Google Shape;9253;p60"/>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4" name="Google Shape;9254;p60"/>
          <p:cNvGrpSpPr/>
          <p:nvPr/>
        </p:nvGrpSpPr>
        <p:grpSpPr>
          <a:xfrm>
            <a:off x="1938828" y="2284205"/>
            <a:ext cx="359213" cy="327807"/>
            <a:chOff x="1958520" y="2302574"/>
            <a:chExt cx="359213" cy="327807"/>
          </a:xfrm>
        </p:grpSpPr>
        <p:sp>
          <p:nvSpPr>
            <p:cNvPr id="9255" name="Google Shape;9255;p6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60"/>
          <p:cNvGrpSpPr/>
          <p:nvPr/>
        </p:nvGrpSpPr>
        <p:grpSpPr>
          <a:xfrm>
            <a:off x="2560190" y="2269057"/>
            <a:ext cx="207582" cy="359594"/>
            <a:chOff x="2656082" y="2287427"/>
            <a:chExt cx="207582" cy="359594"/>
          </a:xfrm>
        </p:grpSpPr>
        <p:sp>
          <p:nvSpPr>
            <p:cNvPr id="9259" name="Google Shape;9259;p6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0"/>
          <p:cNvGrpSpPr/>
          <p:nvPr/>
        </p:nvGrpSpPr>
        <p:grpSpPr>
          <a:xfrm>
            <a:off x="3029961" y="2303099"/>
            <a:ext cx="362991" cy="290018"/>
            <a:chOff x="3049653" y="2321468"/>
            <a:chExt cx="362991" cy="290018"/>
          </a:xfrm>
        </p:grpSpPr>
        <p:sp>
          <p:nvSpPr>
            <p:cNvPr id="9264" name="Google Shape;9264;p6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60"/>
          <p:cNvGrpSpPr/>
          <p:nvPr/>
        </p:nvGrpSpPr>
        <p:grpSpPr>
          <a:xfrm>
            <a:off x="3544551" y="2271534"/>
            <a:ext cx="422342" cy="355243"/>
            <a:chOff x="3564243" y="2289904"/>
            <a:chExt cx="422342" cy="355243"/>
          </a:xfrm>
        </p:grpSpPr>
        <p:sp>
          <p:nvSpPr>
            <p:cNvPr id="9269" name="Google Shape;9269;p6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4" name="Google Shape;9274;p60"/>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5" name="Google Shape;9275;p60"/>
          <p:cNvGrpSpPr/>
          <p:nvPr/>
        </p:nvGrpSpPr>
        <p:grpSpPr>
          <a:xfrm>
            <a:off x="4668202" y="2271344"/>
            <a:ext cx="359594" cy="353909"/>
            <a:chOff x="4687894" y="2289713"/>
            <a:chExt cx="359594" cy="353909"/>
          </a:xfrm>
        </p:grpSpPr>
        <p:sp>
          <p:nvSpPr>
            <p:cNvPr id="9276" name="Google Shape;9276;p6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9" name="Google Shape;9279;p60"/>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0" name="Google Shape;9280;p60"/>
          <p:cNvGrpSpPr/>
          <p:nvPr/>
        </p:nvGrpSpPr>
        <p:grpSpPr>
          <a:xfrm>
            <a:off x="6352932" y="2289857"/>
            <a:ext cx="263567" cy="317614"/>
            <a:chOff x="6421399" y="2308227"/>
            <a:chExt cx="263567" cy="317614"/>
          </a:xfrm>
        </p:grpSpPr>
        <p:sp>
          <p:nvSpPr>
            <p:cNvPr id="9281" name="Google Shape;9281;p6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60"/>
          <p:cNvGrpSpPr/>
          <p:nvPr/>
        </p:nvGrpSpPr>
        <p:grpSpPr>
          <a:xfrm>
            <a:off x="6850501" y="2277250"/>
            <a:ext cx="360356" cy="343462"/>
            <a:chOff x="6870193" y="2295620"/>
            <a:chExt cx="360356" cy="343462"/>
          </a:xfrm>
        </p:grpSpPr>
        <p:sp>
          <p:nvSpPr>
            <p:cNvPr id="9286" name="Google Shape;9286;p6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0"/>
          <p:cNvGrpSpPr/>
          <p:nvPr/>
        </p:nvGrpSpPr>
        <p:grpSpPr>
          <a:xfrm>
            <a:off x="7421773" y="2284490"/>
            <a:ext cx="342192" cy="327140"/>
            <a:chOff x="7441465" y="2302860"/>
            <a:chExt cx="342192" cy="327140"/>
          </a:xfrm>
        </p:grpSpPr>
        <p:sp>
          <p:nvSpPr>
            <p:cNvPr id="9289" name="Google Shape;9289;p6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0"/>
          <p:cNvGrpSpPr/>
          <p:nvPr/>
        </p:nvGrpSpPr>
        <p:grpSpPr>
          <a:xfrm>
            <a:off x="7969991" y="2331837"/>
            <a:ext cx="332761" cy="234066"/>
            <a:chOff x="7989683" y="2350207"/>
            <a:chExt cx="332761" cy="234066"/>
          </a:xfrm>
        </p:grpSpPr>
        <p:sp>
          <p:nvSpPr>
            <p:cNvPr id="9292" name="Google Shape;9292;p6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60"/>
          <p:cNvGrpSpPr/>
          <p:nvPr/>
        </p:nvGrpSpPr>
        <p:grpSpPr>
          <a:xfrm>
            <a:off x="5803602" y="2291381"/>
            <a:ext cx="315327" cy="314978"/>
            <a:chOff x="5823294" y="2309751"/>
            <a:chExt cx="315327" cy="314978"/>
          </a:xfrm>
        </p:grpSpPr>
        <p:sp>
          <p:nvSpPr>
            <p:cNvPr id="9299" name="Google Shape;9299;p6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60"/>
          <p:cNvGrpSpPr/>
          <p:nvPr/>
        </p:nvGrpSpPr>
        <p:grpSpPr>
          <a:xfrm>
            <a:off x="2477583" y="2725790"/>
            <a:ext cx="370930" cy="370549"/>
            <a:chOff x="2497275" y="2744159"/>
            <a:chExt cx="370930" cy="370549"/>
          </a:xfrm>
        </p:grpSpPr>
        <p:sp>
          <p:nvSpPr>
            <p:cNvPr id="9317" name="Google Shape;9317;p6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0"/>
          <p:cNvGrpSpPr/>
          <p:nvPr/>
        </p:nvGrpSpPr>
        <p:grpSpPr>
          <a:xfrm>
            <a:off x="841248" y="2728108"/>
            <a:ext cx="371883" cy="365691"/>
            <a:chOff x="860940" y="2746477"/>
            <a:chExt cx="371883" cy="365691"/>
          </a:xfrm>
        </p:grpSpPr>
        <p:sp>
          <p:nvSpPr>
            <p:cNvPr id="9324" name="Google Shape;9324;p6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60"/>
          <p:cNvGrpSpPr/>
          <p:nvPr/>
        </p:nvGrpSpPr>
        <p:grpSpPr>
          <a:xfrm>
            <a:off x="1431144" y="2747889"/>
            <a:ext cx="283985" cy="341080"/>
            <a:chOff x="1493849" y="2775533"/>
            <a:chExt cx="283985" cy="341080"/>
          </a:xfrm>
        </p:grpSpPr>
        <p:sp>
          <p:nvSpPr>
            <p:cNvPr id="9330" name="Google Shape;9330;p6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60"/>
          <p:cNvGrpSpPr/>
          <p:nvPr/>
        </p:nvGrpSpPr>
        <p:grpSpPr>
          <a:xfrm>
            <a:off x="1933144" y="2756052"/>
            <a:ext cx="372835" cy="342573"/>
            <a:chOff x="1952836" y="2774422"/>
            <a:chExt cx="372835" cy="342573"/>
          </a:xfrm>
        </p:grpSpPr>
        <p:sp>
          <p:nvSpPr>
            <p:cNvPr id="9333" name="Google Shape;9333;p6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60"/>
          <p:cNvGrpSpPr/>
          <p:nvPr/>
        </p:nvGrpSpPr>
        <p:grpSpPr>
          <a:xfrm>
            <a:off x="3060224" y="2726107"/>
            <a:ext cx="332729" cy="372518"/>
            <a:chOff x="3079916" y="2744477"/>
            <a:chExt cx="332729" cy="372518"/>
          </a:xfrm>
        </p:grpSpPr>
        <p:sp>
          <p:nvSpPr>
            <p:cNvPr id="9337" name="Google Shape;9337;p6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60"/>
          <p:cNvGrpSpPr/>
          <p:nvPr/>
        </p:nvGrpSpPr>
        <p:grpSpPr>
          <a:xfrm>
            <a:off x="3600884" y="2727155"/>
            <a:ext cx="336889" cy="355592"/>
            <a:chOff x="3620576" y="2745525"/>
            <a:chExt cx="336889" cy="355592"/>
          </a:xfrm>
        </p:grpSpPr>
        <p:sp>
          <p:nvSpPr>
            <p:cNvPr id="9341" name="Google Shape;9341;p6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60"/>
          <p:cNvGrpSpPr/>
          <p:nvPr/>
        </p:nvGrpSpPr>
        <p:grpSpPr>
          <a:xfrm>
            <a:off x="4107123" y="2742334"/>
            <a:ext cx="380393" cy="363118"/>
            <a:chOff x="4126815" y="2760704"/>
            <a:chExt cx="380393" cy="363118"/>
          </a:xfrm>
        </p:grpSpPr>
        <p:sp>
          <p:nvSpPr>
            <p:cNvPr id="9344" name="Google Shape;9344;p6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0"/>
          <p:cNvGrpSpPr/>
          <p:nvPr/>
        </p:nvGrpSpPr>
        <p:grpSpPr>
          <a:xfrm>
            <a:off x="4656294" y="2727314"/>
            <a:ext cx="381346" cy="368644"/>
            <a:chOff x="4675986" y="2745684"/>
            <a:chExt cx="381346" cy="368644"/>
          </a:xfrm>
        </p:grpSpPr>
        <p:sp>
          <p:nvSpPr>
            <p:cNvPr id="9349" name="Google Shape;9349;p6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60"/>
          <p:cNvGrpSpPr/>
          <p:nvPr/>
        </p:nvGrpSpPr>
        <p:grpSpPr>
          <a:xfrm>
            <a:off x="5200924" y="2772692"/>
            <a:ext cx="373185" cy="302466"/>
            <a:chOff x="5220616" y="2791061"/>
            <a:chExt cx="373185" cy="302466"/>
          </a:xfrm>
        </p:grpSpPr>
        <p:sp>
          <p:nvSpPr>
            <p:cNvPr id="9352" name="Google Shape;9352;p6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60"/>
          <p:cNvGrpSpPr/>
          <p:nvPr/>
        </p:nvGrpSpPr>
        <p:grpSpPr>
          <a:xfrm>
            <a:off x="5768969" y="2754147"/>
            <a:ext cx="284366" cy="344097"/>
            <a:chOff x="5864861" y="2772517"/>
            <a:chExt cx="284366" cy="344097"/>
          </a:xfrm>
        </p:grpSpPr>
        <p:sp>
          <p:nvSpPr>
            <p:cNvPr id="9371" name="Google Shape;9371;p6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7" name="Google Shape;9377;p60"/>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8" name="Google Shape;9378;p60"/>
          <p:cNvGrpSpPr/>
          <p:nvPr/>
        </p:nvGrpSpPr>
        <p:grpSpPr>
          <a:xfrm>
            <a:off x="6954467" y="2771168"/>
            <a:ext cx="255247" cy="327458"/>
            <a:chOff x="6974158" y="2789537"/>
            <a:chExt cx="255247" cy="327458"/>
          </a:xfrm>
        </p:grpSpPr>
        <p:sp>
          <p:nvSpPr>
            <p:cNvPr id="9379" name="Google Shape;9379;p6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0"/>
          <p:cNvGrpSpPr/>
          <p:nvPr/>
        </p:nvGrpSpPr>
        <p:grpSpPr>
          <a:xfrm>
            <a:off x="7511005" y="2771930"/>
            <a:ext cx="244291" cy="326314"/>
            <a:chOff x="7530697" y="2790299"/>
            <a:chExt cx="244291" cy="326314"/>
          </a:xfrm>
        </p:grpSpPr>
        <p:sp>
          <p:nvSpPr>
            <p:cNvPr id="9386" name="Google Shape;9386;p6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0"/>
          <p:cNvGrpSpPr/>
          <p:nvPr/>
        </p:nvGrpSpPr>
        <p:grpSpPr>
          <a:xfrm>
            <a:off x="7968499" y="2813878"/>
            <a:ext cx="332348" cy="283985"/>
            <a:chOff x="7988191" y="2832248"/>
            <a:chExt cx="332348" cy="283985"/>
          </a:xfrm>
        </p:grpSpPr>
        <p:sp>
          <p:nvSpPr>
            <p:cNvPr id="9393" name="Google Shape;9393;p6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6" name="Google Shape;9396;p60"/>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60"/>
          <p:cNvGrpSpPr/>
          <p:nvPr/>
        </p:nvGrpSpPr>
        <p:grpSpPr>
          <a:xfrm>
            <a:off x="3568748" y="3239998"/>
            <a:ext cx="364484" cy="262423"/>
            <a:chOff x="3588440" y="3258368"/>
            <a:chExt cx="364484" cy="262423"/>
          </a:xfrm>
        </p:grpSpPr>
        <p:sp>
          <p:nvSpPr>
            <p:cNvPr id="9398" name="Google Shape;9398;p6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4" name="Google Shape;9404;p60"/>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5" name="Google Shape;9405;p60"/>
          <p:cNvGrpSpPr/>
          <p:nvPr/>
        </p:nvGrpSpPr>
        <p:grpSpPr>
          <a:xfrm>
            <a:off x="5746125" y="3209355"/>
            <a:ext cx="364865" cy="324822"/>
            <a:chOff x="5765817" y="3227724"/>
            <a:chExt cx="364865" cy="324822"/>
          </a:xfrm>
        </p:grpSpPr>
        <p:sp>
          <p:nvSpPr>
            <p:cNvPr id="9406" name="Google Shape;9406;p6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60"/>
          <p:cNvGrpSpPr/>
          <p:nvPr/>
        </p:nvGrpSpPr>
        <p:grpSpPr>
          <a:xfrm>
            <a:off x="6208891" y="3219294"/>
            <a:ext cx="446539" cy="303895"/>
            <a:chOff x="6228583" y="3237664"/>
            <a:chExt cx="446539" cy="303895"/>
          </a:xfrm>
        </p:grpSpPr>
        <p:sp>
          <p:nvSpPr>
            <p:cNvPr id="9410" name="Google Shape;9410;p6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60"/>
          <p:cNvGrpSpPr/>
          <p:nvPr/>
        </p:nvGrpSpPr>
        <p:grpSpPr>
          <a:xfrm>
            <a:off x="846170" y="3188936"/>
            <a:ext cx="364484" cy="364897"/>
            <a:chOff x="865862" y="3207306"/>
            <a:chExt cx="364484" cy="364897"/>
          </a:xfrm>
        </p:grpSpPr>
        <p:sp>
          <p:nvSpPr>
            <p:cNvPr id="9428" name="Google Shape;9428;p6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60"/>
          <p:cNvGrpSpPr/>
          <p:nvPr/>
        </p:nvGrpSpPr>
        <p:grpSpPr>
          <a:xfrm>
            <a:off x="1384925" y="3208593"/>
            <a:ext cx="370168" cy="325965"/>
            <a:chOff x="1404617" y="3226962"/>
            <a:chExt cx="370168" cy="325965"/>
          </a:xfrm>
        </p:grpSpPr>
        <p:sp>
          <p:nvSpPr>
            <p:cNvPr id="9443" name="Google Shape;9443;p6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60"/>
          <p:cNvGrpSpPr/>
          <p:nvPr/>
        </p:nvGrpSpPr>
        <p:grpSpPr>
          <a:xfrm>
            <a:off x="1933711" y="3197724"/>
            <a:ext cx="366389" cy="354481"/>
            <a:chOff x="1954741" y="3212419"/>
            <a:chExt cx="366389" cy="354481"/>
          </a:xfrm>
        </p:grpSpPr>
        <p:sp>
          <p:nvSpPr>
            <p:cNvPr id="9453" name="Google Shape;9453;p6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60"/>
          <p:cNvGrpSpPr/>
          <p:nvPr/>
        </p:nvGrpSpPr>
        <p:grpSpPr>
          <a:xfrm>
            <a:off x="3023547" y="3197256"/>
            <a:ext cx="366008" cy="348670"/>
            <a:chOff x="3043239" y="3215626"/>
            <a:chExt cx="366008" cy="348670"/>
          </a:xfrm>
        </p:grpSpPr>
        <p:sp>
          <p:nvSpPr>
            <p:cNvPr id="9461" name="Google Shape;9461;p6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60"/>
          <p:cNvGrpSpPr/>
          <p:nvPr/>
        </p:nvGrpSpPr>
        <p:grpSpPr>
          <a:xfrm>
            <a:off x="4198641" y="3166613"/>
            <a:ext cx="209107" cy="383442"/>
            <a:chOff x="4218333" y="3184982"/>
            <a:chExt cx="209107" cy="383442"/>
          </a:xfrm>
        </p:grpSpPr>
        <p:sp>
          <p:nvSpPr>
            <p:cNvPr id="9464" name="Google Shape;9464;p6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60"/>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7" name="Google Shape;9467;p60"/>
          <p:cNvGrpSpPr/>
          <p:nvPr/>
        </p:nvGrpSpPr>
        <p:grpSpPr>
          <a:xfrm>
            <a:off x="6876953" y="3197637"/>
            <a:ext cx="322917" cy="347876"/>
            <a:chOff x="6896644" y="3216007"/>
            <a:chExt cx="322917" cy="347876"/>
          </a:xfrm>
        </p:grpSpPr>
        <p:sp>
          <p:nvSpPr>
            <p:cNvPr id="9468" name="Google Shape;9468;p6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60"/>
          <p:cNvGrpSpPr/>
          <p:nvPr/>
        </p:nvGrpSpPr>
        <p:grpSpPr>
          <a:xfrm>
            <a:off x="7409674" y="3204814"/>
            <a:ext cx="334634" cy="333904"/>
            <a:chOff x="7429366" y="3223183"/>
            <a:chExt cx="334634" cy="333904"/>
          </a:xfrm>
        </p:grpSpPr>
        <p:sp>
          <p:nvSpPr>
            <p:cNvPr id="9476" name="Google Shape;9476;p6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8" name="Google Shape;9478;p60"/>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9" name="Google Shape;9479;p60"/>
          <p:cNvGrpSpPr/>
          <p:nvPr/>
        </p:nvGrpSpPr>
        <p:grpSpPr>
          <a:xfrm>
            <a:off x="5196764" y="3707114"/>
            <a:ext cx="356196" cy="265631"/>
            <a:chOff x="5216456" y="3725484"/>
            <a:chExt cx="356196" cy="265631"/>
          </a:xfrm>
        </p:grpSpPr>
        <p:sp>
          <p:nvSpPr>
            <p:cNvPr id="9480" name="Google Shape;9480;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60"/>
          <p:cNvGrpSpPr/>
          <p:nvPr/>
        </p:nvGrpSpPr>
        <p:grpSpPr>
          <a:xfrm>
            <a:off x="6829701" y="3715625"/>
            <a:ext cx="355053" cy="248038"/>
            <a:chOff x="6849393" y="3733994"/>
            <a:chExt cx="355053" cy="248038"/>
          </a:xfrm>
        </p:grpSpPr>
        <p:sp>
          <p:nvSpPr>
            <p:cNvPr id="9483" name="Google Shape;9483;p6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60"/>
          <p:cNvGrpSpPr/>
          <p:nvPr/>
        </p:nvGrpSpPr>
        <p:grpSpPr>
          <a:xfrm>
            <a:off x="7899305" y="3696318"/>
            <a:ext cx="392111" cy="280206"/>
            <a:chOff x="7918997" y="3714687"/>
            <a:chExt cx="392111" cy="280206"/>
          </a:xfrm>
        </p:grpSpPr>
        <p:sp>
          <p:nvSpPr>
            <p:cNvPr id="9489" name="Google Shape;9489;p6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4" name="Google Shape;9494;p60"/>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5" name="Google Shape;9495;p60"/>
          <p:cNvGrpSpPr/>
          <p:nvPr/>
        </p:nvGrpSpPr>
        <p:grpSpPr>
          <a:xfrm>
            <a:off x="1389085" y="3662594"/>
            <a:ext cx="357720" cy="355148"/>
            <a:chOff x="1408777" y="3680964"/>
            <a:chExt cx="357720" cy="355148"/>
          </a:xfrm>
        </p:grpSpPr>
        <p:sp>
          <p:nvSpPr>
            <p:cNvPr id="9496" name="Google Shape;9496;p6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60"/>
          <p:cNvGrpSpPr/>
          <p:nvPr/>
        </p:nvGrpSpPr>
        <p:grpSpPr>
          <a:xfrm>
            <a:off x="1933144" y="3662594"/>
            <a:ext cx="357720" cy="355148"/>
            <a:chOff x="1952836" y="3680964"/>
            <a:chExt cx="357720" cy="355148"/>
          </a:xfrm>
        </p:grpSpPr>
        <p:sp>
          <p:nvSpPr>
            <p:cNvPr id="9502" name="Google Shape;9502;p6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0"/>
          <p:cNvGrpSpPr/>
          <p:nvPr/>
        </p:nvGrpSpPr>
        <p:grpSpPr>
          <a:xfrm>
            <a:off x="2477202" y="3662594"/>
            <a:ext cx="357720" cy="355148"/>
            <a:chOff x="2496894" y="3680964"/>
            <a:chExt cx="357720" cy="355148"/>
          </a:xfrm>
        </p:grpSpPr>
        <p:sp>
          <p:nvSpPr>
            <p:cNvPr id="9508" name="Google Shape;9508;p6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60"/>
          <p:cNvGrpSpPr/>
          <p:nvPr/>
        </p:nvGrpSpPr>
        <p:grpSpPr>
          <a:xfrm>
            <a:off x="3021292" y="3662689"/>
            <a:ext cx="356164" cy="355815"/>
            <a:chOff x="3040984" y="3681059"/>
            <a:chExt cx="356164" cy="355815"/>
          </a:xfrm>
        </p:grpSpPr>
        <p:sp>
          <p:nvSpPr>
            <p:cNvPr id="9514" name="Google Shape;9514;p6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0"/>
          <p:cNvGrpSpPr/>
          <p:nvPr/>
        </p:nvGrpSpPr>
        <p:grpSpPr>
          <a:xfrm>
            <a:off x="3564589" y="3680821"/>
            <a:ext cx="358069" cy="317995"/>
            <a:chOff x="3584280" y="3699191"/>
            <a:chExt cx="358069" cy="317995"/>
          </a:xfrm>
        </p:grpSpPr>
        <p:sp>
          <p:nvSpPr>
            <p:cNvPr id="9518" name="Google Shape;9518;p6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60"/>
          <p:cNvGrpSpPr/>
          <p:nvPr/>
        </p:nvGrpSpPr>
        <p:grpSpPr>
          <a:xfrm>
            <a:off x="4109790" y="3662689"/>
            <a:ext cx="355402" cy="354291"/>
            <a:chOff x="4129482" y="3681059"/>
            <a:chExt cx="355402" cy="354291"/>
          </a:xfrm>
        </p:grpSpPr>
        <p:sp>
          <p:nvSpPr>
            <p:cNvPr id="9523" name="Google Shape;9523;p6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60"/>
          <p:cNvGrpSpPr/>
          <p:nvPr/>
        </p:nvGrpSpPr>
        <p:grpSpPr>
          <a:xfrm>
            <a:off x="4653849" y="3661927"/>
            <a:ext cx="355434" cy="355815"/>
            <a:chOff x="4673540" y="3680297"/>
            <a:chExt cx="355434" cy="355815"/>
          </a:xfrm>
        </p:grpSpPr>
        <p:sp>
          <p:nvSpPr>
            <p:cNvPr id="9528" name="Google Shape;9528;p6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60"/>
          <p:cNvGrpSpPr/>
          <p:nvPr/>
        </p:nvGrpSpPr>
        <p:grpSpPr>
          <a:xfrm>
            <a:off x="5759716" y="3680821"/>
            <a:ext cx="317645" cy="318757"/>
            <a:chOff x="5779408" y="3699191"/>
            <a:chExt cx="317645" cy="318757"/>
          </a:xfrm>
        </p:grpSpPr>
        <p:sp>
          <p:nvSpPr>
            <p:cNvPr id="9532" name="Google Shape;9532;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4" name="Google Shape;9534;p60"/>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5" name="Google Shape;9535;p60"/>
          <p:cNvGrpSpPr/>
          <p:nvPr/>
        </p:nvGrpSpPr>
        <p:grpSpPr>
          <a:xfrm>
            <a:off x="7370743" y="3662499"/>
            <a:ext cx="372073" cy="355243"/>
            <a:chOff x="7390435" y="3680868"/>
            <a:chExt cx="372073" cy="355243"/>
          </a:xfrm>
        </p:grpSpPr>
        <p:sp>
          <p:nvSpPr>
            <p:cNvPr id="9536" name="Google Shape;9536;p6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60"/>
          <p:cNvGrpSpPr/>
          <p:nvPr/>
        </p:nvGrpSpPr>
        <p:grpSpPr>
          <a:xfrm>
            <a:off x="1392301" y="4119346"/>
            <a:ext cx="374709" cy="374010"/>
            <a:chOff x="1421638" y="4125629"/>
            <a:chExt cx="374709" cy="374010"/>
          </a:xfrm>
        </p:grpSpPr>
        <p:sp>
          <p:nvSpPr>
            <p:cNvPr id="9543" name="Google Shape;9543;p6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60"/>
          <p:cNvGrpSpPr/>
          <p:nvPr/>
        </p:nvGrpSpPr>
        <p:grpSpPr>
          <a:xfrm>
            <a:off x="1943917" y="4135255"/>
            <a:ext cx="357720" cy="342192"/>
            <a:chOff x="1973254" y="4156304"/>
            <a:chExt cx="357720" cy="342192"/>
          </a:xfrm>
        </p:grpSpPr>
        <p:sp>
          <p:nvSpPr>
            <p:cNvPr id="9546" name="Google Shape;9546;p6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60"/>
          <p:cNvGrpSpPr/>
          <p:nvPr/>
        </p:nvGrpSpPr>
        <p:grpSpPr>
          <a:xfrm>
            <a:off x="2494422" y="4136192"/>
            <a:ext cx="341049" cy="340318"/>
            <a:chOff x="2523759" y="4135505"/>
            <a:chExt cx="341049" cy="340318"/>
          </a:xfrm>
        </p:grpSpPr>
        <p:sp>
          <p:nvSpPr>
            <p:cNvPr id="9553" name="Google Shape;9553;p6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60"/>
          <p:cNvGrpSpPr/>
          <p:nvPr/>
        </p:nvGrpSpPr>
        <p:grpSpPr>
          <a:xfrm>
            <a:off x="3011266" y="4131175"/>
            <a:ext cx="392079" cy="350353"/>
            <a:chOff x="3040603" y="4130360"/>
            <a:chExt cx="392079" cy="350353"/>
          </a:xfrm>
        </p:grpSpPr>
        <p:sp>
          <p:nvSpPr>
            <p:cNvPr id="9556" name="Google Shape;9556;p6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60"/>
          <p:cNvGrpSpPr/>
          <p:nvPr/>
        </p:nvGrpSpPr>
        <p:grpSpPr>
          <a:xfrm>
            <a:off x="3632807" y="4136192"/>
            <a:ext cx="232955" cy="340318"/>
            <a:chOff x="3662144" y="4135505"/>
            <a:chExt cx="232955" cy="340318"/>
          </a:xfrm>
        </p:grpSpPr>
        <p:sp>
          <p:nvSpPr>
            <p:cNvPr id="9567" name="Google Shape;9567;p6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60"/>
          <p:cNvGrpSpPr/>
          <p:nvPr/>
        </p:nvGrpSpPr>
        <p:grpSpPr>
          <a:xfrm>
            <a:off x="4119801" y="4122029"/>
            <a:ext cx="344065" cy="368644"/>
            <a:chOff x="4149138" y="4121151"/>
            <a:chExt cx="344065" cy="368644"/>
          </a:xfrm>
        </p:grpSpPr>
        <p:sp>
          <p:nvSpPr>
            <p:cNvPr id="9572" name="Google Shape;9572;p6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4" name="Google Shape;9584;p60"/>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5" name="Google Shape;9585;p60"/>
          <p:cNvGrpSpPr/>
          <p:nvPr/>
        </p:nvGrpSpPr>
        <p:grpSpPr>
          <a:xfrm>
            <a:off x="5176925" y="4174949"/>
            <a:ext cx="397763" cy="262804"/>
            <a:chOff x="5206262" y="4174817"/>
            <a:chExt cx="397763" cy="262804"/>
          </a:xfrm>
        </p:grpSpPr>
        <p:sp>
          <p:nvSpPr>
            <p:cNvPr id="9586" name="Google Shape;9586;p6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60"/>
          <p:cNvGrpSpPr/>
          <p:nvPr/>
        </p:nvGrpSpPr>
        <p:grpSpPr>
          <a:xfrm>
            <a:off x="5698279" y="4161342"/>
            <a:ext cx="440505" cy="290018"/>
            <a:chOff x="5727616" y="4204699"/>
            <a:chExt cx="440505" cy="290018"/>
          </a:xfrm>
        </p:grpSpPr>
        <p:sp>
          <p:nvSpPr>
            <p:cNvPr id="9594" name="Google Shape;9594;p6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0"/>
          <p:cNvGrpSpPr/>
          <p:nvPr/>
        </p:nvGrpSpPr>
        <p:grpSpPr>
          <a:xfrm>
            <a:off x="6380726" y="4124093"/>
            <a:ext cx="159950" cy="364516"/>
            <a:chOff x="6410063" y="4135124"/>
            <a:chExt cx="159950" cy="364516"/>
          </a:xfrm>
        </p:grpSpPr>
        <p:sp>
          <p:nvSpPr>
            <p:cNvPr id="9603" name="Google Shape;9603;p6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60"/>
          <p:cNvGrpSpPr/>
          <p:nvPr/>
        </p:nvGrpSpPr>
        <p:grpSpPr>
          <a:xfrm>
            <a:off x="6641065" y="4124284"/>
            <a:ext cx="214378" cy="364135"/>
            <a:chOff x="6924652" y="4135505"/>
            <a:chExt cx="214378" cy="364135"/>
          </a:xfrm>
        </p:grpSpPr>
        <p:sp>
          <p:nvSpPr>
            <p:cNvPr id="9608" name="Google Shape;9608;p6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2" name="Google Shape;9612;p6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r>
              <a:rPr lang="en" sz="1100">
                <a:solidFill>
                  <a:srgbClr val="435D74"/>
                </a:solidFill>
              </a:rPr>
              <a:t/>
            </a:r>
            <a:br>
              <a:rPr lang="en" sz="1100">
                <a:solidFill>
                  <a:srgbClr val="435D74"/>
                </a:solidFill>
              </a:rPr>
            </a:br>
            <a:endParaRPr sz="1100">
              <a:solidFill>
                <a:srgbClr val="435D74"/>
              </a:solidFill>
            </a:endParaRPr>
          </a:p>
        </p:txBody>
      </p:sp>
      <p:sp>
        <p:nvSpPr>
          <p:cNvPr id="9613" name="Google Shape;9613;p6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614" name="Google Shape;9614;p60"/>
          <p:cNvGrpSpPr/>
          <p:nvPr/>
        </p:nvGrpSpPr>
        <p:grpSpPr>
          <a:xfrm>
            <a:off x="841240" y="4119220"/>
            <a:ext cx="374177" cy="374263"/>
            <a:chOff x="775325" y="4143525"/>
            <a:chExt cx="468776" cy="468884"/>
          </a:xfrm>
        </p:grpSpPr>
        <p:sp>
          <p:nvSpPr>
            <p:cNvPr id="9615" name="Google Shape;9615;p6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60"/>
          <p:cNvGrpSpPr/>
          <p:nvPr/>
        </p:nvGrpSpPr>
        <p:grpSpPr>
          <a:xfrm>
            <a:off x="7015917" y="4114633"/>
            <a:ext cx="219464" cy="383437"/>
            <a:chOff x="1426400" y="1814750"/>
            <a:chExt cx="407850" cy="712575"/>
          </a:xfrm>
        </p:grpSpPr>
        <p:sp>
          <p:nvSpPr>
            <p:cNvPr id="9620" name="Google Shape;9620;p6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60"/>
          <p:cNvGrpSpPr/>
          <p:nvPr/>
        </p:nvGrpSpPr>
        <p:grpSpPr>
          <a:xfrm>
            <a:off x="7391519" y="4149408"/>
            <a:ext cx="313833" cy="313887"/>
            <a:chOff x="1910075" y="2021700"/>
            <a:chExt cx="583225" cy="583325"/>
          </a:xfrm>
        </p:grpSpPr>
        <p:sp>
          <p:nvSpPr>
            <p:cNvPr id="9624" name="Google Shape;9624;p6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0"/>
          <p:cNvGrpSpPr/>
          <p:nvPr/>
        </p:nvGrpSpPr>
        <p:grpSpPr>
          <a:xfrm>
            <a:off x="7861486" y="4189187"/>
            <a:ext cx="441255" cy="234329"/>
            <a:chOff x="2749275" y="2099575"/>
            <a:chExt cx="820025" cy="435475"/>
          </a:xfrm>
        </p:grpSpPr>
        <p:sp>
          <p:nvSpPr>
            <p:cNvPr id="9628" name="Google Shape;9628;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635"/>
        <p:cNvGrpSpPr/>
        <p:nvPr/>
      </p:nvGrpSpPr>
      <p:grpSpPr>
        <a:xfrm>
          <a:off x="0" y="0"/>
          <a:ext cx="0" cy="0"/>
          <a:chOff x="0" y="0"/>
          <a:chExt cx="0" cy="0"/>
        </a:xfrm>
      </p:grpSpPr>
      <p:grpSp>
        <p:nvGrpSpPr>
          <p:cNvPr id="9636" name="Google Shape;9636;p61"/>
          <p:cNvGrpSpPr/>
          <p:nvPr/>
        </p:nvGrpSpPr>
        <p:grpSpPr>
          <a:xfrm>
            <a:off x="1989449" y="4101269"/>
            <a:ext cx="374774" cy="346073"/>
            <a:chOff x="1989449" y="4282269"/>
            <a:chExt cx="374774" cy="346073"/>
          </a:xfrm>
        </p:grpSpPr>
        <p:sp>
          <p:nvSpPr>
            <p:cNvPr id="9637" name="Google Shape;9637;p6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1"/>
          <p:cNvGrpSpPr/>
          <p:nvPr/>
        </p:nvGrpSpPr>
        <p:grpSpPr>
          <a:xfrm>
            <a:off x="2487439" y="4099740"/>
            <a:ext cx="198775" cy="348972"/>
            <a:chOff x="2487439" y="4280740"/>
            <a:chExt cx="198775" cy="348972"/>
          </a:xfrm>
        </p:grpSpPr>
        <p:sp>
          <p:nvSpPr>
            <p:cNvPr id="9643" name="Google Shape;9643;p6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61"/>
          <p:cNvGrpSpPr/>
          <p:nvPr/>
        </p:nvGrpSpPr>
        <p:grpSpPr>
          <a:xfrm>
            <a:off x="2810958" y="4092923"/>
            <a:ext cx="353145" cy="361873"/>
            <a:chOff x="2810958" y="4273923"/>
            <a:chExt cx="353145" cy="361873"/>
          </a:xfrm>
        </p:grpSpPr>
        <p:sp>
          <p:nvSpPr>
            <p:cNvPr id="9648" name="Google Shape;9648;p6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1"/>
          <p:cNvGrpSpPr/>
          <p:nvPr/>
        </p:nvGrpSpPr>
        <p:grpSpPr>
          <a:xfrm>
            <a:off x="6275635" y="4101651"/>
            <a:ext cx="209383" cy="366778"/>
            <a:chOff x="6275635" y="4282651"/>
            <a:chExt cx="209383" cy="366778"/>
          </a:xfrm>
        </p:grpSpPr>
        <p:sp>
          <p:nvSpPr>
            <p:cNvPr id="9656" name="Google Shape;9656;p6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1"/>
          <p:cNvGrpSpPr/>
          <p:nvPr/>
        </p:nvGrpSpPr>
        <p:grpSpPr>
          <a:xfrm>
            <a:off x="6701186" y="4102033"/>
            <a:ext cx="280292" cy="366396"/>
            <a:chOff x="6701186" y="4283033"/>
            <a:chExt cx="280292" cy="366396"/>
          </a:xfrm>
        </p:grpSpPr>
        <p:sp>
          <p:nvSpPr>
            <p:cNvPr id="9659" name="Google Shape;9659;p6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61"/>
          <p:cNvGrpSpPr/>
          <p:nvPr/>
        </p:nvGrpSpPr>
        <p:grpSpPr>
          <a:xfrm>
            <a:off x="2609571" y="3643958"/>
            <a:ext cx="373627" cy="347347"/>
            <a:chOff x="2609571" y="3824958"/>
            <a:chExt cx="373627" cy="347347"/>
          </a:xfrm>
        </p:grpSpPr>
        <p:sp>
          <p:nvSpPr>
            <p:cNvPr id="9662" name="Google Shape;9662;p6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4" name="Google Shape;9664;p61"/>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5" name="Google Shape;9665;p61"/>
          <p:cNvGrpSpPr/>
          <p:nvPr/>
        </p:nvGrpSpPr>
        <p:grpSpPr>
          <a:xfrm>
            <a:off x="916127" y="3626056"/>
            <a:ext cx="221902" cy="380795"/>
            <a:chOff x="916127" y="3807056"/>
            <a:chExt cx="221902" cy="380795"/>
          </a:xfrm>
        </p:grpSpPr>
        <p:sp>
          <p:nvSpPr>
            <p:cNvPr id="9666" name="Google Shape;9666;p6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0" name="Google Shape;9670;p61"/>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1"/>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2" name="Google Shape;9672;p61"/>
          <p:cNvGrpSpPr/>
          <p:nvPr/>
        </p:nvGrpSpPr>
        <p:grpSpPr>
          <a:xfrm>
            <a:off x="3513010" y="3635134"/>
            <a:ext cx="362223" cy="361108"/>
            <a:chOff x="3513010" y="3816134"/>
            <a:chExt cx="362223" cy="361108"/>
          </a:xfrm>
        </p:grpSpPr>
        <p:sp>
          <p:nvSpPr>
            <p:cNvPr id="9673" name="Google Shape;9673;p6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1"/>
          <p:cNvGrpSpPr/>
          <p:nvPr/>
        </p:nvGrpSpPr>
        <p:grpSpPr>
          <a:xfrm>
            <a:off x="3950316" y="3639307"/>
            <a:ext cx="369805" cy="353782"/>
            <a:chOff x="3950316" y="3820307"/>
            <a:chExt cx="369805" cy="353782"/>
          </a:xfrm>
        </p:grpSpPr>
        <p:sp>
          <p:nvSpPr>
            <p:cNvPr id="9678" name="Google Shape;9678;p6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61"/>
          <p:cNvGrpSpPr/>
          <p:nvPr/>
        </p:nvGrpSpPr>
        <p:grpSpPr>
          <a:xfrm>
            <a:off x="1761909" y="3630961"/>
            <a:ext cx="307974" cy="371716"/>
            <a:chOff x="1761909" y="3811961"/>
            <a:chExt cx="307974" cy="371716"/>
          </a:xfrm>
        </p:grpSpPr>
        <p:sp>
          <p:nvSpPr>
            <p:cNvPr id="9683" name="Google Shape;9683;p6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1"/>
          <p:cNvGrpSpPr/>
          <p:nvPr/>
        </p:nvGrpSpPr>
        <p:grpSpPr>
          <a:xfrm>
            <a:off x="5373342" y="3627935"/>
            <a:ext cx="231395" cy="353145"/>
            <a:chOff x="5373342" y="3808935"/>
            <a:chExt cx="231395" cy="353145"/>
          </a:xfrm>
        </p:grpSpPr>
        <p:sp>
          <p:nvSpPr>
            <p:cNvPr id="9694" name="Google Shape;9694;p6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61"/>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61"/>
          <p:cNvGrpSpPr/>
          <p:nvPr/>
        </p:nvGrpSpPr>
        <p:grpSpPr>
          <a:xfrm>
            <a:off x="5833775" y="3628445"/>
            <a:ext cx="235185" cy="352253"/>
            <a:chOff x="5833775" y="3809445"/>
            <a:chExt cx="235185" cy="352253"/>
          </a:xfrm>
        </p:grpSpPr>
        <p:sp>
          <p:nvSpPr>
            <p:cNvPr id="9705" name="Google Shape;9705;p6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1"/>
          <p:cNvGrpSpPr/>
          <p:nvPr/>
        </p:nvGrpSpPr>
        <p:grpSpPr>
          <a:xfrm>
            <a:off x="4942472" y="3628318"/>
            <a:ext cx="238976" cy="352762"/>
            <a:chOff x="4942472" y="3809318"/>
            <a:chExt cx="238976" cy="352762"/>
          </a:xfrm>
        </p:grpSpPr>
        <p:sp>
          <p:nvSpPr>
            <p:cNvPr id="9709" name="Google Shape;9709;p6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1"/>
          <p:cNvGrpSpPr/>
          <p:nvPr/>
        </p:nvGrpSpPr>
        <p:grpSpPr>
          <a:xfrm>
            <a:off x="6266525" y="3626788"/>
            <a:ext cx="260223" cy="353527"/>
            <a:chOff x="6266525" y="3807788"/>
            <a:chExt cx="260223" cy="353527"/>
          </a:xfrm>
        </p:grpSpPr>
        <p:sp>
          <p:nvSpPr>
            <p:cNvPr id="9717" name="Google Shape;9717;p6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1" name="Google Shape;9721;p61"/>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2" name="Google Shape;9722;p61"/>
          <p:cNvGrpSpPr/>
          <p:nvPr/>
        </p:nvGrpSpPr>
        <p:grpSpPr>
          <a:xfrm>
            <a:off x="7184363" y="3628604"/>
            <a:ext cx="202184" cy="352762"/>
            <a:chOff x="7184363" y="3809604"/>
            <a:chExt cx="202184" cy="352762"/>
          </a:xfrm>
        </p:grpSpPr>
        <p:sp>
          <p:nvSpPr>
            <p:cNvPr id="9723" name="Google Shape;9723;p6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61"/>
          <p:cNvGrpSpPr/>
          <p:nvPr/>
        </p:nvGrpSpPr>
        <p:grpSpPr>
          <a:xfrm>
            <a:off x="7571624" y="3627935"/>
            <a:ext cx="292047" cy="352762"/>
            <a:chOff x="7571624" y="3808935"/>
            <a:chExt cx="292047" cy="352762"/>
          </a:xfrm>
        </p:grpSpPr>
        <p:sp>
          <p:nvSpPr>
            <p:cNvPr id="9726" name="Google Shape;9726;p6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61"/>
          <p:cNvGrpSpPr/>
          <p:nvPr/>
        </p:nvGrpSpPr>
        <p:grpSpPr>
          <a:xfrm>
            <a:off x="2174559" y="3175116"/>
            <a:ext cx="364135" cy="359930"/>
            <a:chOff x="2174559" y="3356116"/>
            <a:chExt cx="364135" cy="359930"/>
          </a:xfrm>
        </p:grpSpPr>
        <p:sp>
          <p:nvSpPr>
            <p:cNvPr id="9733" name="Google Shape;9733;p6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1"/>
          <p:cNvGrpSpPr/>
          <p:nvPr/>
        </p:nvGrpSpPr>
        <p:grpSpPr>
          <a:xfrm>
            <a:off x="1731934" y="3174639"/>
            <a:ext cx="368371" cy="361554"/>
            <a:chOff x="1731934" y="3355639"/>
            <a:chExt cx="368371" cy="361554"/>
          </a:xfrm>
        </p:grpSpPr>
        <p:sp>
          <p:nvSpPr>
            <p:cNvPr id="9736" name="Google Shape;9736;p6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61"/>
          <p:cNvGrpSpPr/>
          <p:nvPr/>
        </p:nvGrpSpPr>
        <p:grpSpPr>
          <a:xfrm>
            <a:off x="3990517" y="3173173"/>
            <a:ext cx="279559" cy="363402"/>
            <a:chOff x="3990517" y="3354173"/>
            <a:chExt cx="279559" cy="363402"/>
          </a:xfrm>
        </p:grpSpPr>
        <p:sp>
          <p:nvSpPr>
            <p:cNvPr id="9739" name="Google Shape;9739;p6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61"/>
          <p:cNvGrpSpPr/>
          <p:nvPr/>
        </p:nvGrpSpPr>
        <p:grpSpPr>
          <a:xfrm>
            <a:off x="3497847" y="3236374"/>
            <a:ext cx="379680" cy="237606"/>
            <a:chOff x="3497847" y="3417374"/>
            <a:chExt cx="379680" cy="237606"/>
          </a:xfrm>
        </p:grpSpPr>
        <p:sp>
          <p:nvSpPr>
            <p:cNvPr id="9743" name="Google Shape;9743;p6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1"/>
          <p:cNvGrpSpPr/>
          <p:nvPr/>
        </p:nvGrpSpPr>
        <p:grpSpPr>
          <a:xfrm>
            <a:off x="2612597" y="3186075"/>
            <a:ext cx="376271" cy="337982"/>
            <a:chOff x="2612597" y="3367075"/>
            <a:chExt cx="376271" cy="337982"/>
          </a:xfrm>
        </p:grpSpPr>
        <p:sp>
          <p:nvSpPr>
            <p:cNvPr id="9748" name="Google Shape;9748;p6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61"/>
          <p:cNvGrpSpPr/>
          <p:nvPr/>
        </p:nvGrpSpPr>
        <p:grpSpPr>
          <a:xfrm>
            <a:off x="3071914" y="3183431"/>
            <a:ext cx="343652" cy="342505"/>
            <a:chOff x="3071914" y="3364431"/>
            <a:chExt cx="343652" cy="342505"/>
          </a:xfrm>
        </p:grpSpPr>
        <p:sp>
          <p:nvSpPr>
            <p:cNvPr id="9751" name="Google Shape;9751;p6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61"/>
          <p:cNvGrpSpPr/>
          <p:nvPr/>
        </p:nvGrpSpPr>
        <p:grpSpPr>
          <a:xfrm>
            <a:off x="897141" y="3178875"/>
            <a:ext cx="257962" cy="352762"/>
            <a:chOff x="897141" y="3359875"/>
            <a:chExt cx="257962" cy="352762"/>
          </a:xfrm>
        </p:grpSpPr>
        <p:sp>
          <p:nvSpPr>
            <p:cNvPr id="9757" name="Google Shape;9757;p6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61"/>
          <p:cNvGrpSpPr/>
          <p:nvPr/>
        </p:nvGrpSpPr>
        <p:grpSpPr>
          <a:xfrm>
            <a:off x="1333682" y="3163330"/>
            <a:ext cx="271213" cy="383088"/>
            <a:chOff x="1333682" y="3344330"/>
            <a:chExt cx="271213" cy="383088"/>
          </a:xfrm>
        </p:grpSpPr>
        <p:sp>
          <p:nvSpPr>
            <p:cNvPr id="9766" name="Google Shape;9766;p6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61"/>
          <p:cNvGrpSpPr/>
          <p:nvPr/>
        </p:nvGrpSpPr>
        <p:grpSpPr>
          <a:xfrm>
            <a:off x="6664394" y="3165974"/>
            <a:ext cx="353113" cy="351998"/>
            <a:chOff x="6664394" y="3346974"/>
            <a:chExt cx="353113" cy="351998"/>
          </a:xfrm>
        </p:grpSpPr>
        <p:sp>
          <p:nvSpPr>
            <p:cNvPr id="9778" name="Google Shape;9778;p6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1"/>
          <p:cNvGrpSpPr/>
          <p:nvPr/>
        </p:nvGrpSpPr>
        <p:grpSpPr>
          <a:xfrm>
            <a:off x="849741" y="1778307"/>
            <a:ext cx="399398" cy="375443"/>
            <a:chOff x="849741" y="1959307"/>
            <a:chExt cx="399398" cy="375443"/>
          </a:xfrm>
        </p:grpSpPr>
        <p:sp>
          <p:nvSpPr>
            <p:cNvPr id="9784" name="Google Shape;9784;p6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1"/>
          <p:cNvGrpSpPr/>
          <p:nvPr/>
        </p:nvGrpSpPr>
        <p:grpSpPr>
          <a:xfrm>
            <a:off x="1284212" y="1782766"/>
            <a:ext cx="379489" cy="366046"/>
            <a:chOff x="1284212" y="1963766"/>
            <a:chExt cx="379489" cy="366046"/>
          </a:xfrm>
        </p:grpSpPr>
        <p:sp>
          <p:nvSpPr>
            <p:cNvPr id="9787" name="Google Shape;9787;p6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1"/>
          <p:cNvGrpSpPr/>
          <p:nvPr/>
        </p:nvGrpSpPr>
        <p:grpSpPr>
          <a:xfrm>
            <a:off x="3037766" y="1788564"/>
            <a:ext cx="370219" cy="354928"/>
            <a:chOff x="3037766" y="1969564"/>
            <a:chExt cx="370219" cy="354928"/>
          </a:xfrm>
        </p:grpSpPr>
        <p:sp>
          <p:nvSpPr>
            <p:cNvPr id="9790" name="Google Shape;9790;p6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61"/>
          <p:cNvGrpSpPr/>
          <p:nvPr/>
        </p:nvGrpSpPr>
        <p:grpSpPr>
          <a:xfrm>
            <a:off x="3982553" y="1790730"/>
            <a:ext cx="304566" cy="350501"/>
            <a:chOff x="3982553" y="1971730"/>
            <a:chExt cx="304566" cy="350501"/>
          </a:xfrm>
        </p:grpSpPr>
        <p:sp>
          <p:nvSpPr>
            <p:cNvPr id="9795" name="Google Shape;9795;p6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1"/>
          <p:cNvGrpSpPr/>
          <p:nvPr/>
        </p:nvGrpSpPr>
        <p:grpSpPr>
          <a:xfrm>
            <a:off x="2567841" y="1813124"/>
            <a:ext cx="399812" cy="306477"/>
            <a:chOff x="2567841" y="1994124"/>
            <a:chExt cx="399812" cy="306477"/>
          </a:xfrm>
        </p:grpSpPr>
        <p:sp>
          <p:nvSpPr>
            <p:cNvPr id="9798" name="Google Shape;9798;p6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61"/>
          <p:cNvGrpSpPr/>
          <p:nvPr/>
        </p:nvGrpSpPr>
        <p:grpSpPr>
          <a:xfrm>
            <a:off x="2212084" y="1779358"/>
            <a:ext cx="324698" cy="372863"/>
            <a:chOff x="2212084" y="1960358"/>
            <a:chExt cx="324698" cy="372863"/>
          </a:xfrm>
        </p:grpSpPr>
        <p:sp>
          <p:nvSpPr>
            <p:cNvPr id="9802" name="Google Shape;9802;p6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61"/>
          <p:cNvGrpSpPr/>
          <p:nvPr/>
        </p:nvGrpSpPr>
        <p:grpSpPr>
          <a:xfrm>
            <a:off x="1805901" y="1779358"/>
            <a:ext cx="284847" cy="373627"/>
            <a:chOff x="1805901" y="1960358"/>
            <a:chExt cx="284847" cy="373627"/>
          </a:xfrm>
        </p:grpSpPr>
        <p:sp>
          <p:nvSpPr>
            <p:cNvPr id="9806" name="Google Shape;9806;p6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61"/>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1"/>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1"/>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1" name="Google Shape;9811;p61"/>
          <p:cNvGrpSpPr/>
          <p:nvPr/>
        </p:nvGrpSpPr>
        <p:grpSpPr>
          <a:xfrm>
            <a:off x="6656812" y="1848388"/>
            <a:ext cx="368690" cy="245793"/>
            <a:chOff x="6656812" y="2029388"/>
            <a:chExt cx="368690" cy="245793"/>
          </a:xfrm>
        </p:grpSpPr>
        <p:sp>
          <p:nvSpPr>
            <p:cNvPr id="9812" name="Google Shape;9812;p6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1"/>
          <p:cNvGrpSpPr/>
          <p:nvPr/>
        </p:nvGrpSpPr>
        <p:grpSpPr>
          <a:xfrm>
            <a:off x="4869651" y="1831218"/>
            <a:ext cx="376654" cy="281566"/>
            <a:chOff x="4869651" y="2012218"/>
            <a:chExt cx="376654" cy="281566"/>
          </a:xfrm>
        </p:grpSpPr>
        <p:sp>
          <p:nvSpPr>
            <p:cNvPr id="9823" name="Google Shape;9823;p6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1"/>
          <p:cNvGrpSpPr/>
          <p:nvPr/>
        </p:nvGrpSpPr>
        <p:grpSpPr>
          <a:xfrm>
            <a:off x="5306224" y="1831313"/>
            <a:ext cx="367925" cy="281694"/>
            <a:chOff x="5306224" y="2012313"/>
            <a:chExt cx="367925" cy="281694"/>
          </a:xfrm>
        </p:grpSpPr>
        <p:sp>
          <p:nvSpPr>
            <p:cNvPr id="9828" name="Google Shape;9828;p6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0" name="Google Shape;9830;p61"/>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61"/>
          <p:cNvGrpSpPr/>
          <p:nvPr/>
        </p:nvGrpSpPr>
        <p:grpSpPr>
          <a:xfrm>
            <a:off x="6195998" y="1802102"/>
            <a:ext cx="368308" cy="338746"/>
            <a:chOff x="6195998" y="1983102"/>
            <a:chExt cx="368308" cy="338746"/>
          </a:xfrm>
        </p:grpSpPr>
        <p:sp>
          <p:nvSpPr>
            <p:cNvPr id="9832" name="Google Shape;9832;p6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1"/>
          <p:cNvGrpSpPr/>
          <p:nvPr/>
        </p:nvGrpSpPr>
        <p:grpSpPr>
          <a:xfrm>
            <a:off x="7542031" y="1830835"/>
            <a:ext cx="369072" cy="280037"/>
            <a:chOff x="7542031" y="2011835"/>
            <a:chExt cx="369072" cy="280037"/>
          </a:xfrm>
        </p:grpSpPr>
        <p:sp>
          <p:nvSpPr>
            <p:cNvPr id="9836" name="Google Shape;9836;p6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61"/>
          <p:cNvGrpSpPr/>
          <p:nvPr/>
        </p:nvGrpSpPr>
        <p:grpSpPr>
          <a:xfrm>
            <a:off x="8010427" y="3167503"/>
            <a:ext cx="278795" cy="351615"/>
            <a:chOff x="8010427" y="3348503"/>
            <a:chExt cx="278795" cy="351615"/>
          </a:xfrm>
        </p:grpSpPr>
        <p:sp>
          <p:nvSpPr>
            <p:cNvPr id="9846" name="Google Shape;9846;p6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61"/>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61"/>
          <p:cNvGrpSpPr/>
          <p:nvPr/>
        </p:nvGrpSpPr>
        <p:grpSpPr>
          <a:xfrm>
            <a:off x="7141900" y="3168204"/>
            <a:ext cx="281057" cy="351010"/>
            <a:chOff x="7141900" y="3349204"/>
            <a:chExt cx="281057" cy="351010"/>
          </a:xfrm>
        </p:grpSpPr>
        <p:sp>
          <p:nvSpPr>
            <p:cNvPr id="9852" name="Google Shape;9852;p6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1"/>
          <p:cNvGrpSpPr/>
          <p:nvPr/>
        </p:nvGrpSpPr>
        <p:grpSpPr>
          <a:xfrm>
            <a:off x="5314188" y="3169032"/>
            <a:ext cx="363752" cy="353113"/>
            <a:chOff x="5314188" y="3350032"/>
            <a:chExt cx="363752" cy="353113"/>
          </a:xfrm>
        </p:grpSpPr>
        <p:sp>
          <p:nvSpPr>
            <p:cNvPr id="9856" name="Google Shape;9856;p6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61"/>
          <p:cNvGrpSpPr/>
          <p:nvPr/>
        </p:nvGrpSpPr>
        <p:grpSpPr>
          <a:xfrm>
            <a:off x="5829984" y="3169032"/>
            <a:ext cx="220755" cy="352348"/>
            <a:chOff x="5829984" y="3350032"/>
            <a:chExt cx="220755" cy="352348"/>
          </a:xfrm>
        </p:grpSpPr>
        <p:sp>
          <p:nvSpPr>
            <p:cNvPr id="9859" name="Google Shape;9859;p6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61"/>
          <p:cNvGrpSpPr/>
          <p:nvPr/>
        </p:nvGrpSpPr>
        <p:grpSpPr>
          <a:xfrm>
            <a:off x="4882170" y="3168841"/>
            <a:ext cx="358464" cy="352316"/>
            <a:chOff x="4882170" y="3349841"/>
            <a:chExt cx="358464" cy="352316"/>
          </a:xfrm>
        </p:grpSpPr>
        <p:sp>
          <p:nvSpPr>
            <p:cNvPr id="9864" name="Google Shape;9864;p6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6" name="Google Shape;9866;p61"/>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1"/>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8" name="Google Shape;9868;p61"/>
          <p:cNvGrpSpPr/>
          <p:nvPr/>
        </p:nvGrpSpPr>
        <p:grpSpPr>
          <a:xfrm>
            <a:off x="3044965" y="2254220"/>
            <a:ext cx="400194" cy="324316"/>
            <a:chOff x="3044965" y="2435220"/>
            <a:chExt cx="400194" cy="324316"/>
          </a:xfrm>
        </p:grpSpPr>
        <p:sp>
          <p:nvSpPr>
            <p:cNvPr id="9869" name="Google Shape;9869;p6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1"/>
          <p:cNvGrpSpPr/>
          <p:nvPr/>
        </p:nvGrpSpPr>
        <p:grpSpPr>
          <a:xfrm>
            <a:off x="6203579" y="3167981"/>
            <a:ext cx="351615" cy="350373"/>
            <a:chOff x="6203579" y="3348981"/>
            <a:chExt cx="351615" cy="350373"/>
          </a:xfrm>
        </p:grpSpPr>
        <p:sp>
          <p:nvSpPr>
            <p:cNvPr id="9873" name="Google Shape;9873;p6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1"/>
          <p:cNvGrpSpPr/>
          <p:nvPr/>
        </p:nvGrpSpPr>
        <p:grpSpPr>
          <a:xfrm>
            <a:off x="4878379" y="2292892"/>
            <a:ext cx="367161" cy="287523"/>
            <a:chOff x="4878379" y="2473892"/>
            <a:chExt cx="367161" cy="287523"/>
          </a:xfrm>
        </p:grpSpPr>
        <p:sp>
          <p:nvSpPr>
            <p:cNvPr id="9879" name="Google Shape;9879;p6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61"/>
          <p:cNvGrpSpPr/>
          <p:nvPr/>
        </p:nvGrpSpPr>
        <p:grpSpPr>
          <a:xfrm>
            <a:off x="1325719" y="2706689"/>
            <a:ext cx="290581" cy="372481"/>
            <a:chOff x="1325719" y="2887689"/>
            <a:chExt cx="290581" cy="372481"/>
          </a:xfrm>
        </p:grpSpPr>
        <p:sp>
          <p:nvSpPr>
            <p:cNvPr id="9885" name="Google Shape;9885;p6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7" name="Google Shape;9887;p61"/>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8" name="Google Shape;9888;p61"/>
          <p:cNvGrpSpPr/>
          <p:nvPr/>
        </p:nvGrpSpPr>
        <p:grpSpPr>
          <a:xfrm>
            <a:off x="3510335" y="2711499"/>
            <a:ext cx="360726" cy="361204"/>
            <a:chOff x="3510335" y="2892499"/>
            <a:chExt cx="360726" cy="361204"/>
          </a:xfrm>
        </p:grpSpPr>
        <p:sp>
          <p:nvSpPr>
            <p:cNvPr id="9889" name="Google Shape;9889;p6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61"/>
          <p:cNvGrpSpPr/>
          <p:nvPr/>
        </p:nvGrpSpPr>
        <p:grpSpPr>
          <a:xfrm>
            <a:off x="3086313" y="2696049"/>
            <a:ext cx="320143" cy="392581"/>
            <a:chOff x="3086313" y="2877049"/>
            <a:chExt cx="320143" cy="392581"/>
          </a:xfrm>
        </p:grpSpPr>
        <p:sp>
          <p:nvSpPr>
            <p:cNvPr id="9895" name="Google Shape;9895;p6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7" name="Google Shape;9907;p61"/>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8" name="Google Shape;9908;p61"/>
          <p:cNvGrpSpPr/>
          <p:nvPr/>
        </p:nvGrpSpPr>
        <p:grpSpPr>
          <a:xfrm>
            <a:off x="861113" y="2704746"/>
            <a:ext cx="333809" cy="373277"/>
            <a:chOff x="861113" y="2885746"/>
            <a:chExt cx="333809" cy="373277"/>
          </a:xfrm>
        </p:grpSpPr>
        <p:sp>
          <p:nvSpPr>
            <p:cNvPr id="9909" name="Google Shape;9909;p6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2" name="Google Shape;9912;p61"/>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1"/>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4" name="Google Shape;9914;p61"/>
          <p:cNvGrpSpPr/>
          <p:nvPr/>
        </p:nvGrpSpPr>
        <p:grpSpPr>
          <a:xfrm>
            <a:off x="1297654" y="1323481"/>
            <a:ext cx="349354" cy="362223"/>
            <a:chOff x="1297654" y="1504481"/>
            <a:chExt cx="349354" cy="362223"/>
          </a:xfrm>
        </p:grpSpPr>
        <p:sp>
          <p:nvSpPr>
            <p:cNvPr id="9915" name="Google Shape;9915;p6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8" name="Google Shape;9918;p61"/>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9" name="Google Shape;9919;p61"/>
          <p:cNvGrpSpPr/>
          <p:nvPr/>
        </p:nvGrpSpPr>
        <p:grpSpPr>
          <a:xfrm>
            <a:off x="852385" y="1329916"/>
            <a:ext cx="353145" cy="351998"/>
            <a:chOff x="852385" y="1510916"/>
            <a:chExt cx="353145" cy="351998"/>
          </a:xfrm>
        </p:grpSpPr>
        <p:sp>
          <p:nvSpPr>
            <p:cNvPr id="9920" name="Google Shape;9920;p6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1"/>
          <p:cNvGrpSpPr/>
          <p:nvPr/>
        </p:nvGrpSpPr>
        <p:grpSpPr>
          <a:xfrm>
            <a:off x="1745217" y="1334471"/>
            <a:ext cx="343269" cy="342505"/>
            <a:chOff x="1745217" y="1515471"/>
            <a:chExt cx="343269" cy="342505"/>
          </a:xfrm>
        </p:grpSpPr>
        <p:sp>
          <p:nvSpPr>
            <p:cNvPr id="9924" name="Google Shape;9924;p6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8" name="Google Shape;9928;p61"/>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9" name="Google Shape;9929;p61"/>
          <p:cNvGrpSpPr/>
          <p:nvPr/>
        </p:nvGrpSpPr>
        <p:grpSpPr>
          <a:xfrm>
            <a:off x="3042703" y="1348137"/>
            <a:ext cx="411535" cy="315587"/>
            <a:chOff x="3042703" y="1529137"/>
            <a:chExt cx="411535" cy="315587"/>
          </a:xfrm>
        </p:grpSpPr>
        <p:sp>
          <p:nvSpPr>
            <p:cNvPr id="9930" name="Google Shape;9930;p6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61"/>
          <p:cNvGrpSpPr/>
          <p:nvPr/>
        </p:nvGrpSpPr>
        <p:grpSpPr>
          <a:xfrm>
            <a:off x="2629289" y="1363682"/>
            <a:ext cx="350501" cy="284497"/>
            <a:chOff x="2629289" y="1544682"/>
            <a:chExt cx="350501" cy="284497"/>
          </a:xfrm>
        </p:grpSpPr>
        <p:sp>
          <p:nvSpPr>
            <p:cNvPr id="9941" name="Google Shape;9941;p6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1"/>
          <p:cNvGrpSpPr/>
          <p:nvPr/>
        </p:nvGrpSpPr>
        <p:grpSpPr>
          <a:xfrm>
            <a:off x="5305077" y="1321633"/>
            <a:ext cx="367893" cy="365218"/>
            <a:chOff x="5305077" y="1502633"/>
            <a:chExt cx="367893" cy="365218"/>
          </a:xfrm>
        </p:grpSpPr>
        <p:sp>
          <p:nvSpPr>
            <p:cNvPr id="9947" name="Google Shape;9947;p6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1"/>
          <p:cNvGrpSpPr/>
          <p:nvPr/>
        </p:nvGrpSpPr>
        <p:grpSpPr>
          <a:xfrm>
            <a:off x="7100170" y="1319117"/>
            <a:ext cx="368308" cy="367033"/>
            <a:chOff x="7100170" y="1500117"/>
            <a:chExt cx="368308" cy="367033"/>
          </a:xfrm>
        </p:grpSpPr>
        <p:sp>
          <p:nvSpPr>
            <p:cNvPr id="9950" name="Google Shape;9950;p6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61"/>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61"/>
          <p:cNvGrpSpPr/>
          <p:nvPr/>
        </p:nvGrpSpPr>
        <p:grpSpPr>
          <a:xfrm>
            <a:off x="6649231" y="1319021"/>
            <a:ext cx="390287" cy="367065"/>
            <a:chOff x="6649231" y="1500021"/>
            <a:chExt cx="390287" cy="367065"/>
          </a:xfrm>
        </p:grpSpPr>
        <p:sp>
          <p:nvSpPr>
            <p:cNvPr id="9965" name="Google Shape;9965;p6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61"/>
          <p:cNvGrpSpPr/>
          <p:nvPr/>
        </p:nvGrpSpPr>
        <p:grpSpPr>
          <a:xfrm>
            <a:off x="5746938" y="1362503"/>
            <a:ext cx="387261" cy="280356"/>
            <a:chOff x="5746938" y="1543503"/>
            <a:chExt cx="387261" cy="280356"/>
          </a:xfrm>
        </p:grpSpPr>
        <p:sp>
          <p:nvSpPr>
            <p:cNvPr id="9978" name="Google Shape;9978;p6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61"/>
          <p:cNvGrpSpPr/>
          <p:nvPr/>
        </p:nvGrpSpPr>
        <p:grpSpPr>
          <a:xfrm>
            <a:off x="6196730" y="1344346"/>
            <a:ext cx="369072" cy="317467"/>
            <a:chOff x="6196730" y="1525346"/>
            <a:chExt cx="369072" cy="317467"/>
          </a:xfrm>
        </p:grpSpPr>
        <p:sp>
          <p:nvSpPr>
            <p:cNvPr id="9981" name="Google Shape;9981;p6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1"/>
          <p:cNvGrpSpPr/>
          <p:nvPr/>
        </p:nvGrpSpPr>
        <p:grpSpPr>
          <a:xfrm>
            <a:off x="4940592" y="1319690"/>
            <a:ext cx="246558" cy="367161"/>
            <a:chOff x="4940592" y="1500690"/>
            <a:chExt cx="246558" cy="367161"/>
          </a:xfrm>
        </p:grpSpPr>
        <p:sp>
          <p:nvSpPr>
            <p:cNvPr id="9985" name="Google Shape;9985;p6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61"/>
          <p:cNvGrpSpPr/>
          <p:nvPr/>
        </p:nvGrpSpPr>
        <p:grpSpPr>
          <a:xfrm>
            <a:off x="7964906" y="1318894"/>
            <a:ext cx="380858" cy="367575"/>
            <a:chOff x="7964906" y="1499894"/>
            <a:chExt cx="380858" cy="367575"/>
          </a:xfrm>
        </p:grpSpPr>
        <p:sp>
          <p:nvSpPr>
            <p:cNvPr id="9990" name="Google Shape;9990;p6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3" name="Google Shape;9993;p61"/>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4" name="Google Shape;9994;p61"/>
          <p:cNvGrpSpPr/>
          <p:nvPr/>
        </p:nvGrpSpPr>
        <p:grpSpPr>
          <a:xfrm>
            <a:off x="8007400" y="2721278"/>
            <a:ext cx="285230" cy="355597"/>
            <a:chOff x="8007400" y="2902278"/>
            <a:chExt cx="285230" cy="355597"/>
          </a:xfrm>
        </p:grpSpPr>
        <p:sp>
          <p:nvSpPr>
            <p:cNvPr id="9995" name="Google Shape;9995;p6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61"/>
          <p:cNvGrpSpPr/>
          <p:nvPr/>
        </p:nvGrpSpPr>
        <p:grpSpPr>
          <a:xfrm>
            <a:off x="6219124" y="2721788"/>
            <a:ext cx="318231" cy="355470"/>
            <a:chOff x="6219124" y="2902788"/>
            <a:chExt cx="318231" cy="355470"/>
          </a:xfrm>
        </p:grpSpPr>
        <p:sp>
          <p:nvSpPr>
            <p:cNvPr id="9998" name="Google Shape;9998;p6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61"/>
          <p:cNvGrpSpPr/>
          <p:nvPr/>
        </p:nvGrpSpPr>
        <p:grpSpPr>
          <a:xfrm>
            <a:off x="4969421" y="2721852"/>
            <a:ext cx="185109" cy="355406"/>
            <a:chOff x="4969421" y="2902852"/>
            <a:chExt cx="185109" cy="355406"/>
          </a:xfrm>
        </p:grpSpPr>
        <p:sp>
          <p:nvSpPr>
            <p:cNvPr id="10002" name="Google Shape;10002;p6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61"/>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1"/>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0" name="Google Shape;10010;p61"/>
          <p:cNvGrpSpPr/>
          <p:nvPr/>
        </p:nvGrpSpPr>
        <p:grpSpPr>
          <a:xfrm>
            <a:off x="6685259" y="2721852"/>
            <a:ext cx="311414" cy="355406"/>
            <a:chOff x="6685259" y="2902852"/>
            <a:chExt cx="311414" cy="355406"/>
          </a:xfrm>
        </p:grpSpPr>
        <p:sp>
          <p:nvSpPr>
            <p:cNvPr id="10011" name="Google Shape;10011;p6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1"/>
          <p:cNvGrpSpPr/>
          <p:nvPr/>
        </p:nvGrpSpPr>
        <p:grpSpPr>
          <a:xfrm>
            <a:off x="5309250" y="2722170"/>
            <a:ext cx="359579" cy="355852"/>
            <a:chOff x="5309250" y="2903170"/>
            <a:chExt cx="359579" cy="355852"/>
          </a:xfrm>
        </p:grpSpPr>
        <p:sp>
          <p:nvSpPr>
            <p:cNvPr id="10015" name="Google Shape;10015;p6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61"/>
          <p:cNvGrpSpPr/>
          <p:nvPr/>
        </p:nvGrpSpPr>
        <p:grpSpPr>
          <a:xfrm>
            <a:off x="2199565" y="2240172"/>
            <a:ext cx="312179" cy="353431"/>
            <a:chOff x="2199565" y="2421172"/>
            <a:chExt cx="312179" cy="353431"/>
          </a:xfrm>
        </p:grpSpPr>
        <p:sp>
          <p:nvSpPr>
            <p:cNvPr id="10019" name="Google Shape;10019;p6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1"/>
          <p:cNvGrpSpPr/>
          <p:nvPr/>
        </p:nvGrpSpPr>
        <p:grpSpPr>
          <a:xfrm>
            <a:off x="1750887" y="2244727"/>
            <a:ext cx="320143" cy="343269"/>
            <a:chOff x="1750887" y="2425727"/>
            <a:chExt cx="320143" cy="343269"/>
          </a:xfrm>
        </p:grpSpPr>
        <p:sp>
          <p:nvSpPr>
            <p:cNvPr id="10022" name="Google Shape;10022;p6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1"/>
          <p:cNvGrpSpPr/>
          <p:nvPr/>
        </p:nvGrpSpPr>
        <p:grpSpPr>
          <a:xfrm>
            <a:off x="1298037" y="2244727"/>
            <a:ext cx="338364" cy="342887"/>
            <a:chOff x="1298037" y="2425727"/>
            <a:chExt cx="338364" cy="342887"/>
          </a:xfrm>
        </p:grpSpPr>
        <p:sp>
          <p:nvSpPr>
            <p:cNvPr id="10025" name="Google Shape;10025;p6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61"/>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61"/>
          <p:cNvGrpSpPr/>
          <p:nvPr/>
        </p:nvGrpSpPr>
        <p:grpSpPr>
          <a:xfrm>
            <a:off x="3974207" y="2248009"/>
            <a:ext cx="320143" cy="338491"/>
            <a:chOff x="3974207" y="2429009"/>
            <a:chExt cx="320143" cy="338491"/>
          </a:xfrm>
        </p:grpSpPr>
        <p:sp>
          <p:nvSpPr>
            <p:cNvPr id="10031" name="Google Shape;10031;p6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61"/>
          <p:cNvGrpSpPr/>
          <p:nvPr/>
        </p:nvGrpSpPr>
        <p:grpSpPr>
          <a:xfrm>
            <a:off x="2623237" y="2250047"/>
            <a:ext cx="355024" cy="332630"/>
            <a:chOff x="2623237" y="2431047"/>
            <a:chExt cx="355024" cy="332630"/>
          </a:xfrm>
        </p:grpSpPr>
        <p:sp>
          <p:nvSpPr>
            <p:cNvPr id="10034" name="Google Shape;10034;p6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1"/>
          <p:cNvGrpSpPr/>
          <p:nvPr/>
        </p:nvGrpSpPr>
        <p:grpSpPr>
          <a:xfrm>
            <a:off x="6657194" y="2253073"/>
            <a:ext cx="375507" cy="367925"/>
            <a:chOff x="6657194" y="2434073"/>
            <a:chExt cx="375507" cy="367925"/>
          </a:xfrm>
        </p:grpSpPr>
        <p:sp>
          <p:nvSpPr>
            <p:cNvPr id="10039" name="Google Shape;10039;p6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61"/>
          <p:cNvGrpSpPr/>
          <p:nvPr/>
        </p:nvGrpSpPr>
        <p:grpSpPr>
          <a:xfrm>
            <a:off x="7101317" y="2260655"/>
            <a:ext cx="367925" cy="352380"/>
            <a:chOff x="7101317" y="2441655"/>
            <a:chExt cx="367925" cy="352380"/>
          </a:xfrm>
        </p:grpSpPr>
        <p:sp>
          <p:nvSpPr>
            <p:cNvPr id="10043" name="Google Shape;10043;p6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61"/>
          <p:cNvGrpSpPr/>
          <p:nvPr/>
        </p:nvGrpSpPr>
        <p:grpSpPr>
          <a:xfrm>
            <a:off x="5756399" y="2253456"/>
            <a:ext cx="367925" cy="367161"/>
            <a:chOff x="5756399" y="2434456"/>
            <a:chExt cx="367925" cy="367161"/>
          </a:xfrm>
        </p:grpSpPr>
        <p:sp>
          <p:nvSpPr>
            <p:cNvPr id="10046" name="Google Shape;10046;p6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61"/>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1"/>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5" name="Google Shape;10055;p61"/>
          <p:cNvGrpSpPr/>
          <p:nvPr/>
        </p:nvGrpSpPr>
        <p:grpSpPr>
          <a:xfrm>
            <a:off x="7964906" y="2253073"/>
            <a:ext cx="373627" cy="367925"/>
            <a:chOff x="7964906" y="2434073"/>
            <a:chExt cx="373627" cy="367925"/>
          </a:xfrm>
        </p:grpSpPr>
        <p:sp>
          <p:nvSpPr>
            <p:cNvPr id="10056" name="Google Shape;10056;p6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61"/>
          <p:cNvGrpSpPr/>
          <p:nvPr/>
        </p:nvGrpSpPr>
        <p:grpSpPr>
          <a:xfrm>
            <a:off x="6194086" y="2256737"/>
            <a:ext cx="369837" cy="360471"/>
            <a:chOff x="6194086" y="2437737"/>
            <a:chExt cx="369837" cy="360471"/>
          </a:xfrm>
        </p:grpSpPr>
        <p:sp>
          <p:nvSpPr>
            <p:cNvPr id="10059" name="Google Shape;10059;p6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1" name="Google Shape;10061;p6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062" name="Google Shape;10062;p6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66"/>
        <p:cNvGrpSpPr/>
        <p:nvPr/>
      </p:nvGrpSpPr>
      <p:grpSpPr>
        <a:xfrm>
          <a:off x="0" y="0"/>
          <a:ext cx="0" cy="0"/>
          <a:chOff x="0" y="0"/>
          <a:chExt cx="0" cy="0"/>
        </a:xfrm>
      </p:grpSpPr>
      <p:grpSp>
        <p:nvGrpSpPr>
          <p:cNvPr id="10067" name="Google Shape;10067;p62"/>
          <p:cNvGrpSpPr/>
          <p:nvPr/>
        </p:nvGrpSpPr>
        <p:grpSpPr>
          <a:xfrm>
            <a:off x="3122257" y="1334344"/>
            <a:ext cx="294850" cy="349434"/>
            <a:chOff x="3122257" y="1508594"/>
            <a:chExt cx="294850" cy="349434"/>
          </a:xfrm>
        </p:grpSpPr>
        <p:sp>
          <p:nvSpPr>
            <p:cNvPr id="10068" name="Google Shape;10068;p6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62"/>
          <p:cNvGrpSpPr/>
          <p:nvPr/>
        </p:nvGrpSpPr>
        <p:grpSpPr>
          <a:xfrm>
            <a:off x="910723" y="1333962"/>
            <a:ext cx="251660" cy="350166"/>
            <a:chOff x="910723" y="1508212"/>
            <a:chExt cx="251660" cy="350166"/>
          </a:xfrm>
        </p:grpSpPr>
        <p:sp>
          <p:nvSpPr>
            <p:cNvPr id="10074" name="Google Shape;10074;p6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2"/>
          <p:cNvGrpSpPr/>
          <p:nvPr/>
        </p:nvGrpSpPr>
        <p:grpSpPr>
          <a:xfrm>
            <a:off x="1308631" y="1333580"/>
            <a:ext cx="350166" cy="350198"/>
            <a:chOff x="1308631" y="1507830"/>
            <a:chExt cx="350166" cy="350198"/>
          </a:xfrm>
        </p:grpSpPr>
        <p:sp>
          <p:nvSpPr>
            <p:cNvPr id="10092" name="Google Shape;10092;p6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62"/>
          <p:cNvGrpSpPr/>
          <p:nvPr/>
        </p:nvGrpSpPr>
        <p:grpSpPr>
          <a:xfrm>
            <a:off x="1756921" y="1335489"/>
            <a:ext cx="345997" cy="345997"/>
            <a:chOff x="1756921" y="1509739"/>
            <a:chExt cx="345997" cy="345997"/>
          </a:xfrm>
        </p:grpSpPr>
        <p:sp>
          <p:nvSpPr>
            <p:cNvPr id="10097" name="Google Shape;10097;p6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2"/>
          <p:cNvGrpSpPr/>
          <p:nvPr/>
        </p:nvGrpSpPr>
        <p:grpSpPr>
          <a:xfrm>
            <a:off x="2216956" y="1336253"/>
            <a:ext cx="318721" cy="345615"/>
            <a:chOff x="2216956" y="1510503"/>
            <a:chExt cx="318721" cy="345615"/>
          </a:xfrm>
        </p:grpSpPr>
        <p:sp>
          <p:nvSpPr>
            <p:cNvPr id="10115" name="Google Shape;10115;p6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62"/>
          <p:cNvGrpSpPr/>
          <p:nvPr/>
        </p:nvGrpSpPr>
        <p:grpSpPr>
          <a:xfrm>
            <a:off x="3988156" y="1394211"/>
            <a:ext cx="349052" cy="230049"/>
            <a:chOff x="3988156" y="1568461"/>
            <a:chExt cx="349052" cy="230049"/>
          </a:xfrm>
        </p:grpSpPr>
        <p:sp>
          <p:nvSpPr>
            <p:cNvPr id="10121" name="Google Shape;10121;p6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62"/>
          <p:cNvGrpSpPr/>
          <p:nvPr/>
        </p:nvGrpSpPr>
        <p:grpSpPr>
          <a:xfrm>
            <a:off x="2633037" y="1325623"/>
            <a:ext cx="379002" cy="366112"/>
            <a:chOff x="2633037" y="1499873"/>
            <a:chExt cx="379002" cy="366112"/>
          </a:xfrm>
        </p:grpSpPr>
        <p:sp>
          <p:nvSpPr>
            <p:cNvPr id="10129" name="Google Shape;10129;p6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62"/>
          <p:cNvGrpSpPr/>
          <p:nvPr/>
        </p:nvGrpSpPr>
        <p:grpSpPr>
          <a:xfrm>
            <a:off x="6675256" y="1341919"/>
            <a:ext cx="327823" cy="357009"/>
            <a:chOff x="6675256" y="1516169"/>
            <a:chExt cx="327823" cy="357009"/>
          </a:xfrm>
        </p:grpSpPr>
        <p:sp>
          <p:nvSpPr>
            <p:cNvPr id="10136" name="Google Shape;10136;p6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2"/>
          <p:cNvGrpSpPr/>
          <p:nvPr/>
        </p:nvGrpSpPr>
        <p:grpSpPr>
          <a:xfrm>
            <a:off x="8020159" y="1342301"/>
            <a:ext cx="300897" cy="356627"/>
            <a:chOff x="8020159" y="1516551"/>
            <a:chExt cx="300897" cy="356627"/>
          </a:xfrm>
        </p:grpSpPr>
        <p:sp>
          <p:nvSpPr>
            <p:cNvPr id="10146" name="Google Shape;10146;p6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62"/>
          <p:cNvGrpSpPr/>
          <p:nvPr/>
        </p:nvGrpSpPr>
        <p:grpSpPr>
          <a:xfrm>
            <a:off x="5377363" y="1341919"/>
            <a:ext cx="257357" cy="356627"/>
            <a:chOff x="5377363" y="1516169"/>
            <a:chExt cx="257357" cy="356627"/>
          </a:xfrm>
        </p:grpSpPr>
        <p:sp>
          <p:nvSpPr>
            <p:cNvPr id="10152" name="Google Shape;10152;p6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62"/>
          <p:cNvGrpSpPr/>
          <p:nvPr/>
        </p:nvGrpSpPr>
        <p:grpSpPr>
          <a:xfrm>
            <a:off x="4880567" y="1361620"/>
            <a:ext cx="356245" cy="317607"/>
            <a:chOff x="4880567" y="1535870"/>
            <a:chExt cx="356245" cy="317607"/>
          </a:xfrm>
        </p:grpSpPr>
        <p:sp>
          <p:nvSpPr>
            <p:cNvPr id="10170" name="Google Shape;10170;p6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62"/>
          <p:cNvGrpSpPr/>
          <p:nvPr/>
        </p:nvGrpSpPr>
        <p:grpSpPr>
          <a:xfrm>
            <a:off x="5771483" y="1341537"/>
            <a:ext cx="357359" cy="357391"/>
            <a:chOff x="5771483" y="1515787"/>
            <a:chExt cx="357359" cy="357391"/>
          </a:xfrm>
        </p:grpSpPr>
        <p:sp>
          <p:nvSpPr>
            <p:cNvPr id="10176" name="Google Shape;10176;p6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62"/>
          <p:cNvGrpSpPr/>
          <p:nvPr/>
        </p:nvGrpSpPr>
        <p:grpSpPr>
          <a:xfrm>
            <a:off x="7121669" y="1359360"/>
            <a:ext cx="321362" cy="321362"/>
            <a:chOff x="7121669" y="1533610"/>
            <a:chExt cx="321362" cy="321362"/>
          </a:xfrm>
        </p:grpSpPr>
        <p:sp>
          <p:nvSpPr>
            <p:cNvPr id="10181" name="Google Shape;10181;p6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2"/>
          <p:cNvGrpSpPr/>
          <p:nvPr/>
        </p:nvGrpSpPr>
        <p:grpSpPr>
          <a:xfrm>
            <a:off x="7562766" y="1340614"/>
            <a:ext cx="327059" cy="360192"/>
            <a:chOff x="7562766" y="1514864"/>
            <a:chExt cx="327059" cy="360192"/>
          </a:xfrm>
        </p:grpSpPr>
        <p:sp>
          <p:nvSpPr>
            <p:cNvPr id="10186" name="Google Shape;10186;p6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62"/>
          <p:cNvGrpSpPr/>
          <p:nvPr/>
        </p:nvGrpSpPr>
        <p:grpSpPr>
          <a:xfrm>
            <a:off x="6221229" y="1324423"/>
            <a:ext cx="361636" cy="362183"/>
            <a:chOff x="6259175" y="1559008"/>
            <a:chExt cx="271743" cy="272093"/>
          </a:xfrm>
        </p:grpSpPr>
        <p:sp>
          <p:nvSpPr>
            <p:cNvPr id="10191" name="Google Shape;10191;p6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62"/>
          <p:cNvGrpSpPr/>
          <p:nvPr/>
        </p:nvGrpSpPr>
        <p:grpSpPr>
          <a:xfrm>
            <a:off x="6671087" y="1835054"/>
            <a:ext cx="332757" cy="281833"/>
            <a:chOff x="6671087" y="2009304"/>
            <a:chExt cx="332757" cy="281833"/>
          </a:xfrm>
        </p:grpSpPr>
        <p:sp>
          <p:nvSpPr>
            <p:cNvPr id="10209" name="Google Shape;10209;p6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62"/>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62"/>
          <p:cNvGrpSpPr/>
          <p:nvPr/>
        </p:nvGrpSpPr>
        <p:grpSpPr>
          <a:xfrm>
            <a:off x="2201806" y="1802335"/>
            <a:ext cx="349784" cy="349434"/>
            <a:chOff x="2201806" y="1976585"/>
            <a:chExt cx="349784" cy="349434"/>
          </a:xfrm>
        </p:grpSpPr>
        <p:sp>
          <p:nvSpPr>
            <p:cNvPr id="10213" name="Google Shape;10213;p6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2"/>
          <p:cNvGrpSpPr/>
          <p:nvPr/>
        </p:nvGrpSpPr>
        <p:grpSpPr>
          <a:xfrm>
            <a:off x="3094217" y="1802335"/>
            <a:ext cx="350198" cy="350548"/>
            <a:chOff x="3094217" y="1976585"/>
            <a:chExt cx="350198" cy="350548"/>
          </a:xfrm>
        </p:grpSpPr>
        <p:sp>
          <p:nvSpPr>
            <p:cNvPr id="10218" name="Google Shape;10218;p6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62"/>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2" name="Google Shape;10232;p62"/>
          <p:cNvGrpSpPr/>
          <p:nvPr/>
        </p:nvGrpSpPr>
        <p:grpSpPr>
          <a:xfrm>
            <a:off x="3979435" y="1802335"/>
            <a:ext cx="345265" cy="349848"/>
            <a:chOff x="3979435" y="1976585"/>
            <a:chExt cx="345265" cy="349848"/>
          </a:xfrm>
        </p:grpSpPr>
        <p:sp>
          <p:nvSpPr>
            <p:cNvPr id="10233" name="Google Shape;10233;p6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62"/>
          <p:cNvGrpSpPr/>
          <p:nvPr/>
        </p:nvGrpSpPr>
        <p:grpSpPr>
          <a:xfrm>
            <a:off x="3541011" y="1334344"/>
            <a:ext cx="350166" cy="349434"/>
            <a:chOff x="3541011" y="1508594"/>
            <a:chExt cx="350166" cy="349434"/>
          </a:xfrm>
        </p:grpSpPr>
        <p:sp>
          <p:nvSpPr>
            <p:cNvPr id="10251" name="Google Shape;10251;p6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62"/>
          <p:cNvGrpSpPr/>
          <p:nvPr/>
        </p:nvGrpSpPr>
        <p:grpSpPr>
          <a:xfrm>
            <a:off x="3576626" y="1801571"/>
            <a:ext cx="284251" cy="351694"/>
            <a:chOff x="3576626" y="1975821"/>
            <a:chExt cx="284251" cy="351694"/>
          </a:xfrm>
        </p:grpSpPr>
        <p:sp>
          <p:nvSpPr>
            <p:cNvPr id="10265" name="Google Shape;10265;p6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62"/>
          <p:cNvGrpSpPr/>
          <p:nvPr/>
        </p:nvGrpSpPr>
        <p:grpSpPr>
          <a:xfrm>
            <a:off x="2722090" y="2715912"/>
            <a:ext cx="238770" cy="371841"/>
            <a:chOff x="2722090" y="2890162"/>
            <a:chExt cx="238770" cy="371841"/>
          </a:xfrm>
        </p:grpSpPr>
        <p:sp>
          <p:nvSpPr>
            <p:cNvPr id="10269" name="Google Shape;10269;p6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2" name="Google Shape;10272;p62"/>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62"/>
          <p:cNvGrpSpPr/>
          <p:nvPr/>
        </p:nvGrpSpPr>
        <p:grpSpPr>
          <a:xfrm>
            <a:off x="6216367" y="1795906"/>
            <a:ext cx="361147" cy="361147"/>
            <a:chOff x="6216367" y="1970156"/>
            <a:chExt cx="361147" cy="361147"/>
          </a:xfrm>
        </p:grpSpPr>
        <p:sp>
          <p:nvSpPr>
            <p:cNvPr id="10274" name="Google Shape;10274;p6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62"/>
          <p:cNvGrpSpPr/>
          <p:nvPr/>
        </p:nvGrpSpPr>
        <p:grpSpPr>
          <a:xfrm>
            <a:off x="1289311" y="2751972"/>
            <a:ext cx="408156" cy="299783"/>
            <a:chOff x="1289311" y="2926222"/>
            <a:chExt cx="408156" cy="299783"/>
          </a:xfrm>
        </p:grpSpPr>
        <p:sp>
          <p:nvSpPr>
            <p:cNvPr id="10279" name="Google Shape;10279;p6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62"/>
          <p:cNvGrpSpPr/>
          <p:nvPr/>
        </p:nvGrpSpPr>
        <p:grpSpPr>
          <a:xfrm>
            <a:off x="7978465" y="1795142"/>
            <a:ext cx="361147" cy="360797"/>
            <a:chOff x="7978465" y="1969392"/>
            <a:chExt cx="361147" cy="360797"/>
          </a:xfrm>
        </p:grpSpPr>
        <p:sp>
          <p:nvSpPr>
            <p:cNvPr id="10282" name="Google Shape;10282;p6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1" name="Google Shape;10291;p62"/>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2" name="Google Shape;10292;p62"/>
          <p:cNvGrpSpPr/>
          <p:nvPr/>
        </p:nvGrpSpPr>
        <p:grpSpPr>
          <a:xfrm>
            <a:off x="854261" y="2734563"/>
            <a:ext cx="377474" cy="335748"/>
            <a:chOff x="854261" y="2908813"/>
            <a:chExt cx="377474" cy="335748"/>
          </a:xfrm>
        </p:grpSpPr>
        <p:sp>
          <p:nvSpPr>
            <p:cNvPr id="10293" name="Google Shape;10293;p6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62"/>
          <p:cNvGrpSpPr/>
          <p:nvPr/>
        </p:nvGrpSpPr>
        <p:grpSpPr>
          <a:xfrm>
            <a:off x="1749728" y="2720527"/>
            <a:ext cx="386927" cy="363438"/>
            <a:chOff x="1749728" y="2894777"/>
            <a:chExt cx="386927" cy="363438"/>
          </a:xfrm>
        </p:grpSpPr>
        <p:sp>
          <p:nvSpPr>
            <p:cNvPr id="10299" name="Google Shape;10299;p6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62"/>
          <p:cNvGrpSpPr/>
          <p:nvPr/>
        </p:nvGrpSpPr>
        <p:grpSpPr>
          <a:xfrm>
            <a:off x="7098912" y="1795142"/>
            <a:ext cx="359651" cy="361560"/>
            <a:chOff x="7098912" y="1969392"/>
            <a:chExt cx="359651" cy="361560"/>
          </a:xfrm>
        </p:grpSpPr>
        <p:sp>
          <p:nvSpPr>
            <p:cNvPr id="10307" name="Google Shape;10307;p6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0" name="Google Shape;10320;p62"/>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1" name="Google Shape;10321;p62"/>
          <p:cNvGrpSpPr/>
          <p:nvPr/>
        </p:nvGrpSpPr>
        <p:grpSpPr>
          <a:xfrm>
            <a:off x="5352728" y="1815989"/>
            <a:ext cx="327091" cy="322508"/>
            <a:chOff x="5352728" y="1990239"/>
            <a:chExt cx="327091" cy="322508"/>
          </a:xfrm>
        </p:grpSpPr>
        <p:sp>
          <p:nvSpPr>
            <p:cNvPr id="10322" name="Google Shape;10322;p6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2"/>
          <p:cNvGrpSpPr/>
          <p:nvPr/>
        </p:nvGrpSpPr>
        <p:grpSpPr>
          <a:xfrm>
            <a:off x="7538896" y="1795906"/>
            <a:ext cx="361147" cy="361529"/>
            <a:chOff x="7538896" y="1970156"/>
            <a:chExt cx="361147" cy="361529"/>
          </a:xfrm>
        </p:grpSpPr>
        <p:sp>
          <p:nvSpPr>
            <p:cNvPr id="10326" name="Google Shape;10326;p6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62"/>
          <p:cNvGrpSpPr/>
          <p:nvPr/>
        </p:nvGrpSpPr>
        <p:grpSpPr>
          <a:xfrm>
            <a:off x="4896099" y="1796670"/>
            <a:ext cx="358155" cy="358123"/>
            <a:chOff x="4896099" y="1970920"/>
            <a:chExt cx="358155" cy="358123"/>
          </a:xfrm>
        </p:grpSpPr>
        <p:sp>
          <p:nvSpPr>
            <p:cNvPr id="10333" name="Google Shape;10333;p6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62"/>
          <p:cNvGrpSpPr/>
          <p:nvPr/>
        </p:nvGrpSpPr>
        <p:grpSpPr>
          <a:xfrm>
            <a:off x="4048787" y="2802769"/>
            <a:ext cx="283488" cy="198604"/>
            <a:chOff x="4048787" y="2977019"/>
            <a:chExt cx="283488" cy="198604"/>
          </a:xfrm>
        </p:grpSpPr>
        <p:sp>
          <p:nvSpPr>
            <p:cNvPr id="10337" name="Google Shape;10337;p6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2"/>
          <p:cNvGrpSpPr/>
          <p:nvPr/>
        </p:nvGrpSpPr>
        <p:grpSpPr>
          <a:xfrm>
            <a:off x="4054103" y="2255941"/>
            <a:ext cx="218687" cy="349052"/>
            <a:chOff x="4054103" y="2430191"/>
            <a:chExt cx="218687" cy="349052"/>
          </a:xfrm>
        </p:grpSpPr>
        <p:sp>
          <p:nvSpPr>
            <p:cNvPr id="10344" name="Google Shape;10344;p6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62"/>
          <p:cNvGrpSpPr/>
          <p:nvPr/>
        </p:nvGrpSpPr>
        <p:grpSpPr>
          <a:xfrm>
            <a:off x="2185128" y="2253299"/>
            <a:ext cx="382758" cy="356595"/>
            <a:chOff x="2185128" y="2427549"/>
            <a:chExt cx="382758" cy="356595"/>
          </a:xfrm>
        </p:grpSpPr>
        <p:sp>
          <p:nvSpPr>
            <p:cNvPr id="10347" name="Google Shape;10347;p6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62"/>
          <p:cNvGrpSpPr/>
          <p:nvPr/>
        </p:nvGrpSpPr>
        <p:grpSpPr>
          <a:xfrm>
            <a:off x="2656907" y="2265043"/>
            <a:ext cx="332757" cy="332343"/>
            <a:chOff x="2656907" y="2439293"/>
            <a:chExt cx="332757" cy="332343"/>
          </a:xfrm>
        </p:grpSpPr>
        <p:sp>
          <p:nvSpPr>
            <p:cNvPr id="10352" name="Google Shape;10352;p6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62"/>
          <p:cNvGrpSpPr/>
          <p:nvPr/>
        </p:nvGrpSpPr>
        <p:grpSpPr>
          <a:xfrm>
            <a:off x="1731523" y="2248366"/>
            <a:ext cx="399435" cy="365698"/>
            <a:chOff x="1731523" y="2422616"/>
            <a:chExt cx="399435" cy="365698"/>
          </a:xfrm>
        </p:grpSpPr>
        <p:sp>
          <p:nvSpPr>
            <p:cNvPr id="10360" name="Google Shape;10360;p6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62"/>
          <p:cNvGrpSpPr/>
          <p:nvPr/>
        </p:nvGrpSpPr>
        <p:grpSpPr>
          <a:xfrm>
            <a:off x="3097241" y="2259314"/>
            <a:ext cx="344883" cy="343387"/>
            <a:chOff x="3097241" y="2433564"/>
            <a:chExt cx="344883" cy="343387"/>
          </a:xfrm>
        </p:grpSpPr>
        <p:sp>
          <p:nvSpPr>
            <p:cNvPr id="10364" name="Google Shape;10364;p6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2"/>
          <p:cNvGrpSpPr/>
          <p:nvPr/>
        </p:nvGrpSpPr>
        <p:grpSpPr>
          <a:xfrm>
            <a:off x="1278299" y="2265043"/>
            <a:ext cx="410829" cy="332343"/>
            <a:chOff x="1278299" y="2439293"/>
            <a:chExt cx="410829" cy="332343"/>
          </a:xfrm>
        </p:grpSpPr>
        <p:sp>
          <p:nvSpPr>
            <p:cNvPr id="10374" name="Google Shape;10374;p6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62"/>
          <p:cNvGrpSpPr/>
          <p:nvPr/>
        </p:nvGrpSpPr>
        <p:grpSpPr>
          <a:xfrm>
            <a:off x="2661459" y="1840751"/>
            <a:ext cx="322508" cy="273494"/>
            <a:chOff x="2661459" y="2015001"/>
            <a:chExt cx="322508" cy="273494"/>
          </a:xfrm>
        </p:grpSpPr>
        <p:sp>
          <p:nvSpPr>
            <p:cNvPr id="10383" name="Google Shape;10383;p6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62"/>
          <p:cNvGrpSpPr/>
          <p:nvPr/>
        </p:nvGrpSpPr>
        <p:grpSpPr>
          <a:xfrm>
            <a:off x="870939" y="2265043"/>
            <a:ext cx="331993" cy="331993"/>
            <a:chOff x="870939" y="2439293"/>
            <a:chExt cx="331993" cy="331993"/>
          </a:xfrm>
        </p:grpSpPr>
        <p:sp>
          <p:nvSpPr>
            <p:cNvPr id="10386" name="Google Shape;10386;p6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62"/>
          <p:cNvGrpSpPr/>
          <p:nvPr/>
        </p:nvGrpSpPr>
        <p:grpSpPr>
          <a:xfrm>
            <a:off x="6644957" y="2282103"/>
            <a:ext cx="371395" cy="278904"/>
            <a:chOff x="6644957" y="2456353"/>
            <a:chExt cx="371395" cy="278904"/>
          </a:xfrm>
        </p:grpSpPr>
        <p:sp>
          <p:nvSpPr>
            <p:cNvPr id="10403" name="Google Shape;10403;p6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62"/>
          <p:cNvGrpSpPr/>
          <p:nvPr/>
        </p:nvGrpSpPr>
        <p:grpSpPr>
          <a:xfrm>
            <a:off x="5388757" y="2240409"/>
            <a:ext cx="260349" cy="362292"/>
            <a:chOff x="5388757" y="2414659"/>
            <a:chExt cx="260349" cy="362292"/>
          </a:xfrm>
        </p:grpSpPr>
        <p:sp>
          <p:nvSpPr>
            <p:cNvPr id="10409" name="Google Shape;10409;p6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2"/>
          <p:cNvGrpSpPr/>
          <p:nvPr/>
        </p:nvGrpSpPr>
        <p:grpSpPr>
          <a:xfrm>
            <a:off x="3567142" y="2731507"/>
            <a:ext cx="348288" cy="340331"/>
            <a:chOff x="3567142" y="2905757"/>
            <a:chExt cx="348288" cy="340331"/>
          </a:xfrm>
        </p:grpSpPr>
        <p:sp>
          <p:nvSpPr>
            <p:cNvPr id="10430" name="Google Shape;10430;p6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62"/>
          <p:cNvGrpSpPr/>
          <p:nvPr/>
        </p:nvGrpSpPr>
        <p:grpSpPr>
          <a:xfrm>
            <a:off x="870939" y="1801571"/>
            <a:ext cx="332375" cy="350071"/>
            <a:chOff x="870939" y="1975821"/>
            <a:chExt cx="332375" cy="350071"/>
          </a:xfrm>
        </p:grpSpPr>
        <p:sp>
          <p:nvSpPr>
            <p:cNvPr id="10436" name="Google Shape;10436;p6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2"/>
          <p:cNvGrpSpPr/>
          <p:nvPr/>
        </p:nvGrpSpPr>
        <p:grpSpPr>
          <a:xfrm>
            <a:off x="7967103" y="2240791"/>
            <a:ext cx="355863" cy="361911"/>
            <a:chOff x="7967103" y="2415041"/>
            <a:chExt cx="355863" cy="361911"/>
          </a:xfrm>
        </p:grpSpPr>
        <p:sp>
          <p:nvSpPr>
            <p:cNvPr id="10441" name="Google Shape;10441;p6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62"/>
          <p:cNvGrpSpPr/>
          <p:nvPr/>
        </p:nvGrpSpPr>
        <p:grpSpPr>
          <a:xfrm>
            <a:off x="7529411" y="2240409"/>
            <a:ext cx="355863" cy="362292"/>
            <a:chOff x="7529411" y="2414659"/>
            <a:chExt cx="355863" cy="362292"/>
          </a:xfrm>
        </p:grpSpPr>
        <p:sp>
          <p:nvSpPr>
            <p:cNvPr id="10453" name="Google Shape;10453;p6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62"/>
          <p:cNvGrpSpPr/>
          <p:nvPr/>
        </p:nvGrpSpPr>
        <p:grpSpPr>
          <a:xfrm>
            <a:off x="5733194" y="2257468"/>
            <a:ext cx="446826" cy="327059"/>
            <a:chOff x="5733194" y="2431718"/>
            <a:chExt cx="446826" cy="327059"/>
          </a:xfrm>
        </p:grpSpPr>
        <p:sp>
          <p:nvSpPr>
            <p:cNvPr id="10466" name="Google Shape;10466;p6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62"/>
          <p:cNvGrpSpPr/>
          <p:nvPr/>
        </p:nvGrpSpPr>
        <p:grpSpPr>
          <a:xfrm>
            <a:off x="4876780" y="2243814"/>
            <a:ext cx="407774" cy="356627"/>
            <a:chOff x="4876780" y="2418064"/>
            <a:chExt cx="407774" cy="356627"/>
          </a:xfrm>
        </p:grpSpPr>
        <p:sp>
          <p:nvSpPr>
            <p:cNvPr id="10470" name="Google Shape;10470;p6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2"/>
          <p:cNvGrpSpPr/>
          <p:nvPr/>
        </p:nvGrpSpPr>
        <p:grpSpPr>
          <a:xfrm>
            <a:off x="7070872" y="2236621"/>
            <a:ext cx="398321" cy="371013"/>
            <a:chOff x="7070872" y="2410871"/>
            <a:chExt cx="398321" cy="371013"/>
          </a:xfrm>
        </p:grpSpPr>
        <p:sp>
          <p:nvSpPr>
            <p:cNvPr id="10479" name="Google Shape;10479;p6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3" name="Google Shape;10483;p62"/>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4" name="Google Shape;10484;p62"/>
          <p:cNvGrpSpPr/>
          <p:nvPr/>
        </p:nvGrpSpPr>
        <p:grpSpPr>
          <a:xfrm>
            <a:off x="5318259" y="2807861"/>
            <a:ext cx="371013" cy="220787"/>
            <a:chOff x="5318259" y="2982111"/>
            <a:chExt cx="371013" cy="220787"/>
          </a:xfrm>
        </p:grpSpPr>
        <p:sp>
          <p:nvSpPr>
            <p:cNvPr id="10485" name="Google Shape;10485;p6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2"/>
          <p:cNvGrpSpPr/>
          <p:nvPr/>
        </p:nvGrpSpPr>
        <p:grpSpPr>
          <a:xfrm>
            <a:off x="7073928" y="2731507"/>
            <a:ext cx="371395" cy="371809"/>
            <a:chOff x="7073928" y="2905757"/>
            <a:chExt cx="371395" cy="371809"/>
          </a:xfrm>
        </p:grpSpPr>
        <p:sp>
          <p:nvSpPr>
            <p:cNvPr id="10494" name="Google Shape;10494;p6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62"/>
          <p:cNvGrpSpPr/>
          <p:nvPr/>
        </p:nvGrpSpPr>
        <p:grpSpPr>
          <a:xfrm>
            <a:off x="6188327" y="2781158"/>
            <a:ext cx="371395" cy="272857"/>
            <a:chOff x="6188327" y="2955408"/>
            <a:chExt cx="371395" cy="272857"/>
          </a:xfrm>
        </p:grpSpPr>
        <p:sp>
          <p:nvSpPr>
            <p:cNvPr id="10498" name="Google Shape;10498;p6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62"/>
          <p:cNvGrpSpPr/>
          <p:nvPr/>
        </p:nvGrpSpPr>
        <p:grpSpPr>
          <a:xfrm>
            <a:off x="7521454" y="2731889"/>
            <a:ext cx="359651" cy="371013"/>
            <a:chOff x="7521454" y="2906139"/>
            <a:chExt cx="359651" cy="371013"/>
          </a:xfrm>
        </p:grpSpPr>
        <p:sp>
          <p:nvSpPr>
            <p:cNvPr id="10501" name="Google Shape;10501;p6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62"/>
          <p:cNvGrpSpPr/>
          <p:nvPr/>
        </p:nvGrpSpPr>
        <p:grpSpPr>
          <a:xfrm>
            <a:off x="5782845" y="2732271"/>
            <a:ext cx="301661" cy="371013"/>
            <a:chOff x="5782845" y="2906521"/>
            <a:chExt cx="301661" cy="371013"/>
          </a:xfrm>
        </p:grpSpPr>
        <p:sp>
          <p:nvSpPr>
            <p:cNvPr id="10507" name="Google Shape;10507;p6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62"/>
          <p:cNvGrpSpPr/>
          <p:nvPr/>
        </p:nvGrpSpPr>
        <p:grpSpPr>
          <a:xfrm>
            <a:off x="3539102" y="2253299"/>
            <a:ext cx="355099" cy="355481"/>
            <a:chOff x="3539102" y="2427549"/>
            <a:chExt cx="355099" cy="355481"/>
          </a:xfrm>
        </p:grpSpPr>
        <p:sp>
          <p:nvSpPr>
            <p:cNvPr id="10511" name="Google Shape;10511;p6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2"/>
          <p:cNvGrpSpPr/>
          <p:nvPr/>
        </p:nvGrpSpPr>
        <p:grpSpPr>
          <a:xfrm>
            <a:off x="6630539" y="2743252"/>
            <a:ext cx="371777" cy="349434"/>
            <a:chOff x="6630539" y="2917502"/>
            <a:chExt cx="371777" cy="349434"/>
          </a:xfrm>
        </p:grpSpPr>
        <p:sp>
          <p:nvSpPr>
            <p:cNvPr id="10514" name="Google Shape;10514;p6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62"/>
          <p:cNvGrpSpPr/>
          <p:nvPr/>
        </p:nvGrpSpPr>
        <p:grpSpPr>
          <a:xfrm>
            <a:off x="2171474" y="3194979"/>
            <a:ext cx="408156" cy="343737"/>
            <a:chOff x="2171474" y="3369229"/>
            <a:chExt cx="408156" cy="343737"/>
          </a:xfrm>
        </p:grpSpPr>
        <p:sp>
          <p:nvSpPr>
            <p:cNvPr id="10522" name="Google Shape;10522;p6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2"/>
          <p:cNvGrpSpPr/>
          <p:nvPr/>
        </p:nvGrpSpPr>
        <p:grpSpPr>
          <a:xfrm>
            <a:off x="4891198" y="2750858"/>
            <a:ext cx="334634" cy="334634"/>
            <a:chOff x="4891198" y="2925108"/>
            <a:chExt cx="334634" cy="334634"/>
          </a:xfrm>
        </p:grpSpPr>
        <p:sp>
          <p:nvSpPr>
            <p:cNvPr id="10527" name="Google Shape;10527;p6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2"/>
          <p:cNvGrpSpPr/>
          <p:nvPr/>
        </p:nvGrpSpPr>
        <p:grpSpPr>
          <a:xfrm>
            <a:off x="7976174" y="2750858"/>
            <a:ext cx="334666" cy="334634"/>
            <a:chOff x="7976174" y="2925108"/>
            <a:chExt cx="334666" cy="334634"/>
          </a:xfrm>
        </p:grpSpPr>
        <p:sp>
          <p:nvSpPr>
            <p:cNvPr id="10536" name="Google Shape;10536;p6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2"/>
          <p:cNvGrpSpPr/>
          <p:nvPr/>
        </p:nvGrpSpPr>
        <p:grpSpPr>
          <a:xfrm>
            <a:off x="3091957" y="3199881"/>
            <a:ext cx="354717" cy="332757"/>
            <a:chOff x="3091957" y="3374131"/>
            <a:chExt cx="354717" cy="332757"/>
          </a:xfrm>
        </p:grpSpPr>
        <p:sp>
          <p:nvSpPr>
            <p:cNvPr id="10546" name="Google Shape;10546;p6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62"/>
          <p:cNvGrpSpPr/>
          <p:nvPr/>
        </p:nvGrpSpPr>
        <p:grpSpPr>
          <a:xfrm>
            <a:off x="3988156" y="3205960"/>
            <a:ext cx="353954" cy="318880"/>
            <a:chOff x="3988156" y="3380210"/>
            <a:chExt cx="353954" cy="318880"/>
          </a:xfrm>
        </p:grpSpPr>
        <p:sp>
          <p:nvSpPr>
            <p:cNvPr id="10553" name="Google Shape;10553;p6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2"/>
          <p:cNvGrpSpPr/>
          <p:nvPr/>
        </p:nvGrpSpPr>
        <p:grpSpPr>
          <a:xfrm>
            <a:off x="3541011" y="3193070"/>
            <a:ext cx="348257" cy="346188"/>
            <a:chOff x="3541011" y="3367320"/>
            <a:chExt cx="348257" cy="346188"/>
          </a:xfrm>
        </p:grpSpPr>
        <p:sp>
          <p:nvSpPr>
            <p:cNvPr id="10559" name="Google Shape;10559;p6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62"/>
          <p:cNvGrpSpPr/>
          <p:nvPr/>
        </p:nvGrpSpPr>
        <p:grpSpPr>
          <a:xfrm>
            <a:off x="1314678" y="3183967"/>
            <a:ext cx="334666" cy="365348"/>
            <a:chOff x="1314678" y="3358217"/>
            <a:chExt cx="334666" cy="365348"/>
          </a:xfrm>
        </p:grpSpPr>
        <p:sp>
          <p:nvSpPr>
            <p:cNvPr id="10564" name="Google Shape;10564;p6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62"/>
          <p:cNvGrpSpPr/>
          <p:nvPr/>
        </p:nvGrpSpPr>
        <p:grpSpPr>
          <a:xfrm>
            <a:off x="1748582" y="3198385"/>
            <a:ext cx="359269" cy="335780"/>
            <a:chOff x="1748582" y="3372635"/>
            <a:chExt cx="359269" cy="335780"/>
          </a:xfrm>
        </p:grpSpPr>
        <p:sp>
          <p:nvSpPr>
            <p:cNvPr id="10570" name="Google Shape;10570;p6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1" name="Google Shape;10571;p62"/>
            <p:cNvGrpSpPr/>
            <p:nvPr/>
          </p:nvGrpSpPr>
          <p:grpSpPr>
            <a:xfrm>
              <a:off x="1748582" y="3372635"/>
              <a:ext cx="333520" cy="335780"/>
              <a:chOff x="1748582" y="3372635"/>
              <a:chExt cx="333520" cy="335780"/>
            </a:xfrm>
          </p:grpSpPr>
          <p:sp>
            <p:nvSpPr>
              <p:cNvPr id="10572" name="Google Shape;10572;p6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75" name="Google Shape;10575;p62"/>
          <p:cNvGrpSpPr/>
          <p:nvPr/>
        </p:nvGrpSpPr>
        <p:grpSpPr>
          <a:xfrm>
            <a:off x="2640993" y="3183585"/>
            <a:ext cx="365348" cy="364966"/>
            <a:chOff x="2640993" y="3357835"/>
            <a:chExt cx="365348" cy="364966"/>
          </a:xfrm>
        </p:grpSpPr>
        <p:sp>
          <p:nvSpPr>
            <p:cNvPr id="10576" name="Google Shape;10576;p6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62"/>
          <p:cNvGrpSpPr/>
          <p:nvPr/>
        </p:nvGrpSpPr>
        <p:grpSpPr>
          <a:xfrm>
            <a:off x="4886264" y="3191924"/>
            <a:ext cx="350548" cy="350198"/>
            <a:chOff x="4886264" y="3366174"/>
            <a:chExt cx="350548" cy="350198"/>
          </a:xfrm>
        </p:grpSpPr>
        <p:sp>
          <p:nvSpPr>
            <p:cNvPr id="10587" name="Google Shape;10587;p6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62"/>
          <p:cNvGrpSpPr/>
          <p:nvPr/>
        </p:nvGrpSpPr>
        <p:grpSpPr>
          <a:xfrm>
            <a:off x="5331913" y="3239697"/>
            <a:ext cx="347143" cy="254684"/>
            <a:chOff x="5331913" y="3413947"/>
            <a:chExt cx="347143" cy="254684"/>
          </a:xfrm>
        </p:grpSpPr>
        <p:sp>
          <p:nvSpPr>
            <p:cNvPr id="10601" name="Google Shape;10601;p6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62"/>
          <p:cNvGrpSpPr/>
          <p:nvPr/>
        </p:nvGrpSpPr>
        <p:grpSpPr>
          <a:xfrm>
            <a:off x="5776798" y="3235528"/>
            <a:ext cx="346379" cy="264518"/>
            <a:chOff x="5776798" y="3409778"/>
            <a:chExt cx="346379" cy="264518"/>
          </a:xfrm>
        </p:grpSpPr>
        <p:sp>
          <p:nvSpPr>
            <p:cNvPr id="10608" name="Google Shape;10608;p6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62"/>
          <p:cNvGrpSpPr/>
          <p:nvPr/>
        </p:nvGrpSpPr>
        <p:grpSpPr>
          <a:xfrm>
            <a:off x="7108015" y="3222255"/>
            <a:ext cx="344883" cy="290299"/>
            <a:chOff x="7108015" y="3396505"/>
            <a:chExt cx="344883" cy="290299"/>
          </a:xfrm>
        </p:grpSpPr>
        <p:sp>
          <p:nvSpPr>
            <p:cNvPr id="10615" name="Google Shape;10615;p6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62"/>
          <p:cNvGrpSpPr/>
          <p:nvPr/>
        </p:nvGrpSpPr>
        <p:grpSpPr>
          <a:xfrm>
            <a:off x="7551754" y="3216558"/>
            <a:ext cx="344883" cy="301311"/>
            <a:chOff x="7551754" y="3390808"/>
            <a:chExt cx="344883" cy="301311"/>
          </a:xfrm>
        </p:grpSpPr>
        <p:sp>
          <p:nvSpPr>
            <p:cNvPr id="10620" name="Google Shape;10620;p6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62"/>
          <p:cNvGrpSpPr/>
          <p:nvPr/>
        </p:nvGrpSpPr>
        <p:grpSpPr>
          <a:xfrm>
            <a:off x="6707084" y="3213153"/>
            <a:ext cx="261145" cy="308504"/>
            <a:chOff x="6707084" y="3387403"/>
            <a:chExt cx="261145" cy="308504"/>
          </a:xfrm>
        </p:grpSpPr>
        <p:sp>
          <p:nvSpPr>
            <p:cNvPr id="10632" name="Google Shape;10632;p6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2"/>
          <p:cNvGrpSpPr/>
          <p:nvPr/>
        </p:nvGrpSpPr>
        <p:grpSpPr>
          <a:xfrm>
            <a:off x="848978" y="4123387"/>
            <a:ext cx="377824" cy="324418"/>
            <a:chOff x="848978" y="4297637"/>
            <a:chExt cx="377824" cy="324418"/>
          </a:xfrm>
        </p:grpSpPr>
        <p:sp>
          <p:nvSpPr>
            <p:cNvPr id="10637" name="Google Shape;10637;p6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2"/>
          <p:cNvGrpSpPr/>
          <p:nvPr/>
        </p:nvGrpSpPr>
        <p:grpSpPr>
          <a:xfrm>
            <a:off x="1754279" y="4112343"/>
            <a:ext cx="351439" cy="345965"/>
            <a:chOff x="1754279" y="4286593"/>
            <a:chExt cx="351439" cy="345965"/>
          </a:xfrm>
        </p:grpSpPr>
        <p:sp>
          <p:nvSpPr>
            <p:cNvPr id="10640" name="Google Shape;10640;p6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62"/>
          <p:cNvGrpSpPr/>
          <p:nvPr/>
        </p:nvGrpSpPr>
        <p:grpSpPr>
          <a:xfrm>
            <a:off x="3996113" y="4116926"/>
            <a:ext cx="336512" cy="335048"/>
            <a:chOff x="3996113" y="4291176"/>
            <a:chExt cx="336512" cy="335048"/>
          </a:xfrm>
        </p:grpSpPr>
        <p:sp>
          <p:nvSpPr>
            <p:cNvPr id="10646" name="Google Shape;10646;p6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9" name="Google Shape;10649;p62"/>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0" name="Google Shape;10650;p62"/>
          <p:cNvGrpSpPr/>
          <p:nvPr/>
        </p:nvGrpSpPr>
        <p:grpSpPr>
          <a:xfrm>
            <a:off x="2179081" y="4111261"/>
            <a:ext cx="397525" cy="348670"/>
            <a:chOff x="2179081" y="4285511"/>
            <a:chExt cx="397525" cy="348670"/>
          </a:xfrm>
        </p:grpSpPr>
        <p:sp>
          <p:nvSpPr>
            <p:cNvPr id="10651" name="Google Shape;10651;p6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2"/>
          <p:cNvGrpSpPr/>
          <p:nvPr/>
        </p:nvGrpSpPr>
        <p:grpSpPr>
          <a:xfrm>
            <a:off x="3584201" y="4120746"/>
            <a:ext cx="267574" cy="329415"/>
            <a:chOff x="3584201" y="4294996"/>
            <a:chExt cx="267574" cy="329415"/>
          </a:xfrm>
        </p:grpSpPr>
        <p:sp>
          <p:nvSpPr>
            <p:cNvPr id="10654" name="Google Shape;10654;p6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62"/>
          <p:cNvGrpSpPr/>
          <p:nvPr/>
        </p:nvGrpSpPr>
        <p:grpSpPr>
          <a:xfrm>
            <a:off x="3082855" y="4121478"/>
            <a:ext cx="375946" cy="327823"/>
            <a:chOff x="3082855" y="4295728"/>
            <a:chExt cx="375946" cy="327823"/>
          </a:xfrm>
        </p:grpSpPr>
        <p:sp>
          <p:nvSpPr>
            <p:cNvPr id="10659" name="Google Shape;10659;p6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62"/>
          <p:cNvGrpSpPr/>
          <p:nvPr/>
        </p:nvGrpSpPr>
        <p:grpSpPr>
          <a:xfrm>
            <a:off x="2749016" y="4116926"/>
            <a:ext cx="150831" cy="336926"/>
            <a:chOff x="2749016" y="4291176"/>
            <a:chExt cx="150831" cy="336926"/>
          </a:xfrm>
        </p:grpSpPr>
        <p:sp>
          <p:nvSpPr>
            <p:cNvPr id="10671" name="Google Shape;10671;p6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2"/>
          <p:cNvGrpSpPr/>
          <p:nvPr/>
        </p:nvGrpSpPr>
        <p:grpSpPr>
          <a:xfrm>
            <a:off x="7127716" y="4105182"/>
            <a:ext cx="248254" cy="361942"/>
            <a:chOff x="7127716" y="4279432"/>
            <a:chExt cx="248254" cy="361942"/>
          </a:xfrm>
        </p:grpSpPr>
        <p:sp>
          <p:nvSpPr>
            <p:cNvPr id="10676" name="Google Shape;10676;p6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62"/>
          <p:cNvGrpSpPr/>
          <p:nvPr/>
        </p:nvGrpSpPr>
        <p:grpSpPr>
          <a:xfrm>
            <a:off x="7565408" y="4105182"/>
            <a:ext cx="248255" cy="361942"/>
            <a:chOff x="7565408" y="4279432"/>
            <a:chExt cx="248255" cy="361942"/>
          </a:xfrm>
        </p:grpSpPr>
        <p:sp>
          <p:nvSpPr>
            <p:cNvPr id="10686" name="Google Shape;10686;p6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62"/>
          <p:cNvGrpSpPr/>
          <p:nvPr/>
        </p:nvGrpSpPr>
        <p:grpSpPr>
          <a:xfrm>
            <a:off x="6264109" y="4105182"/>
            <a:ext cx="225498" cy="361560"/>
            <a:chOff x="6264109" y="4279432"/>
            <a:chExt cx="225498" cy="361560"/>
          </a:xfrm>
        </p:grpSpPr>
        <p:sp>
          <p:nvSpPr>
            <p:cNvPr id="10695" name="Google Shape;10695;p6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62"/>
          <p:cNvGrpSpPr/>
          <p:nvPr/>
        </p:nvGrpSpPr>
        <p:grpSpPr>
          <a:xfrm>
            <a:off x="7929578" y="4110115"/>
            <a:ext cx="395266" cy="351312"/>
            <a:chOff x="7929578" y="4284365"/>
            <a:chExt cx="395266" cy="351312"/>
          </a:xfrm>
        </p:grpSpPr>
        <p:sp>
          <p:nvSpPr>
            <p:cNvPr id="10698" name="Google Shape;10698;p6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62"/>
          <p:cNvGrpSpPr/>
          <p:nvPr/>
        </p:nvGrpSpPr>
        <p:grpSpPr>
          <a:xfrm>
            <a:off x="6595502" y="4149527"/>
            <a:ext cx="426315" cy="332826"/>
            <a:chOff x="6639652" y="4323777"/>
            <a:chExt cx="426315" cy="332826"/>
          </a:xfrm>
        </p:grpSpPr>
        <p:sp>
          <p:nvSpPr>
            <p:cNvPr id="10703" name="Google Shape;10703;p6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62"/>
          <p:cNvGrpSpPr/>
          <p:nvPr/>
        </p:nvGrpSpPr>
        <p:grpSpPr>
          <a:xfrm>
            <a:off x="5357662" y="4123387"/>
            <a:ext cx="287275" cy="326296"/>
            <a:chOff x="5357662" y="4297637"/>
            <a:chExt cx="287275" cy="326296"/>
          </a:xfrm>
        </p:grpSpPr>
        <p:sp>
          <p:nvSpPr>
            <p:cNvPr id="10714" name="Google Shape;10714;p6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62"/>
          <p:cNvGrpSpPr/>
          <p:nvPr/>
        </p:nvGrpSpPr>
        <p:grpSpPr>
          <a:xfrm>
            <a:off x="5774124" y="4120300"/>
            <a:ext cx="331611" cy="331674"/>
            <a:chOff x="5774124" y="4294550"/>
            <a:chExt cx="331611" cy="331674"/>
          </a:xfrm>
        </p:grpSpPr>
        <p:sp>
          <p:nvSpPr>
            <p:cNvPr id="10720" name="Google Shape;10720;p6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62"/>
          <p:cNvGrpSpPr/>
          <p:nvPr/>
        </p:nvGrpSpPr>
        <p:grpSpPr>
          <a:xfrm>
            <a:off x="4890434" y="4113139"/>
            <a:ext cx="345997" cy="346029"/>
            <a:chOff x="4890434" y="4287389"/>
            <a:chExt cx="345997" cy="346029"/>
          </a:xfrm>
        </p:grpSpPr>
        <p:sp>
          <p:nvSpPr>
            <p:cNvPr id="10723" name="Google Shape;10723;p6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2"/>
          <p:cNvGrpSpPr/>
          <p:nvPr/>
        </p:nvGrpSpPr>
        <p:grpSpPr>
          <a:xfrm>
            <a:off x="2165809" y="3636809"/>
            <a:ext cx="422542" cy="342973"/>
            <a:chOff x="2165809" y="3811059"/>
            <a:chExt cx="422542" cy="342973"/>
          </a:xfrm>
        </p:grpSpPr>
        <p:sp>
          <p:nvSpPr>
            <p:cNvPr id="10731" name="Google Shape;10731;p6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9" name="Google Shape;10749;p62"/>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0" name="Google Shape;10750;p62"/>
          <p:cNvGrpSpPr/>
          <p:nvPr/>
        </p:nvGrpSpPr>
        <p:grpSpPr>
          <a:xfrm>
            <a:off x="903530" y="3631875"/>
            <a:ext cx="264550" cy="353222"/>
            <a:chOff x="903530" y="3806125"/>
            <a:chExt cx="264550" cy="353222"/>
          </a:xfrm>
        </p:grpSpPr>
        <p:sp>
          <p:nvSpPr>
            <p:cNvPr id="10751" name="Google Shape;10751;p6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62"/>
          <p:cNvGrpSpPr/>
          <p:nvPr/>
        </p:nvGrpSpPr>
        <p:grpSpPr>
          <a:xfrm>
            <a:off x="850092" y="3178684"/>
            <a:ext cx="369517" cy="375660"/>
            <a:chOff x="850092" y="3352934"/>
            <a:chExt cx="369517" cy="375660"/>
          </a:xfrm>
        </p:grpSpPr>
        <p:sp>
          <p:nvSpPr>
            <p:cNvPr id="10756" name="Google Shape;10756;p6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62"/>
          <p:cNvGrpSpPr/>
          <p:nvPr/>
        </p:nvGrpSpPr>
        <p:grpSpPr>
          <a:xfrm>
            <a:off x="2611458" y="3642124"/>
            <a:ext cx="426329" cy="332375"/>
            <a:chOff x="2611458" y="3816374"/>
            <a:chExt cx="426329" cy="332375"/>
          </a:xfrm>
        </p:grpSpPr>
        <p:sp>
          <p:nvSpPr>
            <p:cNvPr id="10762" name="Google Shape;10762;p6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2" name="Google Shape;10772;p62"/>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3" name="Google Shape;10773;p62"/>
          <p:cNvGrpSpPr/>
          <p:nvPr/>
        </p:nvGrpSpPr>
        <p:grpSpPr>
          <a:xfrm>
            <a:off x="4019984" y="3631143"/>
            <a:ext cx="293704" cy="353954"/>
            <a:chOff x="4019984" y="3805393"/>
            <a:chExt cx="293704" cy="353954"/>
          </a:xfrm>
        </p:grpSpPr>
        <p:sp>
          <p:nvSpPr>
            <p:cNvPr id="10774" name="Google Shape;10774;p6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2"/>
          <p:cNvGrpSpPr/>
          <p:nvPr/>
        </p:nvGrpSpPr>
        <p:grpSpPr>
          <a:xfrm>
            <a:off x="8006505" y="3215794"/>
            <a:ext cx="323654" cy="303189"/>
            <a:chOff x="8006505" y="3390044"/>
            <a:chExt cx="323654" cy="303189"/>
          </a:xfrm>
        </p:grpSpPr>
        <p:sp>
          <p:nvSpPr>
            <p:cNvPr id="10777" name="Google Shape;10777;p6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2"/>
          <p:cNvGrpSpPr/>
          <p:nvPr/>
        </p:nvGrpSpPr>
        <p:grpSpPr>
          <a:xfrm>
            <a:off x="1299146" y="3632257"/>
            <a:ext cx="367990" cy="351312"/>
            <a:chOff x="1299146" y="3806507"/>
            <a:chExt cx="367990" cy="351312"/>
          </a:xfrm>
        </p:grpSpPr>
        <p:sp>
          <p:nvSpPr>
            <p:cNvPr id="10784" name="Google Shape;10784;p6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6" name="Google Shape;10786;p62"/>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7" name="Google Shape;10787;p62"/>
          <p:cNvGrpSpPr/>
          <p:nvPr/>
        </p:nvGrpSpPr>
        <p:grpSpPr>
          <a:xfrm>
            <a:off x="7550258" y="3658420"/>
            <a:ext cx="371395" cy="301279"/>
            <a:chOff x="7550258" y="3832670"/>
            <a:chExt cx="371395" cy="301279"/>
          </a:xfrm>
        </p:grpSpPr>
        <p:sp>
          <p:nvSpPr>
            <p:cNvPr id="10788" name="Google Shape;10788;p6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6" name="Google Shape;10806;p62"/>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7" name="Google Shape;10807;p62"/>
          <p:cNvGrpSpPr/>
          <p:nvPr/>
        </p:nvGrpSpPr>
        <p:grpSpPr>
          <a:xfrm>
            <a:off x="6659725" y="3633785"/>
            <a:ext cx="367608" cy="350548"/>
            <a:chOff x="6659725" y="3808035"/>
            <a:chExt cx="367608" cy="350548"/>
          </a:xfrm>
        </p:grpSpPr>
        <p:sp>
          <p:nvSpPr>
            <p:cNvPr id="10808" name="Google Shape;10808;p6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62"/>
          <p:cNvGrpSpPr/>
          <p:nvPr/>
        </p:nvGrpSpPr>
        <p:grpSpPr>
          <a:xfrm>
            <a:off x="6219391" y="3642506"/>
            <a:ext cx="356627" cy="334252"/>
            <a:chOff x="6219391" y="3816756"/>
            <a:chExt cx="356627" cy="334252"/>
          </a:xfrm>
        </p:grpSpPr>
        <p:sp>
          <p:nvSpPr>
            <p:cNvPr id="10811" name="Google Shape;10811;p6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2"/>
          <p:cNvGrpSpPr/>
          <p:nvPr/>
        </p:nvGrpSpPr>
        <p:grpSpPr>
          <a:xfrm>
            <a:off x="5778676" y="3652722"/>
            <a:ext cx="349052" cy="313055"/>
            <a:chOff x="5778676" y="3826972"/>
            <a:chExt cx="349052" cy="313055"/>
          </a:xfrm>
        </p:grpSpPr>
        <p:sp>
          <p:nvSpPr>
            <p:cNvPr id="10816" name="Google Shape;10816;p6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62"/>
          <p:cNvGrpSpPr/>
          <p:nvPr/>
        </p:nvGrpSpPr>
        <p:grpSpPr>
          <a:xfrm>
            <a:off x="5355784" y="3660297"/>
            <a:ext cx="299019" cy="297905"/>
            <a:chOff x="5355784" y="3834547"/>
            <a:chExt cx="299019" cy="297905"/>
          </a:xfrm>
        </p:grpSpPr>
        <p:sp>
          <p:nvSpPr>
            <p:cNvPr id="10822" name="Google Shape;10822;p6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62"/>
          <p:cNvGrpSpPr/>
          <p:nvPr/>
        </p:nvGrpSpPr>
        <p:grpSpPr>
          <a:xfrm>
            <a:off x="8036455" y="3633021"/>
            <a:ext cx="292176" cy="353985"/>
            <a:chOff x="8036455" y="3807271"/>
            <a:chExt cx="292176" cy="353985"/>
          </a:xfrm>
        </p:grpSpPr>
        <p:sp>
          <p:nvSpPr>
            <p:cNvPr id="10827" name="Google Shape;10827;p6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9" name="Google Shape;10829;p6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830" name="Google Shape;10830;p6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831" name="Google Shape;10831;p62"/>
          <p:cNvGrpSpPr/>
          <p:nvPr/>
        </p:nvGrpSpPr>
        <p:grpSpPr>
          <a:xfrm>
            <a:off x="4874902" y="3634549"/>
            <a:ext cx="345615" cy="350835"/>
            <a:chOff x="4874902" y="3808799"/>
            <a:chExt cx="345615" cy="350835"/>
          </a:xfrm>
        </p:grpSpPr>
        <p:sp>
          <p:nvSpPr>
            <p:cNvPr id="10832" name="Google Shape;10832;p6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62"/>
          <p:cNvGrpSpPr/>
          <p:nvPr/>
        </p:nvGrpSpPr>
        <p:grpSpPr>
          <a:xfrm>
            <a:off x="3095745" y="3631143"/>
            <a:ext cx="352840" cy="354717"/>
            <a:chOff x="3095745" y="3805393"/>
            <a:chExt cx="352840" cy="354717"/>
          </a:xfrm>
        </p:grpSpPr>
        <p:sp>
          <p:nvSpPr>
            <p:cNvPr id="10850" name="Google Shape;10850;p6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59"/>
        <p:cNvGrpSpPr/>
        <p:nvPr/>
      </p:nvGrpSpPr>
      <p:grpSpPr>
        <a:xfrm>
          <a:off x="0" y="0"/>
          <a:ext cx="0" cy="0"/>
          <a:chOff x="0" y="0"/>
          <a:chExt cx="0" cy="0"/>
        </a:xfrm>
      </p:grpSpPr>
      <p:grpSp>
        <p:nvGrpSpPr>
          <p:cNvPr id="10860" name="Google Shape;10860;p63"/>
          <p:cNvGrpSpPr/>
          <p:nvPr/>
        </p:nvGrpSpPr>
        <p:grpSpPr>
          <a:xfrm>
            <a:off x="2704005" y="4083381"/>
            <a:ext cx="342144" cy="362704"/>
            <a:chOff x="2704005" y="4258781"/>
            <a:chExt cx="342144" cy="362704"/>
          </a:xfrm>
        </p:grpSpPr>
        <p:sp>
          <p:nvSpPr>
            <p:cNvPr id="10861" name="Google Shape;10861;p6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63"/>
          <p:cNvGrpSpPr/>
          <p:nvPr/>
        </p:nvGrpSpPr>
        <p:grpSpPr>
          <a:xfrm>
            <a:off x="2157462" y="4083096"/>
            <a:ext cx="347435" cy="363370"/>
            <a:chOff x="2157462" y="4258496"/>
            <a:chExt cx="347435" cy="363370"/>
          </a:xfrm>
        </p:grpSpPr>
        <p:sp>
          <p:nvSpPr>
            <p:cNvPr id="10869" name="Google Shape;10869;p6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3"/>
          <p:cNvGrpSpPr/>
          <p:nvPr/>
        </p:nvGrpSpPr>
        <p:grpSpPr>
          <a:xfrm>
            <a:off x="4010963" y="3588381"/>
            <a:ext cx="343665" cy="363211"/>
            <a:chOff x="4010963" y="3763781"/>
            <a:chExt cx="343665" cy="363211"/>
          </a:xfrm>
        </p:grpSpPr>
        <p:sp>
          <p:nvSpPr>
            <p:cNvPr id="10873" name="Google Shape;10873;p6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63"/>
          <p:cNvGrpSpPr/>
          <p:nvPr/>
        </p:nvGrpSpPr>
        <p:grpSpPr>
          <a:xfrm>
            <a:off x="2214042" y="3635109"/>
            <a:ext cx="368153" cy="311193"/>
            <a:chOff x="2214042" y="3810509"/>
            <a:chExt cx="368153" cy="311193"/>
          </a:xfrm>
        </p:grpSpPr>
        <p:sp>
          <p:nvSpPr>
            <p:cNvPr id="10879" name="Google Shape;10879;p6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63"/>
          <p:cNvGrpSpPr/>
          <p:nvPr/>
        </p:nvGrpSpPr>
        <p:grpSpPr>
          <a:xfrm>
            <a:off x="1797413" y="3606819"/>
            <a:ext cx="367805" cy="367773"/>
            <a:chOff x="1768938" y="3782219"/>
            <a:chExt cx="367805" cy="367773"/>
          </a:xfrm>
        </p:grpSpPr>
        <p:sp>
          <p:nvSpPr>
            <p:cNvPr id="10882" name="Google Shape;10882;p6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63"/>
          <p:cNvGrpSpPr/>
          <p:nvPr/>
        </p:nvGrpSpPr>
        <p:grpSpPr>
          <a:xfrm>
            <a:off x="2681385" y="3623039"/>
            <a:ext cx="325544" cy="327413"/>
            <a:chOff x="2681385" y="3798439"/>
            <a:chExt cx="325544" cy="327413"/>
          </a:xfrm>
        </p:grpSpPr>
        <p:sp>
          <p:nvSpPr>
            <p:cNvPr id="10888" name="Google Shape;10888;p6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63"/>
          <p:cNvGrpSpPr/>
          <p:nvPr/>
        </p:nvGrpSpPr>
        <p:grpSpPr>
          <a:xfrm>
            <a:off x="6243928" y="4088102"/>
            <a:ext cx="274254" cy="350824"/>
            <a:chOff x="6243928" y="4263502"/>
            <a:chExt cx="274254" cy="350824"/>
          </a:xfrm>
        </p:grpSpPr>
        <p:sp>
          <p:nvSpPr>
            <p:cNvPr id="10896" name="Google Shape;10896;p6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3"/>
          <p:cNvGrpSpPr/>
          <p:nvPr/>
        </p:nvGrpSpPr>
        <p:grpSpPr>
          <a:xfrm>
            <a:off x="3560600" y="3587938"/>
            <a:ext cx="352345" cy="363655"/>
            <a:chOff x="3560600" y="3763338"/>
            <a:chExt cx="352345" cy="363655"/>
          </a:xfrm>
        </p:grpSpPr>
        <p:sp>
          <p:nvSpPr>
            <p:cNvPr id="10905" name="Google Shape;10905;p6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63"/>
          <p:cNvGrpSpPr/>
          <p:nvPr/>
        </p:nvGrpSpPr>
        <p:grpSpPr>
          <a:xfrm>
            <a:off x="5790556" y="4085852"/>
            <a:ext cx="279513" cy="356083"/>
            <a:chOff x="5790556" y="4261252"/>
            <a:chExt cx="279513" cy="356083"/>
          </a:xfrm>
        </p:grpSpPr>
        <p:sp>
          <p:nvSpPr>
            <p:cNvPr id="10909" name="Google Shape;10909;p6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63"/>
          <p:cNvGrpSpPr/>
          <p:nvPr/>
        </p:nvGrpSpPr>
        <p:grpSpPr>
          <a:xfrm>
            <a:off x="5341333" y="4085852"/>
            <a:ext cx="278752" cy="356463"/>
            <a:chOff x="5341333" y="4261252"/>
            <a:chExt cx="278752" cy="356463"/>
          </a:xfrm>
        </p:grpSpPr>
        <p:sp>
          <p:nvSpPr>
            <p:cNvPr id="10917" name="Google Shape;10917;p6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4" name="Google Shape;10924;p63"/>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5" name="Google Shape;10925;p63"/>
          <p:cNvGrpSpPr/>
          <p:nvPr/>
        </p:nvGrpSpPr>
        <p:grpSpPr>
          <a:xfrm>
            <a:off x="3103646" y="3590676"/>
            <a:ext cx="360233" cy="362451"/>
            <a:chOff x="3107608" y="3763401"/>
            <a:chExt cx="360233" cy="362451"/>
          </a:xfrm>
        </p:grpSpPr>
        <p:sp>
          <p:nvSpPr>
            <p:cNvPr id="10926" name="Google Shape;10926;p6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3"/>
          <p:cNvGrpSpPr/>
          <p:nvPr/>
        </p:nvGrpSpPr>
        <p:grpSpPr>
          <a:xfrm>
            <a:off x="889343" y="3625827"/>
            <a:ext cx="351585" cy="339705"/>
            <a:chOff x="889343" y="3801227"/>
            <a:chExt cx="351585" cy="339705"/>
          </a:xfrm>
        </p:grpSpPr>
        <p:sp>
          <p:nvSpPr>
            <p:cNvPr id="10930" name="Google Shape;10930;p6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63"/>
          <p:cNvGrpSpPr/>
          <p:nvPr/>
        </p:nvGrpSpPr>
        <p:grpSpPr>
          <a:xfrm>
            <a:off x="4896609" y="4085472"/>
            <a:ext cx="278784" cy="355323"/>
            <a:chOff x="4896609" y="4260872"/>
            <a:chExt cx="278784" cy="355323"/>
          </a:xfrm>
        </p:grpSpPr>
        <p:sp>
          <p:nvSpPr>
            <p:cNvPr id="10936" name="Google Shape;10936;p6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63"/>
          <p:cNvGrpSpPr/>
          <p:nvPr/>
        </p:nvGrpSpPr>
        <p:grpSpPr>
          <a:xfrm>
            <a:off x="7598438" y="4090731"/>
            <a:ext cx="260283" cy="345914"/>
            <a:chOff x="7598438" y="4266131"/>
            <a:chExt cx="260283" cy="345914"/>
          </a:xfrm>
        </p:grpSpPr>
        <p:sp>
          <p:nvSpPr>
            <p:cNvPr id="10943" name="Google Shape;10943;p6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3"/>
          <p:cNvGrpSpPr/>
          <p:nvPr/>
        </p:nvGrpSpPr>
        <p:grpSpPr>
          <a:xfrm>
            <a:off x="1767069" y="3184746"/>
            <a:ext cx="286324" cy="348163"/>
            <a:chOff x="1767069" y="3360146"/>
            <a:chExt cx="286324" cy="348163"/>
          </a:xfrm>
        </p:grpSpPr>
        <p:sp>
          <p:nvSpPr>
            <p:cNvPr id="10951" name="Google Shape;10951;p6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63"/>
          <p:cNvGrpSpPr/>
          <p:nvPr/>
        </p:nvGrpSpPr>
        <p:grpSpPr>
          <a:xfrm>
            <a:off x="7149944" y="4090731"/>
            <a:ext cx="260283" cy="345914"/>
            <a:chOff x="7149944" y="4266131"/>
            <a:chExt cx="260283" cy="345914"/>
          </a:xfrm>
        </p:grpSpPr>
        <p:sp>
          <p:nvSpPr>
            <p:cNvPr id="10959" name="Google Shape;10959;p6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63"/>
          <p:cNvGrpSpPr/>
          <p:nvPr/>
        </p:nvGrpSpPr>
        <p:grpSpPr>
          <a:xfrm>
            <a:off x="6695051" y="4083951"/>
            <a:ext cx="270104" cy="360233"/>
            <a:chOff x="6695051" y="4259351"/>
            <a:chExt cx="270104" cy="360233"/>
          </a:xfrm>
        </p:grpSpPr>
        <p:sp>
          <p:nvSpPr>
            <p:cNvPr id="10966" name="Google Shape;10966;p6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3"/>
          <p:cNvGrpSpPr/>
          <p:nvPr/>
        </p:nvGrpSpPr>
        <p:grpSpPr>
          <a:xfrm>
            <a:off x="8047661" y="4082051"/>
            <a:ext cx="277263" cy="362514"/>
            <a:chOff x="8047661" y="4257451"/>
            <a:chExt cx="277263" cy="362514"/>
          </a:xfrm>
        </p:grpSpPr>
        <p:sp>
          <p:nvSpPr>
            <p:cNvPr id="10971" name="Google Shape;10971;p6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3"/>
          <p:cNvGrpSpPr/>
          <p:nvPr/>
        </p:nvGrpSpPr>
        <p:grpSpPr>
          <a:xfrm>
            <a:off x="6248078" y="3609068"/>
            <a:ext cx="277263" cy="356115"/>
            <a:chOff x="6248078" y="3784468"/>
            <a:chExt cx="277263" cy="356115"/>
          </a:xfrm>
        </p:grpSpPr>
        <p:sp>
          <p:nvSpPr>
            <p:cNvPr id="10976" name="Google Shape;10976;p6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3"/>
          <p:cNvGrpSpPr/>
          <p:nvPr/>
        </p:nvGrpSpPr>
        <p:grpSpPr>
          <a:xfrm>
            <a:off x="5800725" y="3610589"/>
            <a:ext cx="277644" cy="354594"/>
            <a:chOff x="5800725" y="3785989"/>
            <a:chExt cx="277644" cy="354594"/>
          </a:xfrm>
        </p:grpSpPr>
        <p:sp>
          <p:nvSpPr>
            <p:cNvPr id="10982" name="Google Shape;10982;p6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63"/>
          <p:cNvGrpSpPr/>
          <p:nvPr/>
        </p:nvGrpSpPr>
        <p:grpSpPr>
          <a:xfrm>
            <a:off x="2206122" y="3185348"/>
            <a:ext cx="308183" cy="347561"/>
            <a:chOff x="2206122" y="3360748"/>
            <a:chExt cx="308183" cy="347561"/>
          </a:xfrm>
        </p:grpSpPr>
        <p:sp>
          <p:nvSpPr>
            <p:cNvPr id="10990" name="Google Shape;10990;p6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3"/>
          <p:cNvGrpSpPr/>
          <p:nvPr/>
        </p:nvGrpSpPr>
        <p:grpSpPr>
          <a:xfrm>
            <a:off x="5353403" y="3610209"/>
            <a:ext cx="277992" cy="354974"/>
            <a:chOff x="5353403" y="3785609"/>
            <a:chExt cx="277992" cy="354974"/>
          </a:xfrm>
        </p:grpSpPr>
        <p:sp>
          <p:nvSpPr>
            <p:cNvPr id="10996" name="Google Shape;10996;p6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3"/>
          <p:cNvGrpSpPr/>
          <p:nvPr/>
        </p:nvGrpSpPr>
        <p:grpSpPr>
          <a:xfrm>
            <a:off x="4896229" y="3610589"/>
            <a:ext cx="278784" cy="354594"/>
            <a:chOff x="4896229" y="3785989"/>
            <a:chExt cx="278784" cy="354594"/>
          </a:xfrm>
        </p:grpSpPr>
        <p:sp>
          <p:nvSpPr>
            <p:cNvPr id="11003" name="Google Shape;11003;p6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63"/>
          <p:cNvGrpSpPr/>
          <p:nvPr/>
        </p:nvGrpSpPr>
        <p:grpSpPr>
          <a:xfrm>
            <a:off x="7592387" y="3612458"/>
            <a:ext cx="273874" cy="351204"/>
            <a:chOff x="7592387" y="3787858"/>
            <a:chExt cx="273874" cy="351204"/>
          </a:xfrm>
        </p:grpSpPr>
        <p:sp>
          <p:nvSpPr>
            <p:cNvPr id="11010" name="Google Shape;11010;p6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3"/>
          <p:cNvGrpSpPr/>
          <p:nvPr/>
        </p:nvGrpSpPr>
        <p:grpSpPr>
          <a:xfrm>
            <a:off x="7145794" y="3612458"/>
            <a:ext cx="274254" cy="350444"/>
            <a:chOff x="7145794" y="3787858"/>
            <a:chExt cx="274254" cy="350444"/>
          </a:xfrm>
        </p:grpSpPr>
        <p:sp>
          <p:nvSpPr>
            <p:cNvPr id="11015" name="Google Shape;11015;p6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3"/>
          <p:cNvGrpSpPr/>
          <p:nvPr/>
        </p:nvGrpSpPr>
        <p:grpSpPr>
          <a:xfrm>
            <a:off x="8054060" y="3611698"/>
            <a:ext cx="266334" cy="353834"/>
            <a:chOff x="8054060" y="3787098"/>
            <a:chExt cx="266334" cy="353834"/>
          </a:xfrm>
        </p:grpSpPr>
        <p:sp>
          <p:nvSpPr>
            <p:cNvPr id="11022" name="Google Shape;11022;p6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63"/>
          <p:cNvGrpSpPr/>
          <p:nvPr/>
        </p:nvGrpSpPr>
        <p:grpSpPr>
          <a:xfrm>
            <a:off x="6702211" y="3607199"/>
            <a:ext cx="270104" cy="361754"/>
            <a:chOff x="6702211" y="3782599"/>
            <a:chExt cx="270104" cy="361754"/>
          </a:xfrm>
        </p:grpSpPr>
        <p:sp>
          <p:nvSpPr>
            <p:cNvPr id="11027" name="Google Shape;11027;p6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63"/>
          <p:cNvGrpSpPr/>
          <p:nvPr/>
        </p:nvGrpSpPr>
        <p:grpSpPr>
          <a:xfrm>
            <a:off x="3516886" y="3263327"/>
            <a:ext cx="391854" cy="269922"/>
            <a:chOff x="3516850" y="3406526"/>
            <a:chExt cx="369674" cy="254644"/>
          </a:xfrm>
        </p:grpSpPr>
        <p:sp>
          <p:nvSpPr>
            <p:cNvPr id="11033" name="Google Shape;11033;p6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3"/>
          <p:cNvGrpSpPr/>
          <p:nvPr/>
        </p:nvGrpSpPr>
        <p:grpSpPr>
          <a:xfrm>
            <a:off x="1310655" y="3185127"/>
            <a:ext cx="306314" cy="347403"/>
            <a:chOff x="1310655" y="3360527"/>
            <a:chExt cx="306314" cy="347403"/>
          </a:xfrm>
        </p:grpSpPr>
        <p:sp>
          <p:nvSpPr>
            <p:cNvPr id="11038" name="Google Shape;11038;p6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63"/>
          <p:cNvGrpSpPr/>
          <p:nvPr/>
        </p:nvGrpSpPr>
        <p:grpSpPr>
          <a:xfrm>
            <a:off x="3119678" y="3184746"/>
            <a:ext cx="269343" cy="348543"/>
            <a:chOff x="3119678" y="3360146"/>
            <a:chExt cx="269343" cy="348543"/>
          </a:xfrm>
        </p:grpSpPr>
        <p:sp>
          <p:nvSpPr>
            <p:cNvPr id="11044" name="Google Shape;11044;p6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63"/>
          <p:cNvGrpSpPr/>
          <p:nvPr/>
        </p:nvGrpSpPr>
        <p:grpSpPr>
          <a:xfrm>
            <a:off x="3967213" y="3181547"/>
            <a:ext cx="368185" cy="354753"/>
            <a:chOff x="3967213" y="3356947"/>
            <a:chExt cx="368185" cy="354753"/>
          </a:xfrm>
        </p:grpSpPr>
        <p:sp>
          <p:nvSpPr>
            <p:cNvPr id="11052" name="Google Shape;11052;p6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63"/>
          <p:cNvGrpSpPr/>
          <p:nvPr/>
        </p:nvGrpSpPr>
        <p:grpSpPr>
          <a:xfrm>
            <a:off x="871254" y="3184746"/>
            <a:ext cx="285183" cy="347023"/>
            <a:chOff x="871254" y="3360146"/>
            <a:chExt cx="285183" cy="347023"/>
          </a:xfrm>
        </p:grpSpPr>
        <p:sp>
          <p:nvSpPr>
            <p:cNvPr id="11058" name="Google Shape;11058;p6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3"/>
          <p:cNvGrpSpPr/>
          <p:nvPr/>
        </p:nvGrpSpPr>
        <p:grpSpPr>
          <a:xfrm>
            <a:off x="2665165" y="3184746"/>
            <a:ext cx="281794" cy="349684"/>
            <a:chOff x="2665165" y="3360146"/>
            <a:chExt cx="281794" cy="349684"/>
          </a:xfrm>
        </p:grpSpPr>
        <p:sp>
          <p:nvSpPr>
            <p:cNvPr id="11063" name="Google Shape;11063;p6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3"/>
          <p:cNvGrpSpPr/>
          <p:nvPr/>
        </p:nvGrpSpPr>
        <p:grpSpPr>
          <a:xfrm>
            <a:off x="7156344" y="3172296"/>
            <a:ext cx="264465" cy="353074"/>
            <a:chOff x="7156344" y="3347696"/>
            <a:chExt cx="264465" cy="353074"/>
          </a:xfrm>
        </p:grpSpPr>
        <p:sp>
          <p:nvSpPr>
            <p:cNvPr id="11069" name="Google Shape;11069;p6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63"/>
          <p:cNvGrpSpPr/>
          <p:nvPr/>
        </p:nvGrpSpPr>
        <p:grpSpPr>
          <a:xfrm>
            <a:off x="6703732" y="3171536"/>
            <a:ext cx="264813" cy="352693"/>
            <a:chOff x="6703732" y="3346936"/>
            <a:chExt cx="264813" cy="352693"/>
          </a:xfrm>
        </p:grpSpPr>
        <p:sp>
          <p:nvSpPr>
            <p:cNvPr id="11075" name="Google Shape;11075;p6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3"/>
          <p:cNvGrpSpPr/>
          <p:nvPr/>
        </p:nvGrpSpPr>
        <p:grpSpPr>
          <a:xfrm>
            <a:off x="6252228" y="3171536"/>
            <a:ext cx="265193" cy="352693"/>
            <a:chOff x="6252228" y="3346936"/>
            <a:chExt cx="265193" cy="352693"/>
          </a:xfrm>
        </p:grpSpPr>
        <p:sp>
          <p:nvSpPr>
            <p:cNvPr id="11081" name="Google Shape;11081;p6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3"/>
          <p:cNvGrpSpPr/>
          <p:nvPr/>
        </p:nvGrpSpPr>
        <p:grpSpPr>
          <a:xfrm>
            <a:off x="5801105" y="3172296"/>
            <a:ext cx="264813" cy="351933"/>
            <a:chOff x="5801105" y="3347696"/>
            <a:chExt cx="264813" cy="351933"/>
          </a:xfrm>
        </p:grpSpPr>
        <p:sp>
          <p:nvSpPr>
            <p:cNvPr id="11085" name="Google Shape;11085;p6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3"/>
          <p:cNvGrpSpPr/>
          <p:nvPr/>
        </p:nvGrpSpPr>
        <p:grpSpPr>
          <a:xfrm>
            <a:off x="5349253" y="3171536"/>
            <a:ext cx="265922" cy="352693"/>
            <a:chOff x="5349253" y="3346936"/>
            <a:chExt cx="265922" cy="352693"/>
          </a:xfrm>
        </p:grpSpPr>
        <p:sp>
          <p:nvSpPr>
            <p:cNvPr id="11090" name="Google Shape;11090;p6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63"/>
          <p:cNvGrpSpPr/>
          <p:nvPr/>
        </p:nvGrpSpPr>
        <p:grpSpPr>
          <a:xfrm>
            <a:off x="4907159" y="3171536"/>
            <a:ext cx="264845" cy="354214"/>
            <a:chOff x="4907159" y="3346936"/>
            <a:chExt cx="264845" cy="354214"/>
          </a:xfrm>
        </p:grpSpPr>
        <p:sp>
          <p:nvSpPr>
            <p:cNvPr id="11097" name="Google Shape;11097;p6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63"/>
          <p:cNvGrpSpPr/>
          <p:nvPr/>
        </p:nvGrpSpPr>
        <p:grpSpPr>
          <a:xfrm>
            <a:off x="8048421" y="3159086"/>
            <a:ext cx="276503" cy="369674"/>
            <a:chOff x="8048421" y="3334486"/>
            <a:chExt cx="276503" cy="369674"/>
          </a:xfrm>
        </p:grpSpPr>
        <p:sp>
          <p:nvSpPr>
            <p:cNvPr id="11100" name="Google Shape;11100;p6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63"/>
          <p:cNvGrpSpPr/>
          <p:nvPr/>
        </p:nvGrpSpPr>
        <p:grpSpPr>
          <a:xfrm>
            <a:off x="7575787" y="3154555"/>
            <a:ext cx="295384" cy="376834"/>
            <a:chOff x="7575787" y="3329955"/>
            <a:chExt cx="295384" cy="376834"/>
          </a:xfrm>
        </p:grpSpPr>
        <p:sp>
          <p:nvSpPr>
            <p:cNvPr id="11107" name="Google Shape;11107;p6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63"/>
          <p:cNvGrpSpPr/>
          <p:nvPr/>
        </p:nvGrpSpPr>
        <p:grpSpPr>
          <a:xfrm>
            <a:off x="864062" y="2709103"/>
            <a:ext cx="264084" cy="347783"/>
            <a:chOff x="864062" y="2884503"/>
            <a:chExt cx="264084" cy="347783"/>
          </a:xfrm>
        </p:grpSpPr>
        <p:sp>
          <p:nvSpPr>
            <p:cNvPr id="11114" name="Google Shape;11114;p6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63"/>
          <p:cNvGrpSpPr/>
          <p:nvPr/>
        </p:nvGrpSpPr>
        <p:grpSpPr>
          <a:xfrm>
            <a:off x="3978523" y="2709261"/>
            <a:ext cx="348955" cy="346516"/>
            <a:chOff x="3978523" y="2884661"/>
            <a:chExt cx="348955" cy="346516"/>
          </a:xfrm>
        </p:grpSpPr>
        <p:sp>
          <p:nvSpPr>
            <p:cNvPr id="11125" name="Google Shape;11125;p6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63"/>
          <p:cNvGrpSpPr/>
          <p:nvPr/>
        </p:nvGrpSpPr>
        <p:grpSpPr>
          <a:xfrm>
            <a:off x="3556255" y="2709863"/>
            <a:ext cx="347435" cy="345534"/>
            <a:chOff x="3527780" y="2885263"/>
            <a:chExt cx="347435" cy="345534"/>
          </a:xfrm>
        </p:grpSpPr>
        <p:sp>
          <p:nvSpPr>
            <p:cNvPr id="11134" name="Google Shape;11134;p6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3"/>
          <p:cNvGrpSpPr/>
          <p:nvPr/>
        </p:nvGrpSpPr>
        <p:grpSpPr>
          <a:xfrm>
            <a:off x="2239671" y="2709103"/>
            <a:ext cx="218053" cy="348543"/>
            <a:chOff x="2239671" y="2884503"/>
            <a:chExt cx="218053" cy="348543"/>
          </a:xfrm>
        </p:grpSpPr>
        <p:sp>
          <p:nvSpPr>
            <p:cNvPr id="11158" name="Google Shape;11158;p6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63"/>
          <p:cNvGrpSpPr/>
          <p:nvPr/>
        </p:nvGrpSpPr>
        <p:grpSpPr>
          <a:xfrm>
            <a:off x="2691555" y="2709103"/>
            <a:ext cx="215044" cy="348924"/>
            <a:chOff x="2691555" y="2884503"/>
            <a:chExt cx="215044" cy="348924"/>
          </a:xfrm>
        </p:grpSpPr>
        <p:sp>
          <p:nvSpPr>
            <p:cNvPr id="11164" name="Google Shape;11164;p6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63"/>
          <p:cNvGrpSpPr/>
          <p:nvPr/>
        </p:nvGrpSpPr>
        <p:grpSpPr>
          <a:xfrm>
            <a:off x="1770459" y="2709103"/>
            <a:ext cx="254644" cy="348828"/>
            <a:chOff x="1770459" y="2884503"/>
            <a:chExt cx="254644" cy="348828"/>
          </a:xfrm>
        </p:grpSpPr>
        <p:sp>
          <p:nvSpPr>
            <p:cNvPr id="11168" name="Google Shape;11168;p6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63"/>
          <p:cNvGrpSpPr/>
          <p:nvPr/>
        </p:nvGrpSpPr>
        <p:grpSpPr>
          <a:xfrm>
            <a:off x="1317466" y="2709483"/>
            <a:ext cx="258382" cy="348543"/>
            <a:chOff x="1317466" y="2884883"/>
            <a:chExt cx="258382" cy="348543"/>
          </a:xfrm>
        </p:grpSpPr>
        <p:sp>
          <p:nvSpPr>
            <p:cNvPr id="11177" name="Google Shape;11177;p6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63"/>
          <p:cNvGrpSpPr/>
          <p:nvPr/>
        </p:nvGrpSpPr>
        <p:grpSpPr>
          <a:xfrm>
            <a:off x="3121167" y="2709483"/>
            <a:ext cx="258414" cy="348543"/>
            <a:chOff x="3121167" y="2884883"/>
            <a:chExt cx="258414" cy="348543"/>
          </a:xfrm>
        </p:grpSpPr>
        <p:sp>
          <p:nvSpPr>
            <p:cNvPr id="11186" name="Google Shape;11186;p6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63"/>
          <p:cNvGrpSpPr/>
          <p:nvPr/>
        </p:nvGrpSpPr>
        <p:grpSpPr>
          <a:xfrm>
            <a:off x="4899999" y="2706695"/>
            <a:ext cx="271244" cy="346801"/>
            <a:chOff x="4899999" y="2882095"/>
            <a:chExt cx="271244" cy="346801"/>
          </a:xfrm>
        </p:grpSpPr>
        <p:sp>
          <p:nvSpPr>
            <p:cNvPr id="11195" name="Google Shape;11195;p6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63"/>
          <p:cNvGrpSpPr/>
          <p:nvPr/>
        </p:nvGrpSpPr>
        <p:grpSpPr>
          <a:xfrm>
            <a:off x="7162775" y="2705713"/>
            <a:ext cx="259523" cy="346294"/>
            <a:chOff x="7162775" y="2881113"/>
            <a:chExt cx="259523" cy="346294"/>
          </a:xfrm>
        </p:grpSpPr>
        <p:sp>
          <p:nvSpPr>
            <p:cNvPr id="11206" name="Google Shape;11206;p6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63"/>
          <p:cNvGrpSpPr/>
          <p:nvPr/>
        </p:nvGrpSpPr>
        <p:grpSpPr>
          <a:xfrm>
            <a:off x="6709751" y="2706442"/>
            <a:ext cx="261075" cy="347815"/>
            <a:chOff x="6709751" y="2881842"/>
            <a:chExt cx="261075" cy="347815"/>
          </a:xfrm>
        </p:grpSpPr>
        <p:sp>
          <p:nvSpPr>
            <p:cNvPr id="11213" name="Google Shape;11213;p6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63"/>
          <p:cNvGrpSpPr/>
          <p:nvPr/>
        </p:nvGrpSpPr>
        <p:grpSpPr>
          <a:xfrm>
            <a:off x="5807156" y="2705713"/>
            <a:ext cx="261043" cy="348163"/>
            <a:chOff x="5807156" y="2881113"/>
            <a:chExt cx="261043" cy="348163"/>
          </a:xfrm>
        </p:grpSpPr>
        <p:sp>
          <p:nvSpPr>
            <p:cNvPr id="11220" name="Google Shape;11220;p6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63"/>
          <p:cNvGrpSpPr/>
          <p:nvPr/>
        </p:nvGrpSpPr>
        <p:grpSpPr>
          <a:xfrm>
            <a:off x="5355653" y="2706093"/>
            <a:ext cx="262184" cy="346643"/>
            <a:chOff x="5355653" y="2881493"/>
            <a:chExt cx="262184" cy="346643"/>
          </a:xfrm>
        </p:grpSpPr>
        <p:sp>
          <p:nvSpPr>
            <p:cNvPr id="11226" name="Google Shape;11226;p6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63"/>
          <p:cNvGrpSpPr/>
          <p:nvPr/>
        </p:nvGrpSpPr>
        <p:grpSpPr>
          <a:xfrm>
            <a:off x="8055961" y="2706442"/>
            <a:ext cx="260283" cy="345914"/>
            <a:chOff x="8055961" y="2881842"/>
            <a:chExt cx="260283" cy="345914"/>
          </a:xfrm>
        </p:grpSpPr>
        <p:sp>
          <p:nvSpPr>
            <p:cNvPr id="11232" name="Google Shape;11232;p6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63"/>
          <p:cNvGrpSpPr/>
          <p:nvPr/>
        </p:nvGrpSpPr>
        <p:grpSpPr>
          <a:xfrm>
            <a:off x="7609368" y="2718512"/>
            <a:ext cx="264813" cy="353105"/>
            <a:chOff x="7609368" y="2893912"/>
            <a:chExt cx="264813" cy="353105"/>
          </a:xfrm>
        </p:grpSpPr>
        <p:sp>
          <p:nvSpPr>
            <p:cNvPr id="11237" name="Google Shape;11237;p6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3"/>
          <p:cNvGrpSpPr/>
          <p:nvPr/>
        </p:nvGrpSpPr>
        <p:grpSpPr>
          <a:xfrm>
            <a:off x="6248458" y="2694372"/>
            <a:ext cx="270864" cy="360645"/>
            <a:chOff x="6248458" y="2869772"/>
            <a:chExt cx="270864" cy="360645"/>
          </a:xfrm>
        </p:grpSpPr>
        <p:sp>
          <p:nvSpPr>
            <p:cNvPr id="11244" name="Google Shape;11244;p6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3"/>
          <p:cNvGrpSpPr/>
          <p:nvPr/>
        </p:nvGrpSpPr>
        <p:grpSpPr>
          <a:xfrm>
            <a:off x="3075928" y="2270398"/>
            <a:ext cx="363243" cy="300675"/>
            <a:chOff x="3075928" y="2445798"/>
            <a:chExt cx="363243" cy="300675"/>
          </a:xfrm>
        </p:grpSpPr>
        <p:sp>
          <p:nvSpPr>
            <p:cNvPr id="11250" name="Google Shape;11250;p6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3"/>
          <p:cNvGrpSpPr/>
          <p:nvPr/>
        </p:nvGrpSpPr>
        <p:grpSpPr>
          <a:xfrm>
            <a:off x="2633105" y="2256459"/>
            <a:ext cx="363243" cy="328585"/>
            <a:chOff x="2633105" y="2431859"/>
            <a:chExt cx="363243" cy="328585"/>
          </a:xfrm>
        </p:grpSpPr>
        <p:sp>
          <p:nvSpPr>
            <p:cNvPr id="11262" name="Google Shape;11262;p6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63"/>
          <p:cNvGrpSpPr/>
          <p:nvPr/>
        </p:nvGrpSpPr>
        <p:grpSpPr>
          <a:xfrm>
            <a:off x="2189142" y="2245910"/>
            <a:ext cx="365904" cy="350064"/>
            <a:chOff x="2189142" y="2421310"/>
            <a:chExt cx="365904" cy="350064"/>
          </a:xfrm>
        </p:grpSpPr>
        <p:sp>
          <p:nvSpPr>
            <p:cNvPr id="11271" name="Google Shape;11271;p6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0" name="Google Shape;11280;p63"/>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1" name="Google Shape;11281;p63"/>
          <p:cNvGrpSpPr/>
          <p:nvPr/>
        </p:nvGrpSpPr>
        <p:grpSpPr>
          <a:xfrm>
            <a:off x="3961923" y="2310917"/>
            <a:ext cx="364415" cy="220936"/>
            <a:chOff x="3961923" y="2486317"/>
            <a:chExt cx="364415" cy="220936"/>
          </a:xfrm>
        </p:grpSpPr>
        <p:sp>
          <p:nvSpPr>
            <p:cNvPr id="11282" name="Google Shape;11282;p6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6" name="Google Shape;11286;p63"/>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7" name="Google Shape;11287;p63"/>
          <p:cNvGrpSpPr/>
          <p:nvPr/>
        </p:nvGrpSpPr>
        <p:grpSpPr>
          <a:xfrm>
            <a:off x="1303876" y="2243977"/>
            <a:ext cx="363275" cy="354626"/>
            <a:chOff x="1303876" y="2419377"/>
            <a:chExt cx="363275" cy="354626"/>
          </a:xfrm>
        </p:grpSpPr>
        <p:sp>
          <p:nvSpPr>
            <p:cNvPr id="11288" name="Google Shape;11288;p6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63"/>
          <p:cNvGrpSpPr/>
          <p:nvPr/>
        </p:nvGrpSpPr>
        <p:grpSpPr>
          <a:xfrm>
            <a:off x="861053" y="2239510"/>
            <a:ext cx="362134" cy="363623"/>
            <a:chOff x="861053" y="2414910"/>
            <a:chExt cx="362134" cy="363623"/>
          </a:xfrm>
        </p:grpSpPr>
        <p:sp>
          <p:nvSpPr>
            <p:cNvPr id="11297" name="Google Shape;11297;p6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63"/>
          <p:cNvGrpSpPr/>
          <p:nvPr/>
        </p:nvGrpSpPr>
        <p:grpSpPr>
          <a:xfrm>
            <a:off x="7594288" y="2239859"/>
            <a:ext cx="279513" cy="355735"/>
            <a:chOff x="7594288" y="2415259"/>
            <a:chExt cx="279513" cy="355735"/>
          </a:xfrm>
        </p:grpSpPr>
        <p:sp>
          <p:nvSpPr>
            <p:cNvPr id="11303" name="Google Shape;11303;p6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3"/>
          <p:cNvGrpSpPr/>
          <p:nvPr/>
        </p:nvGrpSpPr>
        <p:grpSpPr>
          <a:xfrm>
            <a:off x="7145794" y="2240239"/>
            <a:ext cx="278784" cy="355735"/>
            <a:chOff x="7145794" y="2415639"/>
            <a:chExt cx="278784" cy="355735"/>
          </a:xfrm>
        </p:grpSpPr>
        <p:sp>
          <p:nvSpPr>
            <p:cNvPr id="11310" name="Google Shape;11310;p6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3"/>
          <p:cNvGrpSpPr/>
          <p:nvPr/>
        </p:nvGrpSpPr>
        <p:grpSpPr>
          <a:xfrm>
            <a:off x="6698441" y="2239130"/>
            <a:ext cx="277644" cy="357984"/>
            <a:chOff x="6698441" y="2414530"/>
            <a:chExt cx="277644" cy="357984"/>
          </a:xfrm>
        </p:grpSpPr>
        <p:sp>
          <p:nvSpPr>
            <p:cNvPr id="11321" name="Google Shape;11321;p6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63"/>
          <p:cNvGrpSpPr/>
          <p:nvPr/>
        </p:nvGrpSpPr>
        <p:grpSpPr>
          <a:xfrm>
            <a:off x="4897750" y="2240239"/>
            <a:ext cx="279513" cy="357255"/>
            <a:chOff x="4897750" y="2415639"/>
            <a:chExt cx="279513" cy="357255"/>
          </a:xfrm>
        </p:grpSpPr>
        <p:sp>
          <p:nvSpPr>
            <p:cNvPr id="11328" name="Google Shape;11328;p6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63"/>
          <p:cNvGrpSpPr/>
          <p:nvPr/>
        </p:nvGrpSpPr>
        <p:grpSpPr>
          <a:xfrm>
            <a:off x="5812066" y="2240619"/>
            <a:ext cx="264813" cy="353454"/>
            <a:chOff x="5812066" y="2416019"/>
            <a:chExt cx="264813" cy="353454"/>
          </a:xfrm>
        </p:grpSpPr>
        <p:sp>
          <p:nvSpPr>
            <p:cNvPr id="11337" name="Google Shape;11337;p6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63"/>
          <p:cNvGrpSpPr/>
          <p:nvPr/>
        </p:nvGrpSpPr>
        <p:grpSpPr>
          <a:xfrm>
            <a:off x="8054820" y="2240999"/>
            <a:ext cx="264433" cy="353454"/>
            <a:chOff x="8054820" y="2416399"/>
            <a:chExt cx="264433" cy="353454"/>
          </a:xfrm>
        </p:grpSpPr>
        <p:sp>
          <p:nvSpPr>
            <p:cNvPr id="11345" name="Google Shape;11345;p6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63"/>
          <p:cNvGrpSpPr/>
          <p:nvPr/>
        </p:nvGrpSpPr>
        <p:grpSpPr>
          <a:xfrm>
            <a:off x="5356413" y="2237990"/>
            <a:ext cx="271212" cy="361374"/>
            <a:chOff x="5356413" y="2413390"/>
            <a:chExt cx="271212" cy="361374"/>
          </a:xfrm>
        </p:grpSpPr>
        <p:sp>
          <p:nvSpPr>
            <p:cNvPr id="11352" name="Google Shape;11352;p6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63"/>
          <p:cNvGrpSpPr/>
          <p:nvPr/>
        </p:nvGrpSpPr>
        <p:grpSpPr>
          <a:xfrm>
            <a:off x="6255238" y="2236849"/>
            <a:ext cx="271244" cy="360994"/>
            <a:chOff x="6255238" y="2412249"/>
            <a:chExt cx="271244" cy="360994"/>
          </a:xfrm>
        </p:grpSpPr>
        <p:sp>
          <p:nvSpPr>
            <p:cNvPr id="11358" name="Google Shape;11358;p6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63"/>
          <p:cNvGrpSpPr/>
          <p:nvPr/>
        </p:nvGrpSpPr>
        <p:grpSpPr>
          <a:xfrm>
            <a:off x="2185372" y="1782399"/>
            <a:ext cx="366664" cy="366981"/>
            <a:chOff x="2185372" y="1957799"/>
            <a:chExt cx="366664" cy="366981"/>
          </a:xfrm>
        </p:grpSpPr>
        <p:sp>
          <p:nvSpPr>
            <p:cNvPr id="11365" name="Google Shape;11365;p6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63"/>
          <p:cNvGrpSpPr/>
          <p:nvPr/>
        </p:nvGrpSpPr>
        <p:grpSpPr>
          <a:xfrm>
            <a:off x="1737258" y="1812971"/>
            <a:ext cx="370814" cy="307359"/>
            <a:chOff x="1737258" y="1988371"/>
            <a:chExt cx="370814" cy="307359"/>
          </a:xfrm>
        </p:grpSpPr>
        <p:sp>
          <p:nvSpPr>
            <p:cNvPr id="11374" name="Google Shape;11374;p6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63"/>
          <p:cNvGrpSpPr/>
          <p:nvPr/>
        </p:nvGrpSpPr>
        <p:grpSpPr>
          <a:xfrm>
            <a:off x="848983" y="1814111"/>
            <a:ext cx="369294" cy="304350"/>
            <a:chOff x="848983" y="1989511"/>
            <a:chExt cx="369294" cy="304350"/>
          </a:xfrm>
        </p:grpSpPr>
        <p:sp>
          <p:nvSpPr>
            <p:cNvPr id="11379" name="Google Shape;11379;p6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3"/>
          <p:cNvGrpSpPr/>
          <p:nvPr/>
        </p:nvGrpSpPr>
        <p:grpSpPr>
          <a:xfrm>
            <a:off x="3074027" y="1808377"/>
            <a:ext cx="380604" cy="313854"/>
            <a:chOff x="3074027" y="1983777"/>
            <a:chExt cx="380604" cy="313854"/>
          </a:xfrm>
        </p:grpSpPr>
        <p:sp>
          <p:nvSpPr>
            <p:cNvPr id="11385" name="Google Shape;11385;p6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63"/>
          <p:cNvGrpSpPr/>
          <p:nvPr/>
        </p:nvGrpSpPr>
        <p:grpSpPr>
          <a:xfrm>
            <a:off x="3522521" y="1800457"/>
            <a:ext cx="367013" cy="331278"/>
            <a:chOff x="3522521" y="1975857"/>
            <a:chExt cx="367013" cy="331278"/>
          </a:xfrm>
        </p:grpSpPr>
        <p:sp>
          <p:nvSpPr>
            <p:cNvPr id="11391" name="Google Shape;11391;p6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63"/>
          <p:cNvGrpSpPr/>
          <p:nvPr/>
        </p:nvGrpSpPr>
        <p:grpSpPr>
          <a:xfrm>
            <a:off x="2630824" y="1801566"/>
            <a:ext cx="368185" cy="330454"/>
            <a:chOff x="2630824" y="1976966"/>
            <a:chExt cx="368185" cy="330454"/>
          </a:xfrm>
        </p:grpSpPr>
        <p:sp>
          <p:nvSpPr>
            <p:cNvPr id="11399" name="Google Shape;11399;p6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3"/>
          <p:cNvGrpSpPr/>
          <p:nvPr/>
        </p:nvGrpSpPr>
        <p:grpSpPr>
          <a:xfrm>
            <a:off x="1293706" y="1791016"/>
            <a:ext cx="369294" cy="350444"/>
            <a:chOff x="1293706" y="1966416"/>
            <a:chExt cx="369294" cy="350444"/>
          </a:xfrm>
        </p:grpSpPr>
        <p:sp>
          <p:nvSpPr>
            <p:cNvPr id="11408" name="Google Shape;11408;p6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63"/>
          <p:cNvGrpSpPr/>
          <p:nvPr/>
        </p:nvGrpSpPr>
        <p:grpSpPr>
          <a:xfrm>
            <a:off x="3967213" y="1800077"/>
            <a:ext cx="368185" cy="331816"/>
            <a:chOff x="3967213" y="1975477"/>
            <a:chExt cx="368185" cy="331816"/>
          </a:xfrm>
        </p:grpSpPr>
        <p:sp>
          <p:nvSpPr>
            <p:cNvPr id="11417" name="Google Shape;11417;p6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63"/>
          <p:cNvGrpSpPr/>
          <p:nvPr/>
        </p:nvGrpSpPr>
        <p:grpSpPr>
          <a:xfrm>
            <a:off x="8047661" y="1793646"/>
            <a:ext cx="279132" cy="356875"/>
            <a:chOff x="8047661" y="1969046"/>
            <a:chExt cx="279132" cy="356875"/>
          </a:xfrm>
        </p:grpSpPr>
        <p:sp>
          <p:nvSpPr>
            <p:cNvPr id="11421" name="Google Shape;11421;p6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3"/>
          <p:cNvGrpSpPr/>
          <p:nvPr/>
        </p:nvGrpSpPr>
        <p:grpSpPr>
          <a:xfrm>
            <a:off x="7596157" y="1792759"/>
            <a:ext cx="279544" cy="358142"/>
            <a:chOff x="7596157" y="1968159"/>
            <a:chExt cx="279544" cy="358142"/>
          </a:xfrm>
        </p:grpSpPr>
        <p:sp>
          <p:nvSpPr>
            <p:cNvPr id="11426" name="Google Shape;11426;p6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3"/>
          <p:cNvGrpSpPr/>
          <p:nvPr/>
        </p:nvGrpSpPr>
        <p:grpSpPr>
          <a:xfrm>
            <a:off x="7147315" y="1793646"/>
            <a:ext cx="279513" cy="357636"/>
            <a:chOff x="7147315" y="1969046"/>
            <a:chExt cx="279513" cy="357636"/>
          </a:xfrm>
        </p:grpSpPr>
        <p:sp>
          <p:nvSpPr>
            <p:cNvPr id="11433" name="Google Shape;11433;p6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3"/>
          <p:cNvGrpSpPr/>
          <p:nvPr/>
        </p:nvGrpSpPr>
        <p:grpSpPr>
          <a:xfrm>
            <a:off x="6697681" y="1792917"/>
            <a:ext cx="280305" cy="359093"/>
            <a:chOff x="6697681" y="1968317"/>
            <a:chExt cx="280305" cy="359093"/>
          </a:xfrm>
        </p:grpSpPr>
        <p:sp>
          <p:nvSpPr>
            <p:cNvPr id="11441" name="Google Shape;11441;p6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63"/>
          <p:cNvGrpSpPr/>
          <p:nvPr/>
        </p:nvGrpSpPr>
        <p:grpSpPr>
          <a:xfrm>
            <a:off x="6248839" y="1792537"/>
            <a:ext cx="280273" cy="358744"/>
            <a:chOff x="6248839" y="1967937"/>
            <a:chExt cx="280273" cy="358744"/>
          </a:xfrm>
        </p:grpSpPr>
        <p:sp>
          <p:nvSpPr>
            <p:cNvPr id="11449" name="Google Shape;11449;p6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3"/>
          <p:cNvGrpSpPr/>
          <p:nvPr/>
        </p:nvGrpSpPr>
        <p:grpSpPr>
          <a:xfrm>
            <a:off x="5801485" y="1793646"/>
            <a:ext cx="279164" cy="357794"/>
            <a:chOff x="5801485" y="1969046"/>
            <a:chExt cx="279164" cy="357794"/>
          </a:xfrm>
        </p:grpSpPr>
        <p:sp>
          <p:nvSpPr>
            <p:cNvPr id="11456" name="Google Shape;11456;p6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63"/>
          <p:cNvGrpSpPr/>
          <p:nvPr/>
        </p:nvGrpSpPr>
        <p:grpSpPr>
          <a:xfrm>
            <a:off x="5352643" y="1793646"/>
            <a:ext cx="278404" cy="358364"/>
            <a:chOff x="5352643" y="1969046"/>
            <a:chExt cx="278404" cy="358364"/>
          </a:xfrm>
        </p:grpSpPr>
        <p:sp>
          <p:nvSpPr>
            <p:cNvPr id="11470" name="Google Shape;11470;p6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3"/>
          <p:cNvGrpSpPr/>
          <p:nvPr/>
        </p:nvGrpSpPr>
        <p:grpSpPr>
          <a:xfrm>
            <a:off x="4897750" y="1792917"/>
            <a:ext cx="279132" cy="358364"/>
            <a:chOff x="4897750" y="1968317"/>
            <a:chExt cx="279132" cy="358364"/>
          </a:xfrm>
        </p:grpSpPr>
        <p:sp>
          <p:nvSpPr>
            <p:cNvPr id="11475" name="Google Shape;11475;p6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8" name="Google Shape;11488;p63"/>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9" name="Google Shape;11489;p63"/>
          <p:cNvGrpSpPr/>
          <p:nvPr/>
        </p:nvGrpSpPr>
        <p:grpSpPr>
          <a:xfrm>
            <a:off x="1767449" y="1337644"/>
            <a:ext cx="324403" cy="347783"/>
            <a:chOff x="1767449" y="1513044"/>
            <a:chExt cx="324403" cy="347783"/>
          </a:xfrm>
        </p:grpSpPr>
        <p:sp>
          <p:nvSpPr>
            <p:cNvPr id="11490" name="Google Shape;11490;p6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3"/>
          <p:cNvGrpSpPr/>
          <p:nvPr/>
        </p:nvGrpSpPr>
        <p:grpSpPr>
          <a:xfrm>
            <a:off x="4007193" y="1337327"/>
            <a:ext cx="320633" cy="348100"/>
            <a:chOff x="4007193" y="1512727"/>
            <a:chExt cx="320633" cy="348100"/>
          </a:xfrm>
        </p:grpSpPr>
        <p:sp>
          <p:nvSpPr>
            <p:cNvPr id="11500" name="Google Shape;11500;p6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3"/>
          <p:cNvGrpSpPr/>
          <p:nvPr/>
        </p:nvGrpSpPr>
        <p:grpSpPr>
          <a:xfrm>
            <a:off x="3530425" y="1333347"/>
            <a:ext cx="368175" cy="344594"/>
            <a:chOff x="3530425" y="1508747"/>
            <a:chExt cx="368175" cy="344594"/>
          </a:xfrm>
        </p:grpSpPr>
        <p:sp>
          <p:nvSpPr>
            <p:cNvPr id="11506" name="Google Shape;11506;p6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63"/>
          <p:cNvGrpSpPr/>
          <p:nvPr/>
        </p:nvGrpSpPr>
        <p:grpSpPr>
          <a:xfrm>
            <a:off x="3127598" y="1337834"/>
            <a:ext cx="289714" cy="347593"/>
            <a:chOff x="3127598" y="1513234"/>
            <a:chExt cx="289714" cy="347593"/>
          </a:xfrm>
        </p:grpSpPr>
        <p:sp>
          <p:nvSpPr>
            <p:cNvPr id="11511" name="Google Shape;11511;p6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63"/>
          <p:cNvGrpSpPr/>
          <p:nvPr/>
        </p:nvGrpSpPr>
        <p:grpSpPr>
          <a:xfrm>
            <a:off x="2662884" y="1337644"/>
            <a:ext cx="322914" cy="348543"/>
            <a:chOff x="2662884" y="1513044"/>
            <a:chExt cx="322914" cy="348543"/>
          </a:xfrm>
        </p:grpSpPr>
        <p:sp>
          <p:nvSpPr>
            <p:cNvPr id="11517" name="Google Shape;11517;p6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63"/>
          <p:cNvGrpSpPr/>
          <p:nvPr/>
        </p:nvGrpSpPr>
        <p:grpSpPr>
          <a:xfrm>
            <a:off x="2232511" y="1337359"/>
            <a:ext cx="299534" cy="348068"/>
            <a:chOff x="2232511" y="1512759"/>
            <a:chExt cx="299534" cy="348068"/>
          </a:xfrm>
        </p:grpSpPr>
        <p:sp>
          <p:nvSpPr>
            <p:cNvPr id="11528" name="Google Shape;11528;p6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3"/>
          <p:cNvGrpSpPr/>
          <p:nvPr/>
        </p:nvGrpSpPr>
        <p:grpSpPr>
          <a:xfrm>
            <a:off x="1331406" y="1337961"/>
            <a:ext cx="301784" cy="348607"/>
            <a:chOff x="1331406" y="1513361"/>
            <a:chExt cx="301784" cy="348607"/>
          </a:xfrm>
        </p:grpSpPr>
        <p:sp>
          <p:nvSpPr>
            <p:cNvPr id="11540" name="Google Shape;11540;p6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63"/>
          <p:cNvGrpSpPr/>
          <p:nvPr/>
        </p:nvGrpSpPr>
        <p:grpSpPr>
          <a:xfrm>
            <a:off x="7144274" y="1324814"/>
            <a:ext cx="282174" cy="355735"/>
            <a:chOff x="7144274" y="1500214"/>
            <a:chExt cx="282174" cy="355735"/>
          </a:xfrm>
        </p:grpSpPr>
        <p:sp>
          <p:nvSpPr>
            <p:cNvPr id="11545" name="Google Shape;11545;p6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63"/>
          <p:cNvGrpSpPr/>
          <p:nvPr/>
        </p:nvGrpSpPr>
        <p:grpSpPr>
          <a:xfrm>
            <a:off x="6685262" y="1324814"/>
            <a:ext cx="289682" cy="354594"/>
            <a:chOff x="6685262" y="1500214"/>
            <a:chExt cx="289682" cy="354594"/>
          </a:xfrm>
        </p:grpSpPr>
        <p:sp>
          <p:nvSpPr>
            <p:cNvPr id="11552" name="Google Shape;11552;p6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3"/>
          <p:cNvGrpSpPr/>
          <p:nvPr/>
        </p:nvGrpSpPr>
        <p:grpSpPr>
          <a:xfrm>
            <a:off x="6200938" y="1325194"/>
            <a:ext cx="322154" cy="355355"/>
            <a:chOff x="6200938" y="1500594"/>
            <a:chExt cx="322154" cy="355355"/>
          </a:xfrm>
        </p:grpSpPr>
        <p:sp>
          <p:nvSpPr>
            <p:cNvPr id="11557" name="Google Shape;11557;p6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3"/>
          <p:cNvGrpSpPr/>
          <p:nvPr/>
        </p:nvGrpSpPr>
        <p:grpSpPr>
          <a:xfrm>
            <a:off x="5289631" y="1324814"/>
            <a:ext cx="332355" cy="354974"/>
            <a:chOff x="5289631" y="1500214"/>
            <a:chExt cx="332355" cy="354974"/>
          </a:xfrm>
        </p:grpSpPr>
        <p:sp>
          <p:nvSpPr>
            <p:cNvPr id="11563" name="Google Shape;11563;p6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3"/>
          <p:cNvGrpSpPr/>
          <p:nvPr/>
        </p:nvGrpSpPr>
        <p:grpSpPr>
          <a:xfrm>
            <a:off x="5748295" y="1324433"/>
            <a:ext cx="323294" cy="356115"/>
            <a:chOff x="5748295" y="1499833"/>
            <a:chExt cx="323294" cy="356115"/>
          </a:xfrm>
        </p:grpSpPr>
        <p:sp>
          <p:nvSpPr>
            <p:cNvPr id="11570" name="Google Shape;11570;p6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63"/>
          <p:cNvGrpSpPr/>
          <p:nvPr/>
        </p:nvGrpSpPr>
        <p:grpSpPr>
          <a:xfrm>
            <a:off x="8047661" y="1325637"/>
            <a:ext cx="278404" cy="355260"/>
            <a:chOff x="8047661" y="1501037"/>
            <a:chExt cx="278404" cy="355260"/>
          </a:xfrm>
        </p:grpSpPr>
        <p:sp>
          <p:nvSpPr>
            <p:cNvPr id="11578" name="Google Shape;11578;p6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63"/>
          <p:cNvGrpSpPr/>
          <p:nvPr/>
        </p:nvGrpSpPr>
        <p:grpSpPr>
          <a:xfrm>
            <a:off x="4903389" y="1324814"/>
            <a:ext cx="267854" cy="355735"/>
            <a:chOff x="4903389" y="1500214"/>
            <a:chExt cx="267854" cy="355735"/>
          </a:xfrm>
        </p:grpSpPr>
        <p:sp>
          <p:nvSpPr>
            <p:cNvPr id="11583" name="Google Shape;11583;p6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63"/>
          <p:cNvGrpSpPr/>
          <p:nvPr/>
        </p:nvGrpSpPr>
        <p:grpSpPr>
          <a:xfrm>
            <a:off x="7613518" y="1325954"/>
            <a:ext cx="264433" cy="353074"/>
            <a:chOff x="7613518" y="1501354"/>
            <a:chExt cx="264433" cy="353074"/>
          </a:xfrm>
        </p:grpSpPr>
        <p:sp>
          <p:nvSpPr>
            <p:cNvPr id="11589" name="Google Shape;11589;p6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5" name="Google Shape;11595;p6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596" name="Google Shape;11596;p6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00"/>
        <p:cNvGrpSpPr/>
        <p:nvPr/>
      </p:nvGrpSpPr>
      <p:grpSpPr>
        <a:xfrm>
          <a:off x="0" y="0"/>
          <a:ext cx="0" cy="0"/>
          <a:chOff x="0" y="0"/>
          <a:chExt cx="0" cy="0"/>
        </a:xfrm>
      </p:grpSpPr>
      <p:grpSp>
        <p:nvGrpSpPr>
          <p:cNvPr id="11601" name="Google Shape;11601;p64"/>
          <p:cNvGrpSpPr/>
          <p:nvPr/>
        </p:nvGrpSpPr>
        <p:grpSpPr>
          <a:xfrm>
            <a:off x="1757085" y="1325225"/>
            <a:ext cx="371069" cy="359396"/>
            <a:chOff x="1757085" y="1500675"/>
            <a:chExt cx="371069" cy="359396"/>
          </a:xfrm>
        </p:grpSpPr>
        <p:sp>
          <p:nvSpPr>
            <p:cNvPr id="11602" name="Google Shape;11602;p6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4"/>
          <p:cNvGrpSpPr/>
          <p:nvPr/>
        </p:nvGrpSpPr>
        <p:grpSpPr>
          <a:xfrm>
            <a:off x="2774209" y="1779241"/>
            <a:ext cx="116693" cy="374186"/>
            <a:chOff x="2774209" y="1954691"/>
            <a:chExt cx="116693" cy="374186"/>
          </a:xfrm>
        </p:grpSpPr>
        <p:sp>
          <p:nvSpPr>
            <p:cNvPr id="11632" name="Google Shape;11632;p6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64"/>
          <p:cNvGrpSpPr/>
          <p:nvPr/>
        </p:nvGrpSpPr>
        <p:grpSpPr>
          <a:xfrm>
            <a:off x="4017435" y="1324462"/>
            <a:ext cx="315092" cy="359397"/>
            <a:chOff x="4017435" y="1499912"/>
            <a:chExt cx="315092" cy="359397"/>
          </a:xfrm>
        </p:grpSpPr>
        <p:sp>
          <p:nvSpPr>
            <p:cNvPr id="11635" name="Google Shape;11635;p6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64"/>
          <p:cNvGrpSpPr/>
          <p:nvPr/>
        </p:nvGrpSpPr>
        <p:grpSpPr>
          <a:xfrm>
            <a:off x="3963652" y="1824309"/>
            <a:ext cx="374154" cy="284050"/>
            <a:chOff x="3963652" y="1999759"/>
            <a:chExt cx="374154" cy="284050"/>
          </a:xfrm>
        </p:grpSpPr>
        <p:sp>
          <p:nvSpPr>
            <p:cNvPr id="11638" name="Google Shape;11638;p6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64"/>
          <p:cNvGrpSpPr/>
          <p:nvPr/>
        </p:nvGrpSpPr>
        <p:grpSpPr>
          <a:xfrm>
            <a:off x="1777536" y="1839416"/>
            <a:ext cx="376444" cy="253772"/>
            <a:chOff x="1777536" y="2014866"/>
            <a:chExt cx="376444" cy="253772"/>
          </a:xfrm>
        </p:grpSpPr>
        <p:sp>
          <p:nvSpPr>
            <p:cNvPr id="11642" name="Google Shape;11642;p6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64"/>
          <p:cNvGrpSpPr/>
          <p:nvPr/>
        </p:nvGrpSpPr>
        <p:grpSpPr>
          <a:xfrm>
            <a:off x="1309875" y="1881876"/>
            <a:ext cx="374154" cy="169680"/>
            <a:chOff x="1309875" y="2057326"/>
            <a:chExt cx="374154" cy="169680"/>
          </a:xfrm>
        </p:grpSpPr>
        <p:sp>
          <p:nvSpPr>
            <p:cNvPr id="11648" name="Google Shape;11648;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9" name="Google Shape;11659;p64"/>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0" name="Google Shape;11660;p64"/>
          <p:cNvGrpSpPr/>
          <p:nvPr/>
        </p:nvGrpSpPr>
        <p:grpSpPr>
          <a:xfrm>
            <a:off x="2347450" y="1779114"/>
            <a:ext cx="113639" cy="373168"/>
            <a:chOff x="2347450" y="1954564"/>
            <a:chExt cx="113639" cy="373168"/>
          </a:xfrm>
        </p:grpSpPr>
        <p:sp>
          <p:nvSpPr>
            <p:cNvPr id="11661" name="Google Shape;11661;p6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3" name="Google Shape;11663;p64"/>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4" name="Google Shape;11664;p64"/>
          <p:cNvGrpSpPr/>
          <p:nvPr/>
        </p:nvGrpSpPr>
        <p:grpSpPr>
          <a:xfrm>
            <a:off x="3110102" y="1324430"/>
            <a:ext cx="330613" cy="358379"/>
            <a:chOff x="3110102" y="1499880"/>
            <a:chExt cx="330613" cy="358379"/>
          </a:xfrm>
        </p:grpSpPr>
        <p:sp>
          <p:nvSpPr>
            <p:cNvPr id="11665" name="Google Shape;11665;p6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2" name="Google Shape;11672;p64"/>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3" name="Google Shape;11673;p64"/>
          <p:cNvGrpSpPr/>
          <p:nvPr/>
        </p:nvGrpSpPr>
        <p:grpSpPr>
          <a:xfrm>
            <a:off x="3485575" y="1824309"/>
            <a:ext cx="373772" cy="284050"/>
            <a:chOff x="3531200" y="1999759"/>
            <a:chExt cx="373772" cy="284050"/>
          </a:xfrm>
        </p:grpSpPr>
        <p:sp>
          <p:nvSpPr>
            <p:cNvPr id="11674" name="Google Shape;11674;p6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4"/>
          <p:cNvGrpSpPr/>
          <p:nvPr/>
        </p:nvGrpSpPr>
        <p:grpSpPr>
          <a:xfrm>
            <a:off x="2667058" y="1324843"/>
            <a:ext cx="330231" cy="359015"/>
            <a:chOff x="2667058" y="1500293"/>
            <a:chExt cx="330231" cy="359015"/>
          </a:xfrm>
        </p:grpSpPr>
        <p:sp>
          <p:nvSpPr>
            <p:cNvPr id="11679" name="Google Shape;11679;p6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64"/>
          <p:cNvGrpSpPr/>
          <p:nvPr/>
        </p:nvGrpSpPr>
        <p:grpSpPr>
          <a:xfrm>
            <a:off x="3567553" y="1324462"/>
            <a:ext cx="320022" cy="359778"/>
            <a:chOff x="3567553" y="1499912"/>
            <a:chExt cx="320022" cy="359778"/>
          </a:xfrm>
        </p:grpSpPr>
        <p:sp>
          <p:nvSpPr>
            <p:cNvPr id="11698" name="Google Shape;11698;p6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4"/>
          <p:cNvGrpSpPr/>
          <p:nvPr/>
        </p:nvGrpSpPr>
        <p:grpSpPr>
          <a:xfrm>
            <a:off x="1309875" y="1324462"/>
            <a:ext cx="359015" cy="358633"/>
            <a:chOff x="1309875" y="1499912"/>
            <a:chExt cx="359015" cy="358633"/>
          </a:xfrm>
        </p:grpSpPr>
        <p:sp>
          <p:nvSpPr>
            <p:cNvPr id="11705" name="Google Shape;11705;p6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4"/>
          <p:cNvGrpSpPr/>
          <p:nvPr/>
        </p:nvGrpSpPr>
        <p:grpSpPr>
          <a:xfrm>
            <a:off x="2219466" y="1324843"/>
            <a:ext cx="330613" cy="359015"/>
            <a:chOff x="2219466" y="1500293"/>
            <a:chExt cx="330613" cy="359015"/>
          </a:xfrm>
        </p:grpSpPr>
        <p:sp>
          <p:nvSpPr>
            <p:cNvPr id="11715" name="Google Shape;11715;p6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4"/>
          <p:cNvGrpSpPr/>
          <p:nvPr/>
        </p:nvGrpSpPr>
        <p:grpSpPr>
          <a:xfrm>
            <a:off x="5343544" y="1333908"/>
            <a:ext cx="244676" cy="351095"/>
            <a:chOff x="5343544" y="1509358"/>
            <a:chExt cx="244676" cy="351095"/>
          </a:xfrm>
        </p:grpSpPr>
        <p:sp>
          <p:nvSpPr>
            <p:cNvPr id="11718" name="Google Shape;11718;p6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64"/>
          <p:cNvGrpSpPr/>
          <p:nvPr/>
        </p:nvGrpSpPr>
        <p:grpSpPr>
          <a:xfrm>
            <a:off x="4882340" y="1333908"/>
            <a:ext cx="246171" cy="351095"/>
            <a:chOff x="4882340" y="1509358"/>
            <a:chExt cx="246171" cy="351095"/>
          </a:xfrm>
        </p:grpSpPr>
        <p:sp>
          <p:nvSpPr>
            <p:cNvPr id="11722" name="Google Shape;11722;p6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64"/>
          <p:cNvGrpSpPr/>
          <p:nvPr/>
        </p:nvGrpSpPr>
        <p:grpSpPr>
          <a:xfrm>
            <a:off x="6273204" y="1333558"/>
            <a:ext cx="236343" cy="351445"/>
            <a:chOff x="6273204" y="1509008"/>
            <a:chExt cx="236343" cy="351445"/>
          </a:xfrm>
        </p:grpSpPr>
        <p:sp>
          <p:nvSpPr>
            <p:cNvPr id="11728" name="Google Shape;11728;p6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0" name="Google Shape;11730;p64"/>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1" name="Google Shape;11731;p64"/>
          <p:cNvGrpSpPr/>
          <p:nvPr/>
        </p:nvGrpSpPr>
        <p:grpSpPr>
          <a:xfrm>
            <a:off x="7219530" y="1332794"/>
            <a:ext cx="191625" cy="352209"/>
            <a:chOff x="7219530" y="1508244"/>
            <a:chExt cx="191625" cy="352209"/>
          </a:xfrm>
        </p:grpSpPr>
        <p:sp>
          <p:nvSpPr>
            <p:cNvPr id="11732" name="Google Shape;11732;p6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64"/>
          <p:cNvGrpSpPr/>
          <p:nvPr/>
        </p:nvGrpSpPr>
        <p:grpSpPr>
          <a:xfrm>
            <a:off x="7699309" y="1333176"/>
            <a:ext cx="154922" cy="351827"/>
            <a:chOff x="7699309" y="1508626"/>
            <a:chExt cx="154922" cy="351827"/>
          </a:xfrm>
        </p:grpSpPr>
        <p:sp>
          <p:nvSpPr>
            <p:cNvPr id="11735" name="Google Shape;11735;p6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64"/>
          <p:cNvGrpSpPr/>
          <p:nvPr/>
        </p:nvGrpSpPr>
        <p:grpSpPr>
          <a:xfrm>
            <a:off x="8161690" y="1333558"/>
            <a:ext cx="153396" cy="351064"/>
            <a:chOff x="8161690" y="1509008"/>
            <a:chExt cx="153396" cy="351064"/>
          </a:xfrm>
        </p:grpSpPr>
        <p:sp>
          <p:nvSpPr>
            <p:cNvPr id="11743" name="Google Shape;11743;p6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64"/>
          <p:cNvGrpSpPr/>
          <p:nvPr/>
        </p:nvGrpSpPr>
        <p:grpSpPr>
          <a:xfrm>
            <a:off x="6746940" y="1333431"/>
            <a:ext cx="213221" cy="352304"/>
            <a:chOff x="6746940" y="1508881"/>
            <a:chExt cx="213221" cy="352304"/>
          </a:xfrm>
        </p:grpSpPr>
        <p:sp>
          <p:nvSpPr>
            <p:cNvPr id="11748" name="Google Shape;11748;p6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64"/>
          <p:cNvGrpSpPr/>
          <p:nvPr/>
        </p:nvGrpSpPr>
        <p:grpSpPr>
          <a:xfrm>
            <a:off x="5770336" y="1832165"/>
            <a:ext cx="350682" cy="292097"/>
            <a:chOff x="5770336" y="2007615"/>
            <a:chExt cx="350682" cy="292097"/>
          </a:xfrm>
        </p:grpSpPr>
        <p:sp>
          <p:nvSpPr>
            <p:cNvPr id="11753" name="Google Shape;11753;p6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64"/>
          <p:cNvGrpSpPr/>
          <p:nvPr/>
        </p:nvGrpSpPr>
        <p:grpSpPr>
          <a:xfrm>
            <a:off x="5326878" y="1804908"/>
            <a:ext cx="350332" cy="346229"/>
            <a:chOff x="5326878" y="1980358"/>
            <a:chExt cx="350332" cy="346229"/>
          </a:xfrm>
        </p:grpSpPr>
        <p:sp>
          <p:nvSpPr>
            <p:cNvPr id="11758" name="Google Shape;11758;p6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2" name="Google Shape;11762;p64"/>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3" name="Google Shape;11763;p64"/>
          <p:cNvGrpSpPr/>
          <p:nvPr/>
        </p:nvGrpSpPr>
        <p:grpSpPr>
          <a:xfrm>
            <a:off x="4883835" y="1817121"/>
            <a:ext cx="350300" cy="323043"/>
            <a:chOff x="4883835" y="1992571"/>
            <a:chExt cx="350300" cy="323043"/>
          </a:xfrm>
        </p:grpSpPr>
        <p:sp>
          <p:nvSpPr>
            <p:cNvPr id="11764" name="Google Shape;11764;p6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64"/>
          <p:cNvGrpSpPr/>
          <p:nvPr/>
        </p:nvGrpSpPr>
        <p:grpSpPr>
          <a:xfrm>
            <a:off x="7548967" y="1803477"/>
            <a:ext cx="333285" cy="349950"/>
            <a:chOff x="7548967" y="1978927"/>
            <a:chExt cx="333285" cy="349950"/>
          </a:xfrm>
        </p:grpSpPr>
        <p:sp>
          <p:nvSpPr>
            <p:cNvPr id="11771" name="Google Shape;11771;p6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4"/>
          <p:cNvGrpSpPr/>
          <p:nvPr/>
        </p:nvGrpSpPr>
        <p:grpSpPr>
          <a:xfrm>
            <a:off x="6214142" y="1803477"/>
            <a:ext cx="346515" cy="350300"/>
            <a:chOff x="6214142" y="1978927"/>
            <a:chExt cx="346515" cy="350300"/>
          </a:xfrm>
        </p:grpSpPr>
        <p:sp>
          <p:nvSpPr>
            <p:cNvPr id="11779" name="Google Shape;11779;p6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64"/>
          <p:cNvGrpSpPr/>
          <p:nvPr/>
        </p:nvGrpSpPr>
        <p:grpSpPr>
          <a:xfrm>
            <a:off x="7105923" y="1803095"/>
            <a:ext cx="333285" cy="350682"/>
            <a:chOff x="7105923" y="1978545"/>
            <a:chExt cx="333285" cy="350682"/>
          </a:xfrm>
        </p:grpSpPr>
        <p:sp>
          <p:nvSpPr>
            <p:cNvPr id="11782" name="Google Shape;11782;p6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9" name="Google Shape;11789;p64"/>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1" name="Google Shape;11791;p64"/>
          <p:cNvGrpSpPr/>
          <p:nvPr/>
        </p:nvGrpSpPr>
        <p:grpSpPr>
          <a:xfrm>
            <a:off x="3616406" y="2246902"/>
            <a:ext cx="203393" cy="351827"/>
            <a:chOff x="3616406" y="2422352"/>
            <a:chExt cx="203393" cy="351827"/>
          </a:xfrm>
        </p:grpSpPr>
        <p:sp>
          <p:nvSpPr>
            <p:cNvPr id="11792" name="Google Shape;11792;p6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64"/>
          <p:cNvGrpSpPr/>
          <p:nvPr/>
        </p:nvGrpSpPr>
        <p:grpSpPr>
          <a:xfrm>
            <a:off x="878187" y="2246520"/>
            <a:ext cx="272696" cy="351827"/>
            <a:chOff x="913012" y="2421970"/>
            <a:chExt cx="272696" cy="351827"/>
          </a:xfrm>
        </p:grpSpPr>
        <p:sp>
          <p:nvSpPr>
            <p:cNvPr id="11795" name="Google Shape;11795;p6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64"/>
          <p:cNvGrpSpPr/>
          <p:nvPr/>
        </p:nvGrpSpPr>
        <p:grpSpPr>
          <a:xfrm>
            <a:off x="2274743" y="2246902"/>
            <a:ext cx="255649" cy="351445"/>
            <a:chOff x="2274743" y="2422352"/>
            <a:chExt cx="255649" cy="351445"/>
          </a:xfrm>
        </p:grpSpPr>
        <p:sp>
          <p:nvSpPr>
            <p:cNvPr id="11800" name="Google Shape;11800;p6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64"/>
          <p:cNvGrpSpPr/>
          <p:nvPr/>
        </p:nvGrpSpPr>
        <p:grpSpPr>
          <a:xfrm>
            <a:off x="2708723" y="2245789"/>
            <a:ext cx="246552" cy="352558"/>
            <a:chOff x="2708723" y="2421239"/>
            <a:chExt cx="246552" cy="352558"/>
          </a:xfrm>
        </p:grpSpPr>
        <p:sp>
          <p:nvSpPr>
            <p:cNvPr id="11804" name="Google Shape;11804;p6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64"/>
          <p:cNvGrpSpPr/>
          <p:nvPr/>
        </p:nvGrpSpPr>
        <p:grpSpPr>
          <a:xfrm>
            <a:off x="1835485" y="2246902"/>
            <a:ext cx="259433" cy="350714"/>
            <a:chOff x="1835485" y="2422352"/>
            <a:chExt cx="259433" cy="350714"/>
          </a:xfrm>
        </p:grpSpPr>
        <p:sp>
          <p:nvSpPr>
            <p:cNvPr id="11807" name="Google Shape;11807;p6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64"/>
          <p:cNvGrpSpPr/>
          <p:nvPr/>
        </p:nvGrpSpPr>
        <p:grpSpPr>
          <a:xfrm>
            <a:off x="3150240" y="2246902"/>
            <a:ext cx="212489" cy="351445"/>
            <a:chOff x="3150240" y="2422352"/>
            <a:chExt cx="212489" cy="351445"/>
          </a:xfrm>
        </p:grpSpPr>
        <p:sp>
          <p:nvSpPr>
            <p:cNvPr id="11815" name="Google Shape;11815;p6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4"/>
          <p:cNvGrpSpPr/>
          <p:nvPr/>
        </p:nvGrpSpPr>
        <p:grpSpPr>
          <a:xfrm>
            <a:off x="1367060" y="2246679"/>
            <a:ext cx="269261" cy="352050"/>
            <a:chOff x="1367060" y="2422129"/>
            <a:chExt cx="269261" cy="352050"/>
          </a:xfrm>
        </p:grpSpPr>
        <p:sp>
          <p:nvSpPr>
            <p:cNvPr id="11818" name="Google Shape;11818;p6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2" name="Google Shape;11832;p64"/>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3" name="Google Shape;11833;p64"/>
          <p:cNvGrpSpPr/>
          <p:nvPr/>
        </p:nvGrpSpPr>
        <p:grpSpPr>
          <a:xfrm>
            <a:off x="4882690" y="2249955"/>
            <a:ext cx="274573" cy="350682"/>
            <a:chOff x="4882690" y="2425405"/>
            <a:chExt cx="274573" cy="350682"/>
          </a:xfrm>
        </p:grpSpPr>
        <p:sp>
          <p:nvSpPr>
            <p:cNvPr id="11834" name="Google Shape;11834;p6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64"/>
          <p:cNvGrpSpPr/>
          <p:nvPr/>
        </p:nvGrpSpPr>
        <p:grpSpPr>
          <a:xfrm>
            <a:off x="6627639" y="2268434"/>
            <a:ext cx="355993" cy="313247"/>
            <a:chOff x="6627639" y="2443884"/>
            <a:chExt cx="355993" cy="313247"/>
          </a:xfrm>
        </p:grpSpPr>
        <p:sp>
          <p:nvSpPr>
            <p:cNvPr id="11837" name="Google Shape;11837;p6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64"/>
          <p:cNvGrpSpPr/>
          <p:nvPr/>
        </p:nvGrpSpPr>
        <p:grpSpPr>
          <a:xfrm>
            <a:off x="6183451" y="2286690"/>
            <a:ext cx="351445" cy="277976"/>
            <a:chOff x="6183451" y="2462140"/>
            <a:chExt cx="351445" cy="277976"/>
          </a:xfrm>
        </p:grpSpPr>
        <p:sp>
          <p:nvSpPr>
            <p:cNvPr id="11841" name="Google Shape;11841;p6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5735477" y="2254408"/>
            <a:ext cx="353354" cy="341299"/>
            <a:chOff x="5735477" y="2429858"/>
            <a:chExt cx="353354" cy="341299"/>
          </a:xfrm>
        </p:grpSpPr>
        <p:sp>
          <p:nvSpPr>
            <p:cNvPr id="11849" name="Google Shape;11849;p6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4"/>
          <p:cNvGrpSpPr/>
          <p:nvPr/>
        </p:nvGrpSpPr>
        <p:grpSpPr>
          <a:xfrm>
            <a:off x="5243735" y="2271523"/>
            <a:ext cx="405255" cy="275499"/>
            <a:chOff x="5283337" y="2478774"/>
            <a:chExt cx="358633" cy="243913"/>
          </a:xfrm>
        </p:grpSpPr>
        <p:sp>
          <p:nvSpPr>
            <p:cNvPr id="11856" name="Google Shape;11856;p6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64"/>
          <p:cNvGrpSpPr/>
          <p:nvPr/>
        </p:nvGrpSpPr>
        <p:grpSpPr>
          <a:xfrm>
            <a:off x="7964753" y="2295373"/>
            <a:ext cx="362068" cy="258670"/>
            <a:chOff x="7964753" y="2470823"/>
            <a:chExt cx="362068" cy="258670"/>
          </a:xfrm>
        </p:grpSpPr>
        <p:sp>
          <p:nvSpPr>
            <p:cNvPr id="11874" name="Google Shape;11874;p6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4"/>
          <p:cNvGrpSpPr/>
          <p:nvPr/>
        </p:nvGrpSpPr>
        <p:grpSpPr>
          <a:xfrm>
            <a:off x="7524349" y="2280997"/>
            <a:ext cx="350332" cy="288948"/>
            <a:chOff x="7524349" y="2456447"/>
            <a:chExt cx="350332" cy="288948"/>
          </a:xfrm>
        </p:grpSpPr>
        <p:sp>
          <p:nvSpPr>
            <p:cNvPr id="11884" name="Google Shape;11884;p6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64"/>
          <p:cNvGrpSpPr/>
          <p:nvPr/>
        </p:nvGrpSpPr>
        <p:grpSpPr>
          <a:xfrm>
            <a:off x="3972749" y="2719143"/>
            <a:ext cx="355230" cy="356725"/>
            <a:chOff x="3972749" y="2894211"/>
            <a:chExt cx="355230" cy="356725"/>
          </a:xfrm>
        </p:grpSpPr>
        <p:sp>
          <p:nvSpPr>
            <p:cNvPr id="11890" name="Google Shape;11890;p6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4"/>
          <p:cNvGrpSpPr/>
          <p:nvPr/>
        </p:nvGrpSpPr>
        <p:grpSpPr>
          <a:xfrm>
            <a:off x="3527797" y="2743553"/>
            <a:ext cx="355993" cy="307904"/>
            <a:chOff x="3527797" y="2918796"/>
            <a:chExt cx="355993" cy="307904"/>
          </a:xfrm>
        </p:grpSpPr>
        <p:sp>
          <p:nvSpPr>
            <p:cNvPr id="11896" name="Google Shape;11896;p6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64"/>
          <p:cNvGrpSpPr/>
          <p:nvPr/>
        </p:nvGrpSpPr>
        <p:grpSpPr>
          <a:xfrm>
            <a:off x="3082845" y="2746336"/>
            <a:ext cx="356375" cy="302338"/>
            <a:chOff x="3082845" y="2920959"/>
            <a:chExt cx="356375" cy="302338"/>
          </a:xfrm>
        </p:grpSpPr>
        <p:sp>
          <p:nvSpPr>
            <p:cNvPr id="11907" name="Google Shape;11907;p6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64"/>
          <p:cNvGrpSpPr/>
          <p:nvPr/>
        </p:nvGrpSpPr>
        <p:grpSpPr>
          <a:xfrm>
            <a:off x="2639038" y="2719699"/>
            <a:ext cx="355612" cy="355612"/>
            <a:chOff x="2639038" y="2894942"/>
            <a:chExt cx="355612" cy="355612"/>
          </a:xfrm>
        </p:grpSpPr>
        <p:sp>
          <p:nvSpPr>
            <p:cNvPr id="11910" name="Google Shape;11910;p6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64"/>
          <p:cNvGrpSpPr/>
          <p:nvPr/>
        </p:nvGrpSpPr>
        <p:grpSpPr>
          <a:xfrm>
            <a:off x="2194468" y="2763622"/>
            <a:ext cx="355993" cy="267766"/>
            <a:chOff x="2194468" y="2938865"/>
            <a:chExt cx="355993" cy="267766"/>
          </a:xfrm>
        </p:grpSpPr>
        <p:sp>
          <p:nvSpPr>
            <p:cNvPr id="11913" name="Google Shape;11913;p6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64"/>
          <p:cNvGrpSpPr/>
          <p:nvPr/>
        </p:nvGrpSpPr>
        <p:grpSpPr>
          <a:xfrm>
            <a:off x="1749897" y="2719699"/>
            <a:ext cx="355993" cy="355612"/>
            <a:chOff x="1749897" y="2894561"/>
            <a:chExt cx="355993" cy="355612"/>
          </a:xfrm>
        </p:grpSpPr>
        <p:sp>
          <p:nvSpPr>
            <p:cNvPr id="11934" name="Google Shape;11934;p6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4"/>
          <p:cNvGrpSpPr/>
          <p:nvPr/>
        </p:nvGrpSpPr>
        <p:grpSpPr>
          <a:xfrm>
            <a:off x="1305327" y="2718761"/>
            <a:ext cx="357520" cy="357488"/>
            <a:chOff x="1305327" y="2894211"/>
            <a:chExt cx="357520" cy="357488"/>
          </a:xfrm>
        </p:grpSpPr>
        <p:sp>
          <p:nvSpPr>
            <p:cNvPr id="11946" name="Google Shape;11946;p6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64"/>
          <p:cNvGrpSpPr/>
          <p:nvPr/>
        </p:nvGrpSpPr>
        <p:grpSpPr>
          <a:xfrm>
            <a:off x="853950" y="2720860"/>
            <a:ext cx="364104" cy="353290"/>
            <a:chOff x="853950" y="2894720"/>
            <a:chExt cx="364104" cy="353290"/>
          </a:xfrm>
        </p:grpSpPr>
        <p:sp>
          <p:nvSpPr>
            <p:cNvPr id="11952" name="Google Shape;11952;p6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64"/>
          <p:cNvGrpSpPr/>
          <p:nvPr/>
        </p:nvGrpSpPr>
        <p:grpSpPr>
          <a:xfrm>
            <a:off x="7066548" y="2737144"/>
            <a:ext cx="352209" cy="334938"/>
            <a:chOff x="7066548" y="2912594"/>
            <a:chExt cx="352209" cy="334938"/>
          </a:xfrm>
        </p:grpSpPr>
        <p:sp>
          <p:nvSpPr>
            <p:cNvPr id="11960" name="Google Shape;11960;p6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6" name="Google Shape;11966;p64"/>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64"/>
          <p:cNvGrpSpPr/>
          <p:nvPr/>
        </p:nvGrpSpPr>
        <p:grpSpPr>
          <a:xfrm>
            <a:off x="7541397" y="2729352"/>
            <a:ext cx="318495" cy="352209"/>
            <a:chOff x="7541397" y="2904802"/>
            <a:chExt cx="318495" cy="352209"/>
          </a:xfrm>
        </p:grpSpPr>
        <p:sp>
          <p:nvSpPr>
            <p:cNvPr id="11969" name="Google Shape;11969;p6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64"/>
          <p:cNvGrpSpPr/>
          <p:nvPr/>
        </p:nvGrpSpPr>
        <p:grpSpPr>
          <a:xfrm>
            <a:off x="8003015" y="2728589"/>
            <a:ext cx="306759" cy="351445"/>
            <a:chOff x="8003015" y="2904039"/>
            <a:chExt cx="306759" cy="351445"/>
          </a:xfrm>
        </p:grpSpPr>
        <p:sp>
          <p:nvSpPr>
            <p:cNvPr id="11972" name="Google Shape;11972;p6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64"/>
          <p:cNvGrpSpPr/>
          <p:nvPr/>
        </p:nvGrpSpPr>
        <p:grpSpPr>
          <a:xfrm>
            <a:off x="5687770" y="2710046"/>
            <a:ext cx="369638" cy="369606"/>
            <a:chOff x="5687770" y="2885496"/>
            <a:chExt cx="369638" cy="369606"/>
          </a:xfrm>
        </p:grpSpPr>
        <p:sp>
          <p:nvSpPr>
            <p:cNvPr id="11979" name="Google Shape;11979;p6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64"/>
          <p:cNvGrpSpPr/>
          <p:nvPr/>
        </p:nvGrpSpPr>
        <p:grpSpPr>
          <a:xfrm>
            <a:off x="4881958" y="2729352"/>
            <a:ext cx="156417" cy="349537"/>
            <a:chOff x="4881958" y="2904802"/>
            <a:chExt cx="156417" cy="349537"/>
          </a:xfrm>
        </p:grpSpPr>
        <p:sp>
          <p:nvSpPr>
            <p:cNvPr id="11990" name="Google Shape;11990;p6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64"/>
          <p:cNvGrpSpPr/>
          <p:nvPr/>
        </p:nvGrpSpPr>
        <p:grpSpPr>
          <a:xfrm>
            <a:off x="5230318" y="2711064"/>
            <a:ext cx="371133" cy="367443"/>
            <a:chOff x="5230318" y="2886514"/>
            <a:chExt cx="371133" cy="367443"/>
          </a:xfrm>
        </p:grpSpPr>
        <p:sp>
          <p:nvSpPr>
            <p:cNvPr id="11998" name="Google Shape;11998;p6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4"/>
          <p:cNvGrpSpPr/>
          <p:nvPr/>
        </p:nvGrpSpPr>
        <p:grpSpPr>
          <a:xfrm>
            <a:off x="5748358" y="3259128"/>
            <a:ext cx="352590" cy="182561"/>
            <a:chOff x="5748358" y="3434578"/>
            <a:chExt cx="352590" cy="182561"/>
          </a:xfrm>
        </p:grpSpPr>
        <p:sp>
          <p:nvSpPr>
            <p:cNvPr id="12008" name="Google Shape;12008;p6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4"/>
          <p:cNvGrpSpPr/>
          <p:nvPr/>
        </p:nvGrpSpPr>
        <p:grpSpPr>
          <a:xfrm>
            <a:off x="862283" y="4099321"/>
            <a:ext cx="341204" cy="359301"/>
            <a:chOff x="862283" y="4274771"/>
            <a:chExt cx="341204" cy="359301"/>
          </a:xfrm>
        </p:grpSpPr>
        <p:sp>
          <p:nvSpPr>
            <p:cNvPr id="12015" name="Google Shape;12015;p6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64"/>
          <p:cNvGrpSpPr/>
          <p:nvPr/>
        </p:nvGrpSpPr>
        <p:grpSpPr>
          <a:xfrm>
            <a:off x="1396957" y="4111915"/>
            <a:ext cx="301861" cy="332871"/>
            <a:chOff x="1396957" y="4287365"/>
            <a:chExt cx="301861" cy="332871"/>
          </a:xfrm>
        </p:grpSpPr>
        <p:sp>
          <p:nvSpPr>
            <p:cNvPr id="12019" name="Google Shape;12019;p6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64"/>
          <p:cNvGrpSpPr/>
          <p:nvPr/>
        </p:nvGrpSpPr>
        <p:grpSpPr>
          <a:xfrm>
            <a:off x="1865381" y="4102056"/>
            <a:ext cx="396131" cy="355612"/>
            <a:chOff x="1865381" y="4277506"/>
            <a:chExt cx="396131" cy="355612"/>
          </a:xfrm>
        </p:grpSpPr>
        <p:sp>
          <p:nvSpPr>
            <p:cNvPr id="12035" name="Google Shape;12035;p6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64"/>
          <p:cNvGrpSpPr/>
          <p:nvPr/>
        </p:nvGrpSpPr>
        <p:grpSpPr>
          <a:xfrm>
            <a:off x="2411823" y="4128549"/>
            <a:ext cx="334398" cy="299953"/>
            <a:chOff x="2411823" y="4303999"/>
            <a:chExt cx="334398" cy="299953"/>
          </a:xfrm>
        </p:grpSpPr>
        <p:sp>
          <p:nvSpPr>
            <p:cNvPr id="12042" name="Google Shape;12042;p6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9" name="Google Shape;12049;p64"/>
          <p:cNvGrpSpPr/>
          <p:nvPr/>
        </p:nvGrpSpPr>
        <p:grpSpPr>
          <a:xfrm>
            <a:off x="2903337" y="4103582"/>
            <a:ext cx="382519" cy="350682"/>
            <a:chOff x="2903337" y="4279032"/>
            <a:chExt cx="382519" cy="350682"/>
          </a:xfrm>
        </p:grpSpPr>
        <p:sp>
          <p:nvSpPr>
            <p:cNvPr id="12050" name="Google Shape;12050;p6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64"/>
          <p:cNvGrpSpPr/>
          <p:nvPr/>
        </p:nvGrpSpPr>
        <p:grpSpPr>
          <a:xfrm>
            <a:off x="3933342" y="4140317"/>
            <a:ext cx="383632" cy="276449"/>
            <a:chOff x="3933342" y="4315767"/>
            <a:chExt cx="383632" cy="276449"/>
          </a:xfrm>
        </p:grpSpPr>
        <p:sp>
          <p:nvSpPr>
            <p:cNvPr id="12066" name="Google Shape;12066;p6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64"/>
          <p:cNvGrpSpPr/>
          <p:nvPr/>
        </p:nvGrpSpPr>
        <p:grpSpPr>
          <a:xfrm>
            <a:off x="3441065" y="4127055"/>
            <a:ext cx="337069" cy="302593"/>
            <a:chOff x="3441065" y="4302505"/>
            <a:chExt cx="337069" cy="302593"/>
          </a:xfrm>
        </p:grpSpPr>
        <p:sp>
          <p:nvSpPr>
            <p:cNvPr id="12073" name="Google Shape;12073;p6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4"/>
          <p:cNvGrpSpPr/>
          <p:nvPr/>
        </p:nvGrpSpPr>
        <p:grpSpPr>
          <a:xfrm>
            <a:off x="3532345" y="3187185"/>
            <a:ext cx="339328" cy="336274"/>
            <a:chOff x="3532345" y="3362635"/>
            <a:chExt cx="339328" cy="336274"/>
          </a:xfrm>
        </p:grpSpPr>
        <p:sp>
          <p:nvSpPr>
            <p:cNvPr id="12087" name="Google Shape;12087;p6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2" name="Google Shape;12092;p64"/>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3" name="Google Shape;12093;p64"/>
          <p:cNvGrpSpPr/>
          <p:nvPr/>
        </p:nvGrpSpPr>
        <p:grpSpPr>
          <a:xfrm>
            <a:off x="1883955" y="3633250"/>
            <a:ext cx="162873" cy="351445"/>
            <a:chOff x="1883955" y="3808700"/>
            <a:chExt cx="162873" cy="351445"/>
          </a:xfrm>
        </p:grpSpPr>
        <p:sp>
          <p:nvSpPr>
            <p:cNvPr id="12094" name="Google Shape;12094;p6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64"/>
          <p:cNvGrpSpPr/>
          <p:nvPr/>
        </p:nvGrpSpPr>
        <p:grpSpPr>
          <a:xfrm>
            <a:off x="939156" y="3633759"/>
            <a:ext cx="192007" cy="351318"/>
            <a:chOff x="939156" y="3809209"/>
            <a:chExt cx="192007" cy="351318"/>
          </a:xfrm>
        </p:grpSpPr>
        <p:sp>
          <p:nvSpPr>
            <p:cNvPr id="12097" name="Google Shape;12097;p6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64"/>
          <p:cNvGrpSpPr/>
          <p:nvPr/>
        </p:nvGrpSpPr>
        <p:grpSpPr>
          <a:xfrm>
            <a:off x="2306167" y="3634395"/>
            <a:ext cx="193915" cy="349155"/>
            <a:chOff x="2306167" y="3809845"/>
            <a:chExt cx="193915" cy="349155"/>
          </a:xfrm>
        </p:grpSpPr>
        <p:sp>
          <p:nvSpPr>
            <p:cNvPr id="12100" name="Google Shape;12100;p6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64"/>
          <p:cNvGrpSpPr/>
          <p:nvPr/>
        </p:nvGrpSpPr>
        <p:grpSpPr>
          <a:xfrm>
            <a:off x="1323901" y="3631723"/>
            <a:ext cx="356343" cy="356757"/>
            <a:chOff x="1323901" y="3807173"/>
            <a:chExt cx="356343" cy="356757"/>
          </a:xfrm>
        </p:grpSpPr>
        <p:sp>
          <p:nvSpPr>
            <p:cNvPr id="12108" name="Google Shape;12108;p6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2" name="Google Shape;12132;p64"/>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3" name="Google Shape;12133;p64"/>
          <p:cNvGrpSpPr/>
          <p:nvPr/>
        </p:nvGrpSpPr>
        <p:grpSpPr>
          <a:xfrm>
            <a:off x="859262" y="3178470"/>
            <a:ext cx="306759" cy="351445"/>
            <a:chOff x="859262" y="3353920"/>
            <a:chExt cx="306759" cy="351445"/>
          </a:xfrm>
        </p:grpSpPr>
        <p:sp>
          <p:nvSpPr>
            <p:cNvPr id="12134" name="Google Shape;12134;p6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9" name="Google Shape;12139;p64"/>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0" name="Google Shape;12140;p64"/>
          <p:cNvGrpSpPr/>
          <p:nvPr/>
        </p:nvGrpSpPr>
        <p:grpSpPr>
          <a:xfrm>
            <a:off x="3967437" y="3661652"/>
            <a:ext cx="364708" cy="295405"/>
            <a:chOff x="3967437" y="3837102"/>
            <a:chExt cx="364708" cy="295405"/>
          </a:xfrm>
        </p:grpSpPr>
        <p:sp>
          <p:nvSpPr>
            <p:cNvPr id="12141" name="Google Shape;12141;p6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6" name="Google Shape;12146;p64"/>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9" name="Google Shape;12149;p64"/>
          <p:cNvGrpSpPr/>
          <p:nvPr/>
        </p:nvGrpSpPr>
        <p:grpSpPr>
          <a:xfrm>
            <a:off x="5811827" y="3631001"/>
            <a:ext cx="283743" cy="308444"/>
            <a:chOff x="5964227" y="3858701"/>
            <a:chExt cx="283743" cy="308444"/>
          </a:xfrm>
        </p:grpSpPr>
        <p:sp>
          <p:nvSpPr>
            <p:cNvPr id="12150" name="Google Shape;12150;p6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64"/>
          <p:cNvGrpSpPr/>
          <p:nvPr/>
        </p:nvGrpSpPr>
        <p:grpSpPr>
          <a:xfrm>
            <a:off x="6243508" y="3697623"/>
            <a:ext cx="320372" cy="213602"/>
            <a:chOff x="6395908" y="3873073"/>
            <a:chExt cx="320372" cy="213602"/>
          </a:xfrm>
        </p:grpSpPr>
        <p:sp>
          <p:nvSpPr>
            <p:cNvPr id="12155" name="Google Shape;12155;p6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64"/>
          <p:cNvGrpSpPr/>
          <p:nvPr/>
        </p:nvGrpSpPr>
        <p:grpSpPr>
          <a:xfrm>
            <a:off x="7262890" y="3627366"/>
            <a:ext cx="357138" cy="352018"/>
            <a:chOff x="7415290" y="3802816"/>
            <a:chExt cx="357138" cy="352018"/>
          </a:xfrm>
        </p:grpSpPr>
        <p:sp>
          <p:nvSpPr>
            <p:cNvPr id="12166" name="Google Shape;12166;p6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64"/>
          <p:cNvGrpSpPr/>
          <p:nvPr/>
        </p:nvGrpSpPr>
        <p:grpSpPr>
          <a:xfrm>
            <a:off x="6737312" y="3657963"/>
            <a:ext cx="355230" cy="293401"/>
            <a:chOff x="6889712" y="3833413"/>
            <a:chExt cx="355230" cy="293401"/>
          </a:xfrm>
        </p:grpSpPr>
        <p:sp>
          <p:nvSpPr>
            <p:cNvPr id="12175" name="Google Shape;12175;p6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64"/>
          <p:cNvGrpSpPr/>
          <p:nvPr/>
        </p:nvGrpSpPr>
        <p:grpSpPr>
          <a:xfrm>
            <a:off x="7707152" y="3660420"/>
            <a:ext cx="282318" cy="337168"/>
            <a:chOff x="1635875" y="237775"/>
            <a:chExt cx="4370250" cy="5219325"/>
          </a:xfrm>
        </p:grpSpPr>
        <p:sp>
          <p:nvSpPr>
            <p:cNvPr id="12181" name="Google Shape;12181;p6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64"/>
          <p:cNvGrpSpPr/>
          <p:nvPr/>
        </p:nvGrpSpPr>
        <p:grpSpPr>
          <a:xfrm>
            <a:off x="3103963" y="3185690"/>
            <a:ext cx="297886" cy="337578"/>
            <a:chOff x="3103963" y="3361140"/>
            <a:chExt cx="297886" cy="337578"/>
          </a:xfrm>
        </p:grpSpPr>
        <p:sp>
          <p:nvSpPr>
            <p:cNvPr id="12184" name="Google Shape;12184;p6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64"/>
          <p:cNvGrpSpPr/>
          <p:nvPr/>
        </p:nvGrpSpPr>
        <p:grpSpPr>
          <a:xfrm>
            <a:off x="2667821" y="3185658"/>
            <a:ext cx="273046" cy="337801"/>
            <a:chOff x="2667821" y="3361108"/>
            <a:chExt cx="273046" cy="337801"/>
          </a:xfrm>
        </p:grpSpPr>
        <p:sp>
          <p:nvSpPr>
            <p:cNvPr id="12209" name="Google Shape;12209;p6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64"/>
          <p:cNvGrpSpPr/>
          <p:nvPr/>
        </p:nvGrpSpPr>
        <p:grpSpPr>
          <a:xfrm>
            <a:off x="2212469" y="3184863"/>
            <a:ext cx="282715" cy="338660"/>
            <a:chOff x="2212469" y="3360313"/>
            <a:chExt cx="282715" cy="338660"/>
          </a:xfrm>
        </p:grpSpPr>
        <p:sp>
          <p:nvSpPr>
            <p:cNvPr id="12229" name="Google Shape;12229;p6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64"/>
          <p:cNvGrpSpPr/>
          <p:nvPr/>
        </p:nvGrpSpPr>
        <p:grpSpPr>
          <a:xfrm>
            <a:off x="1768821" y="3185658"/>
            <a:ext cx="278739" cy="339073"/>
            <a:chOff x="1768821" y="3361108"/>
            <a:chExt cx="278739" cy="339073"/>
          </a:xfrm>
        </p:grpSpPr>
        <p:sp>
          <p:nvSpPr>
            <p:cNvPr id="12233" name="Google Shape;12233;p6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4"/>
          <p:cNvGrpSpPr/>
          <p:nvPr/>
        </p:nvGrpSpPr>
        <p:grpSpPr>
          <a:xfrm>
            <a:off x="5337883" y="3161423"/>
            <a:ext cx="307141" cy="376826"/>
            <a:chOff x="5337883" y="3336873"/>
            <a:chExt cx="307141" cy="376826"/>
          </a:xfrm>
        </p:grpSpPr>
        <p:sp>
          <p:nvSpPr>
            <p:cNvPr id="12245" name="Google Shape;12245;p6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64"/>
          <p:cNvGrpSpPr/>
          <p:nvPr/>
        </p:nvGrpSpPr>
        <p:grpSpPr>
          <a:xfrm>
            <a:off x="4883835" y="3161805"/>
            <a:ext cx="323425" cy="377557"/>
            <a:chOff x="4883835" y="3337255"/>
            <a:chExt cx="323425" cy="377557"/>
          </a:xfrm>
        </p:grpSpPr>
        <p:sp>
          <p:nvSpPr>
            <p:cNvPr id="12248" name="Google Shape;12248;p6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64"/>
          <p:cNvGrpSpPr/>
          <p:nvPr/>
        </p:nvGrpSpPr>
        <p:grpSpPr>
          <a:xfrm>
            <a:off x="6193310" y="3231839"/>
            <a:ext cx="352590" cy="237488"/>
            <a:chOff x="6193310" y="3407289"/>
            <a:chExt cx="352590" cy="237488"/>
          </a:xfrm>
        </p:grpSpPr>
        <p:sp>
          <p:nvSpPr>
            <p:cNvPr id="12252" name="Google Shape;12252;p6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64"/>
          <p:cNvGrpSpPr/>
          <p:nvPr/>
        </p:nvGrpSpPr>
        <p:grpSpPr>
          <a:xfrm>
            <a:off x="6637117" y="3222393"/>
            <a:ext cx="353735" cy="254504"/>
            <a:chOff x="6637117" y="3397843"/>
            <a:chExt cx="353735" cy="254504"/>
          </a:xfrm>
        </p:grpSpPr>
        <p:sp>
          <p:nvSpPr>
            <p:cNvPr id="12258" name="Google Shape;12258;p6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4"/>
          <p:cNvGrpSpPr/>
          <p:nvPr/>
        </p:nvGrpSpPr>
        <p:grpSpPr>
          <a:xfrm>
            <a:off x="7075994" y="3174081"/>
            <a:ext cx="360637" cy="352336"/>
            <a:chOff x="7075994" y="3349531"/>
            <a:chExt cx="360637" cy="352336"/>
          </a:xfrm>
        </p:grpSpPr>
        <p:sp>
          <p:nvSpPr>
            <p:cNvPr id="12265" name="Google Shape;12265;p6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64"/>
          <p:cNvGrpSpPr/>
          <p:nvPr/>
        </p:nvGrpSpPr>
        <p:grpSpPr>
          <a:xfrm>
            <a:off x="7651983" y="3173731"/>
            <a:ext cx="107183" cy="352399"/>
            <a:chOff x="7651983" y="3349181"/>
            <a:chExt cx="107183" cy="352399"/>
          </a:xfrm>
        </p:grpSpPr>
        <p:sp>
          <p:nvSpPr>
            <p:cNvPr id="12273" name="Google Shape;12273;p6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5" name="Google Shape;12275;p64"/>
          <p:cNvGrpSpPr/>
          <p:nvPr/>
        </p:nvGrpSpPr>
        <p:grpSpPr>
          <a:xfrm>
            <a:off x="7973468" y="3206872"/>
            <a:ext cx="352590" cy="287072"/>
            <a:chOff x="7973468" y="3382322"/>
            <a:chExt cx="352590" cy="287072"/>
          </a:xfrm>
        </p:grpSpPr>
        <p:sp>
          <p:nvSpPr>
            <p:cNvPr id="12276" name="Google Shape;12276;p6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8" name="Google Shape;12288;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289" name="Google Shape;12289;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93"/>
        <p:cNvGrpSpPr/>
        <p:nvPr/>
      </p:nvGrpSpPr>
      <p:grpSpPr>
        <a:xfrm>
          <a:off x="0" y="0"/>
          <a:ext cx="0" cy="0"/>
          <a:chOff x="0" y="0"/>
          <a:chExt cx="0" cy="0"/>
        </a:xfrm>
      </p:grpSpPr>
      <p:grpSp>
        <p:nvGrpSpPr>
          <p:cNvPr id="12294" name="Google Shape;12294;p65"/>
          <p:cNvGrpSpPr/>
          <p:nvPr/>
        </p:nvGrpSpPr>
        <p:grpSpPr>
          <a:xfrm>
            <a:off x="821808" y="1576858"/>
            <a:ext cx="347872" cy="347488"/>
            <a:chOff x="849677" y="1500658"/>
            <a:chExt cx="347872" cy="347488"/>
          </a:xfrm>
        </p:grpSpPr>
        <p:sp>
          <p:nvSpPr>
            <p:cNvPr id="12295" name="Google Shape;12295;p6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5"/>
          <p:cNvGrpSpPr/>
          <p:nvPr/>
        </p:nvGrpSpPr>
        <p:grpSpPr>
          <a:xfrm>
            <a:off x="1387984" y="1576858"/>
            <a:ext cx="315872" cy="347488"/>
            <a:chOff x="1415853" y="1500658"/>
            <a:chExt cx="315872" cy="347488"/>
          </a:xfrm>
        </p:grpSpPr>
        <p:sp>
          <p:nvSpPr>
            <p:cNvPr id="12302" name="Google Shape;12302;p6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5"/>
          <p:cNvGrpSpPr/>
          <p:nvPr/>
        </p:nvGrpSpPr>
        <p:grpSpPr>
          <a:xfrm>
            <a:off x="4669520" y="1576858"/>
            <a:ext cx="347520" cy="347104"/>
            <a:chOff x="4697389" y="1500658"/>
            <a:chExt cx="347520" cy="347104"/>
          </a:xfrm>
        </p:grpSpPr>
        <p:sp>
          <p:nvSpPr>
            <p:cNvPr id="12307" name="Google Shape;12307;p6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65"/>
          <p:cNvGrpSpPr/>
          <p:nvPr/>
        </p:nvGrpSpPr>
        <p:grpSpPr>
          <a:xfrm>
            <a:off x="3575664" y="2041146"/>
            <a:ext cx="347520" cy="353760"/>
            <a:chOff x="3603533" y="1964946"/>
            <a:chExt cx="347520" cy="353760"/>
          </a:xfrm>
        </p:grpSpPr>
        <p:sp>
          <p:nvSpPr>
            <p:cNvPr id="12311" name="Google Shape;12311;p6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65"/>
          <p:cNvGrpSpPr/>
          <p:nvPr/>
        </p:nvGrpSpPr>
        <p:grpSpPr>
          <a:xfrm>
            <a:off x="1922896" y="2040538"/>
            <a:ext cx="357792" cy="352448"/>
            <a:chOff x="1950765" y="1964338"/>
            <a:chExt cx="357792" cy="352448"/>
          </a:xfrm>
        </p:grpSpPr>
        <p:sp>
          <p:nvSpPr>
            <p:cNvPr id="12315" name="Google Shape;12315;p6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65"/>
          <p:cNvGrpSpPr/>
          <p:nvPr/>
        </p:nvGrpSpPr>
        <p:grpSpPr>
          <a:xfrm>
            <a:off x="7407760" y="2040890"/>
            <a:ext cx="367712" cy="353248"/>
            <a:chOff x="7435629" y="1964690"/>
            <a:chExt cx="367712" cy="353248"/>
          </a:xfrm>
        </p:grpSpPr>
        <p:sp>
          <p:nvSpPr>
            <p:cNvPr id="12320" name="Google Shape;12320;p6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65"/>
          <p:cNvGrpSpPr/>
          <p:nvPr/>
        </p:nvGrpSpPr>
        <p:grpSpPr>
          <a:xfrm>
            <a:off x="2484880" y="2041242"/>
            <a:ext cx="333024" cy="352896"/>
            <a:chOff x="2512749" y="1965042"/>
            <a:chExt cx="333024" cy="352896"/>
          </a:xfrm>
        </p:grpSpPr>
        <p:sp>
          <p:nvSpPr>
            <p:cNvPr id="12325" name="Google Shape;12325;p6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65"/>
          <p:cNvGrpSpPr/>
          <p:nvPr/>
        </p:nvGrpSpPr>
        <p:grpSpPr>
          <a:xfrm>
            <a:off x="1370448" y="2057978"/>
            <a:ext cx="365792" cy="335392"/>
            <a:chOff x="1398317" y="1981778"/>
            <a:chExt cx="365792" cy="335392"/>
          </a:xfrm>
        </p:grpSpPr>
        <p:sp>
          <p:nvSpPr>
            <p:cNvPr id="12331" name="Google Shape;12331;p6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5"/>
          <p:cNvGrpSpPr/>
          <p:nvPr/>
        </p:nvGrpSpPr>
        <p:grpSpPr>
          <a:xfrm>
            <a:off x="3024368" y="2079770"/>
            <a:ext cx="353600" cy="314752"/>
            <a:chOff x="3052237" y="2003570"/>
            <a:chExt cx="353600" cy="314752"/>
          </a:xfrm>
        </p:grpSpPr>
        <p:sp>
          <p:nvSpPr>
            <p:cNvPr id="12338" name="Google Shape;12338;p6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65"/>
          <p:cNvGrpSpPr/>
          <p:nvPr/>
        </p:nvGrpSpPr>
        <p:grpSpPr>
          <a:xfrm>
            <a:off x="1376144" y="3034266"/>
            <a:ext cx="368096" cy="223968"/>
            <a:chOff x="1404013" y="2958066"/>
            <a:chExt cx="368096" cy="223968"/>
          </a:xfrm>
        </p:grpSpPr>
        <p:sp>
          <p:nvSpPr>
            <p:cNvPr id="12342" name="Google Shape;12342;p6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4" name="Google Shape;12344;p65"/>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6" name="Google Shape;12346;p65"/>
          <p:cNvGrpSpPr/>
          <p:nvPr/>
        </p:nvGrpSpPr>
        <p:grpSpPr>
          <a:xfrm>
            <a:off x="1923280" y="2961402"/>
            <a:ext cx="370368" cy="367328"/>
            <a:chOff x="1951149" y="2885202"/>
            <a:chExt cx="370368" cy="367328"/>
          </a:xfrm>
        </p:grpSpPr>
        <p:sp>
          <p:nvSpPr>
            <p:cNvPr id="12347" name="Google Shape;12347;p6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5"/>
          <p:cNvGrpSpPr/>
          <p:nvPr/>
        </p:nvGrpSpPr>
        <p:grpSpPr>
          <a:xfrm>
            <a:off x="2473808" y="2982362"/>
            <a:ext cx="367328" cy="327296"/>
            <a:chOff x="2501677" y="2906162"/>
            <a:chExt cx="367328" cy="327296"/>
          </a:xfrm>
        </p:grpSpPr>
        <p:sp>
          <p:nvSpPr>
            <p:cNvPr id="12351" name="Google Shape;12351;p6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4" name="Google Shape;12354;p65"/>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5" name="Google Shape;12355;p65"/>
          <p:cNvGrpSpPr/>
          <p:nvPr/>
        </p:nvGrpSpPr>
        <p:grpSpPr>
          <a:xfrm>
            <a:off x="3022448" y="2969914"/>
            <a:ext cx="367712" cy="354240"/>
            <a:chOff x="3050317" y="2893714"/>
            <a:chExt cx="367712" cy="354240"/>
          </a:xfrm>
        </p:grpSpPr>
        <p:sp>
          <p:nvSpPr>
            <p:cNvPr id="12356" name="Google Shape;12356;p6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8" name="Google Shape;12358;p65"/>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0" name="Google Shape;12360;p65"/>
          <p:cNvGrpSpPr/>
          <p:nvPr/>
        </p:nvGrpSpPr>
        <p:grpSpPr>
          <a:xfrm>
            <a:off x="7503408" y="2962554"/>
            <a:ext cx="185184" cy="367296"/>
            <a:chOff x="7531277" y="2886354"/>
            <a:chExt cx="185184" cy="367296"/>
          </a:xfrm>
        </p:grpSpPr>
        <p:sp>
          <p:nvSpPr>
            <p:cNvPr id="12361" name="Google Shape;12361;p6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5"/>
          <p:cNvGrpSpPr/>
          <p:nvPr/>
        </p:nvGrpSpPr>
        <p:grpSpPr>
          <a:xfrm>
            <a:off x="6898768" y="2962938"/>
            <a:ext cx="297184" cy="367296"/>
            <a:chOff x="6926637" y="2886738"/>
            <a:chExt cx="297184" cy="367296"/>
          </a:xfrm>
        </p:grpSpPr>
        <p:sp>
          <p:nvSpPr>
            <p:cNvPr id="12365" name="Google Shape;12365;p6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8" name="Google Shape;12368;p65"/>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5"/>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0" name="Google Shape;12370;p65"/>
          <p:cNvGrpSpPr/>
          <p:nvPr/>
        </p:nvGrpSpPr>
        <p:grpSpPr>
          <a:xfrm>
            <a:off x="6312784" y="2962554"/>
            <a:ext cx="370368" cy="368064"/>
            <a:chOff x="6340653" y="2886354"/>
            <a:chExt cx="370368" cy="368064"/>
          </a:xfrm>
        </p:grpSpPr>
        <p:sp>
          <p:nvSpPr>
            <p:cNvPr id="12371" name="Google Shape;12371;p6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65"/>
          <p:cNvGrpSpPr/>
          <p:nvPr/>
        </p:nvGrpSpPr>
        <p:grpSpPr>
          <a:xfrm>
            <a:off x="5218928" y="2057626"/>
            <a:ext cx="354752" cy="336512"/>
            <a:chOff x="5246797" y="1981426"/>
            <a:chExt cx="354752" cy="336512"/>
          </a:xfrm>
        </p:grpSpPr>
        <p:sp>
          <p:nvSpPr>
            <p:cNvPr id="12378" name="Google Shape;12378;p6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65"/>
          <p:cNvGrpSpPr/>
          <p:nvPr/>
        </p:nvGrpSpPr>
        <p:grpSpPr>
          <a:xfrm>
            <a:off x="4120880" y="2178266"/>
            <a:ext cx="355136" cy="216256"/>
            <a:chOff x="4148749" y="2102066"/>
            <a:chExt cx="355136" cy="216256"/>
          </a:xfrm>
        </p:grpSpPr>
        <p:sp>
          <p:nvSpPr>
            <p:cNvPr id="12381" name="Google Shape;12381;p6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5"/>
          <p:cNvGrpSpPr/>
          <p:nvPr/>
        </p:nvGrpSpPr>
        <p:grpSpPr>
          <a:xfrm>
            <a:off x="5766800" y="2077626"/>
            <a:ext cx="354752" cy="315360"/>
            <a:chOff x="5794669" y="2001426"/>
            <a:chExt cx="354752" cy="315360"/>
          </a:xfrm>
        </p:grpSpPr>
        <p:sp>
          <p:nvSpPr>
            <p:cNvPr id="12384" name="Google Shape;12384;p6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65"/>
          <p:cNvGrpSpPr/>
          <p:nvPr/>
        </p:nvGrpSpPr>
        <p:grpSpPr>
          <a:xfrm>
            <a:off x="6317360" y="2106042"/>
            <a:ext cx="352832" cy="289216"/>
            <a:chOff x="6345229" y="2029842"/>
            <a:chExt cx="352832" cy="289216"/>
          </a:xfrm>
        </p:grpSpPr>
        <p:sp>
          <p:nvSpPr>
            <p:cNvPr id="12387" name="Google Shape;12387;p6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65"/>
          <p:cNvGrpSpPr/>
          <p:nvPr/>
        </p:nvGrpSpPr>
        <p:grpSpPr>
          <a:xfrm>
            <a:off x="4669520" y="2112538"/>
            <a:ext cx="354752" cy="281984"/>
            <a:chOff x="4697389" y="2036338"/>
            <a:chExt cx="354752" cy="281984"/>
          </a:xfrm>
        </p:grpSpPr>
        <p:sp>
          <p:nvSpPr>
            <p:cNvPr id="12390" name="Google Shape;12390;p6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65"/>
          <p:cNvGrpSpPr/>
          <p:nvPr/>
        </p:nvGrpSpPr>
        <p:grpSpPr>
          <a:xfrm>
            <a:off x="1376144" y="2500954"/>
            <a:ext cx="353600" cy="354944"/>
            <a:chOff x="1404013" y="2424754"/>
            <a:chExt cx="353600" cy="354944"/>
          </a:xfrm>
        </p:grpSpPr>
        <p:sp>
          <p:nvSpPr>
            <p:cNvPr id="12393" name="Google Shape;12393;p6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65"/>
          <p:cNvGrpSpPr/>
          <p:nvPr/>
        </p:nvGrpSpPr>
        <p:grpSpPr>
          <a:xfrm>
            <a:off x="826384" y="2504474"/>
            <a:ext cx="355104" cy="351040"/>
            <a:chOff x="854253" y="2428274"/>
            <a:chExt cx="355104" cy="351040"/>
          </a:xfrm>
        </p:grpSpPr>
        <p:sp>
          <p:nvSpPr>
            <p:cNvPr id="12399" name="Google Shape;12399;p6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1" name="Google Shape;12401;p65"/>
          <p:cNvGrpSpPr/>
          <p:nvPr/>
        </p:nvGrpSpPr>
        <p:grpSpPr>
          <a:xfrm>
            <a:off x="6869040" y="2517146"/>
            <a:ext cx="354752" cy="275904"/>
            <a:chOff x="6896909" y="2440946"/>
            <a:chExt cx="354752" cy="275904"/>
          </a:xfrm>
        </p:grpSpPr>
        <p:sp>
          <p:nvSpPr>
            <p:cNvPr id="12402" name="Google Shape;12402;p6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4" name="Google Shape;12404;p65"/>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5" name="Google Shape;12405;p65"/>
          <p:cNvGrpSpPr/>
          <p:nvPr/>
        </p:nvGrpSpPr>
        <p:grpSpPr>
          <a:xfrm>
            <a:off x="5237200" y="2500954"/>
            <a:ext cx="321984" cy="354560"/>
            <a:chOff x="5265069" y="2424754"/>
            <a:chExt cx="321984" cy="354560"/>
          </a:xfrm>
        </p:grpSpPr>
        <p:sp>
          <p:nvSpPr>
            <p:cNvPr id="12406" name="Google Shape;12406;p6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65"/>
          <p:cNvGrpSpPr/>
          <p:nvPr/>
        </p:nvGrpSpPr>
        <p:grpSpPr>
          <a:xfrm>
            <a:off x="4122800" y="2542970"/>
            <a:ext cx="355104" cy="259584"/>
            <a:chOff x="4150669" y="2466770"/>
            <a:chExt cx="355104" cy="259584"/>
          </a:xfrm>
        </p:grpSpPr>
        <p:sp>
          <p:nvSpPr>
            <p:cNvPr id="12409" name="Google Shape;12409;p6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65"/>
          <p:cNvGrpSpPr/>
          <p:nvPr/>
        </p:nvGrpSpPr>
        <p:grpSpPr>
          <a:xfrm>
            <a:off x="4671824" y="2501146"/>
            <a:ext cx="354336" cy="353984"/>
            <a:chOff x="4699693" y="2424946"/>
            <a:chExt cx="354336" cy="353984"/>
          </a:xfrm>
        </p:grpSpPr>
        <p:sp>
          <p:nvSpPr>
            <p:cNvPr id="12414" name="Google Shape;12414;p6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6" name="Google Shape;12416;p65"/>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8" name="Google Shape;12418;p65"/>
          <p:cNvGrpSpPr/>
          <p:nvPr/>
        </p:nvGrpSpPr>
        <p:grpSpPr>
          <a:xfrm>
            <a:off x="1925168" y="2628442"/>
            <a:ext cx="355136" cy="227072"/>
            <a:chOff x="1953037" y="2552242"/>
            <a:chExt cx="355136" cy="227072"/>
          </a:xfrm>
        </p:grpSpPr>
        <p:sp>
          <p:nvSpPr>
            <p:cNvPr id="12419" name="Google Shape;12419;p6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1" name="Google Shape;12421;p65"/>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2" name="Google Shape;12422;p65"/>
          <p:cNvGrpSpPr/>
          <p:nvPr/>
        </p:nvGrpSpPr>
        <p:grpSpPr>
          <a:xfrm>
            <a:off x="2473072" y="2603418"/>
            <a:ext cx="355104" cy="250944"/>
            <a:chOff x="2500941" y="2527218"/>
            <a:chExt cx="355104" cy="250944"/>
          </a:xfrm>
        </p:grpSpPr>
        <p:sp>
          <p:nvSpPr>
            <p:cNvPr id="12423" name="Google Shape;12423;p6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8" name="Google Shape;12428;p65"/>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9" name="Google Shape;12429;p65"/>
          <p:cNvGrpSpPr/>
          <p:nvPr/>
        </p:nvGrpSpPr>
        <p:grpSpPr>
          <a:xfrm>
            <a:off x="7965936" y="2503322"/>
            <a:ext cx="356256" cy="351808"/>
            <a:chOff x="7993805" y="2427122"/>
            <a:chExt cx="356256" cy="351808"/>
          </a:xfrm>
        </p:grpSpPr>
        <p:sp>
          <p:nvSpPr>
            <p:cNvPr id="12430" name="Google Shape;12430;p6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3" name="Google Shape;12433;p65"/>
          <p:cNvGrpSpPr/>
          <p:nvPr/>
        </p:nvGrpSpPr>
        <p:grpSpPr>
          <a:xfrm>
            <a:off x="850768" y="2041210"/>
            <a:ext cx="308640" cy="353312"/>
            <a:chOff x="878637" y="1965010"/>
            <a:chExt cx="308640" cy="353312"/>
          </a:xfrm>
        </p:grpSpPr>
        <p:sp>
          <p:nvSpPr>
            <p:cNvPr id="12434" name="Google Shape;12434;p6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65"/>
          <p:cNvGrpSpPr/>
          <p:nvPr/>
        </p:nvGrpSpPr>
        <p:grpSpPr>
          <a:xfrm>
            <a:off x="6868272" y="2040922"/>
            <a:ext cx="348256" cy="352448"/>
            <a:chOff x="6896141" y="1964722"/>
            <a:chExt cx="348256" cy="352448"/>
          </a:xfrm>
        </p:grpSpPr>
        <p:sp>
          <p:nvSpPr>
            <p:cNvPr id="12438" name="Google Shape;12438;p6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65"/>
          <p:cNvGrpSpPr/>
          <p:nvPr/>
        </p:nvGrpSpPr>
        <p:grpSpPr>
          <a:xfrm>
            <a:off x="7962128" y="2091578"/>
            <a:ext cx="355136" cy="303328"/>
            <a:chOff x="7989997" y="2015378"/>
            <a:chExt cx="355136" cy="303328"/>
          </a:xfrm>
        </p:grpSpPr>
        <p:sp>
          <p:nvSpPr>
            <p:cNvPr id="12442" name="Google Shape;12442;p6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65"/>
          <p:cNvGrpSpPr/>
          <p:nvPr/>
        </p:nvGrpSpPr>
        <p:grpSpPr>
          <a:xfrm>
            <a:off x="3570352" y="1585562"/>
            <a:ext cx="348640" cy="330784"/>
            <a:chOff x="3598221" y="1509362"/>
            <a:chExt cx="348640" cy="330784"/>
          </a:xfrm>
        </p:grpSpPr>
        <p:sp>
          <p:nvSpPr>
            <p:cNvPr id="12446" name="Google Shape;12446;p6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65"/>
          <p:cNvGrpSpPr/>
          <p:nvPr/>
        </p:nvGrpSpPr>
        <p:grpSpPr>
          <a:xfrm>
            <a:off x="5218928" y="1576858"/>
            <a:ext cx="347872" cy="347488"/>
            <a:chOff x="5246797" y="1500658"/>
            <a:chExt cx="347872" cy="347488"/>
          </a:xfrm>
        </p:grpSpPr>
        <p:sp>
          <p:nvSpPr>
            <p:cNvPr id="12451" name="Google Shape;12451;p6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65"/>
          <p:cNvGrpSpPr/>
          <p:nvPr/>
        </p:nvGrpSpPr>
        <p:grpSpPr>
          <a:xfrm>
            <a:off x="5768720" y="1576858"/>
            <a:ext cx="349024" cy="346752"/>
            <a:chOff x="5796589" y="1500658"/>
            <a:chExt cx="349024" cy="346752"/>
          </a:xfrm>
        </p:grpSpPr>
        <p:sp>
          <p:nvSpPr>
            <p:cNvPr id="12456" name="Google Shape;12456;p6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7" name="Google Shape;12457;p65"/>
            <p:cNvGrpSpPr/>
            <p:nvPr/>
          </p:nvGrpSpPr>
          <p:grpSpPr>
            <a:xfrm>
              <a:off x="5796589" y="1500658"/>
              <a:ext cx="349024" cy="346752"/>
              <a:chOff x="5796589" y="1500658"/>
              <a:chExt cx="349024" cy="346752"/>
            </a:xfrm>
          </p:grpSpPr>
          <p:sp>
            <p:nvSpPr>
              <p:cNvPr id="12458" name="Google Shape;12458;p6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2" name="Google Shape;12462;p65"/>
          <p:cNvGrpSpPr/>
          <p:nvPr/>
        </p:nvGrpSpPr>
        <p:grpSpPr>
          <a:xfrm>
            <a:off x="6867504" y="1578778"/>
            <a:ext cx="348640" cy="343296"/>
            <a:chOff x="6895373" y="1502578"/>
            <a:chExt cx="348640" cy="343296"/>
          </a:xfrm>
        </p:grpSpPr>
        <p:sp>
          <p:nvSpPr>
            <p:cNvPr id="12463" name="Google Shape;12463;p6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65"/>
          <p:cNvGrpSpPr/>
          <p:nvPr/>
        </p:nvGrpSpPr>
        <p:grpSpPr>
          <a:xfrm>
            <a:off x="4119728" y="1581658"/>
            <a:ext cx="347904" cy="336992"/>
            <a:chOff x="4147597" y="1505458"/>
            <a:chExt cx="347904" cy="336992"/>
          </a:xfrm>
        </p:grpSpPr>
        <p:sp>
          <p:nvSpPr>
            <p:cNvPr id="12467" name="Google Shape;12467;p6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65"/>
          <p:cNvGrpSpPr/>
          <p:nvPr/>
        </p:nvGrpSpPr>
        <p:grpSpPr>
          <a:xfrm>
            <a:off x="2471536" y="1576090"/>
            <a:ext cx="347488" cy="348256"/>
            <a:chOff x="2499405" y="1499890"/>
            <a:chExt cx="347488" cy="348256"/>
          </a:xfrm>
        </p:grpSpPr>
        <p:sp>
          <p:nvSpPr>
            <p:cNvPr id="12475" name="Google Shape;12475;p6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5"/>
          <p:cNvGrpSpPr/>
          <p:nvPr/>
        </p:nvGrpSpPr>
        <p:grpSpPr>
          <a:xfrm>
            <a:off x="1928976" y="1576698"/>
            <a:ext cx="331520" cy="348032"/>
            <a:chOff x="1956845" y="1500498"/>
            <a:chExt cx="331520" cy="348032"/>
          </a:xfrm>
        </p:grpSpPr>
        <p:sp>
          <p:nvSpPr>
            <p:cNvPr id="12481" name="Google Shape;12481;p6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65"/>
          <p:cNvGrpSpPr/>
          <p:nvPr/>
        </p:nvGrpSpPr>
        <p:grpSpPr>
          <a:xfrm>
            <a:off x="6317744" y="1626074"/>
            <a:ext cx="348640" cy="250656"/>
            <a:chOff x="6345613" y="1549874"/>
            <a:chExt cx="348640" cy="250656"/>
          </a:xfrm>
        </p:grpSpPr>
        <p:sp>
          <p:nvSpPr>
            <p:cNvPr id="12494" name="Google Shape;12494;p6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65"/>
          <p:cNvGrpSpPr/>
          <p:nvPr/>
        </p:nvGrpSpPr>
        <p:grpSpPr>
          <a:xfrm>
            <a:off x="7416912" y="1583226"/>
            <a:ext cx="348640" cy="334272"/>
            <a:chOff x="7444781" y="1507026"/>
            <a:chExt cx="348640" cy="334272"/>
          </a:xfrm>
        </p:grpSpPr>
        <p:sp>
          <p:nvSpPr>
            <p:cNvPr id="12501" name="Google Shape;12501;p6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65"/>
          <p:cNvGrpSpPr/>
          <p:nvPr/>
        </p:nvGrpSpPr>
        <p:grpSpPr>
          <a:xfrm>
            <a:off x="7967472" y="1582938"/>
            <a:ext cx="347872" cy="334944"/>
            <a:chOff x="7995341" y="1506738"/>
            <a:chExt cx="347872" cy="334944"/>
          </a:xfrm>
        </p:grpSpPr>
        <p:sp>
          <p:nvSpPr>
            <p:cNvPr id="12507" name="Google Shape;12507;p6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5"/>
          <p:cNvGrpSpPr/>
          <p:nvPr/>
        </p:nvGrpSpPr>
        <p:grpSpPr>
          <a:xfrm>
            <a:off x="3020176" y="1599130"/>
            <a:ext cx="347872" cy="303904"/>
            <a:chOff x="3048045" y="1522930"/>
            <a:chExt cx="347872" cy="303904"/>
          </a:xfrm>
        </p:grpSpPr>
        <p:sp>
          <p:nvSpPr>
            <p:cNvPr id="12514" name="Google Shape;12514;p6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5" name="Google Shape;12515;p65"/>
            <p:cNvGrpSpPr/>
            <p:nvPr/>
          </p:nvGrpSpPr>
          <p:grpSpPr>
            <a:xfrm>
              <a:off x="3048045" y="1522930"/>
              <a:ext cx="347872" cy="303904"/>
              <a:chOff x="3048045" y="1522930"/>
              <a:chExt cx="347872" cy="303904"/>
            </a:xfrm>
          </p:grpSpPr>
          <p:sp>
            <p:nvSpPr>
              <p:cNvPr id="12516" name="Google Shape;12516;p6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8" name="Google Shape;12518;p65"/>
          <p:cNvGrpSpPr/>
          <p:nvPr/>
        </p:nvGrpSpPr>
        <p:grpSpPr>
          <a:xfrm>
            <a:off x="1105264" y="3428122"/>
            <a:ext cx="313984" cy="358560"/>
            <a:chOff x="1133133" y="3351922"/>
            <a:chExt cx="313984" cy="358560"/>
          </a:xfrm>
        </p:grpSpPr>
        <p:sp>
          <p:nvSpPr>
            <p:cNvPr id="12519" name="Google Shape;12519;p6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5" name="Google Shape;12535;p65"/>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6" name="Google Shape;12536;p65"/>
          <p:cNvGrpSpPr/>
          <p:nvPr/>
        </p:nvGrpSpPr>
        <p:grpSpPr>
          <a:xfrm>
            <a:off x="2767184" y="3428794"/>
            <a:ext cx="288448" cy="357120"/>
            <a:chOff x="2795053" y="3352594"/>
            <a:chExt cx="288448" cy="357120"/>
          </a:xfrm>
        </p:grpSpPr>
        <p:sp>
          <p:nvSpPr>
            <p:cNvPr id="12537" name="Google Shape;12537;p6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65"/>
          <p:cNvGrpSpPr/>
          <p:nvPr/>
        </p:nvGrpSpPr>
        <p:grpSpPr>
          <a:xfrm>
            <a:off x="2208656" y="3429402"/>
            <a:ext cx="304832" cy="356512"/>
            <a:chOff x="2236525" y="3353202"/>
            <a:chExt cx="304832" cy="356512"/>
          </a:xfrm>
        </p:grpSpPr>
        <p:sp>
          <p:nvSpPr>
            <p:cNvPr id="12547" name="Google Shape;12547;p6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65"/>
          <p:cNvGrpSpPr/>
          <p:nvPr/>
        </p:nvGrpSpPr>
        <p:grpSpPr>
          <a:xfrm>
            <a:off x="3882768" y="3428890"/>
            <a:ext cx="256800" cy="357024"/>
            <a:chOff x="3910637" y="3352690"/>
            <a:chExt cx="256800" cy="357024"/>
          </a:xfrm>
        </p:grpSpPr>
        <p:sp>
          <p:nvSpPr>
            <p:cNvPr id="12551" name="Google Shape;12551;p6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65"/>
          <p:cNvGrpSpPr/>
          <p:nvPr/>
        </p:nvGrpSpPr>
        <p:grpSpPr>
          <a:xfrm>
            <a:off x="6028560" y="3428122"/>
            <a:ext cx="360064" cy="360096"/>
            <a:chOff x="6056429" y="3351922"/>
            <a:chExt cx="360064" cy="360096"/>
          </a:xfrm>
        </p:grpSpPr>
        <p:sp>
          <p:nvSpPr>
            <p:cNvPr id="12555" name="Google Shape;12555;p6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65"/>
          <p:cNvGrpSpPr/>
          <p:nvPr/>
        </p:nvGrpSpPr>
        <p:grpSpPr>
          <a:xfrm>
            <a:off x="6581008" y="3429274"/>
            <a:ext cx="357408" cy="357408"/>
            <a:chOff x="6608877" y="3353074"/>
            <a:chExt cx="357408" cy="357408"/>
          </a:xfrm>
        </p:grpSpPr>
        <p:sp>
          <p:nvSpPr>
            <p:cNvPr id="12559" name="Google Shape;12559;p6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6" name="Google Shape;12566;p65"/>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8" name="Google Shape;12568;p65"/>
          <p:cNvGrpSpPr/>
          <p:nvPr/>
        </p:nvGrpSpPr>
        <p:grpSpPr>
          <a:xfrm>
            <a:off x="4931664" y="3446426"/>
            <a:ext cx="357408" cy="323488"/>
            <a:chOff x="4959533" y="3370226"/>
            <a:chExt cx="357408" cy="323488"/>
          </a:xfrm>
        </p:grpSpPr>
        <p:sp>
          <p:nvSpPr>
            <p:cNvPr id="12569" name="Google Shape;12569;p6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65"/>
          <p:cNvGrpSpPr/>
          <p:nvPr/>
        </p:nvGrpSpPr>
        <p:grpSpPr>
          <a:xfrm>
            <a:off x="7130768" y="3429274"/>
            <a:ext cx="357056" cy="357408"/>
            <a:chOff x="7158637" y="3353074"/>
            <a:chExt cx="357056" cy="357408"/>
          </a:xfrm>
        </p:grpSpPr>
        <p:sp>
          <p:nvSpPr>
            <p:cNvPr id="12572" name="Google Shape;12572;p6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65"/>
          <p:cNvGrpSpPr/>
          <p:nvPr/>
        </p:nvGrpSpPr>
        <p:grpSpPr>
          <a:xfrm>
            <a:off x="3288400" y="3428602"/>
            <a:ext cx="344832" cy="356544"/>
            <a:chOff x="3316269" y="3352402"/>
            <a:chExt cx="344832" cy="356544"/>
          </a:xfrm>
        </p:grpSpPr>
        <p:sp>
          <p:nvSpPr>
            <p:cNvPr id="12577" name="Google Shape;12577;p6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65"/>
          <p:cNvGrpSpPr/>
          <p:nvPr/>
        </p:nvGrpSpPr>
        <p:grpSpPr>
          <a:xfrm>
            <a:off x="5481040" y="3447706"/>
            <a:ext cx="358560" cy="319552"/>
            <a:chOff x="5508909" y="3371506"/>
            <a:chExt cx="358560" cy="319552"/>
          </a:xfrm>
        </p:grpSpPr>
        <p:sp>
          <p:nvSpPr>
            <p:cNvPr id="12581" name="Google Shape;12581;p6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1" name="Google Shape;12591;p6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95"/>
        <p:cNvGrpSpPr/>
        <p:nvPr/>
      </p:nvGrpSpPr>
      <p:grpSpPr>
        <a:xfrm>
          <a:off x="0" y="0"/>
          <a:ext cx="0" cy="0"/>
          <a:chOff x="0" y="0"/>
          <a:chExt cx="0" cy="0"/>
        </a:xfrm>
      </p:grpSpPr>
      <p:sp>
        <p:nvSpPr>
          <p:cNvPr id="12596" name="Google Shape;12596;p66"/>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7" name="Google Shape;12597;p66"/>
          <p:cNvGrpSpPr/>
          <p:nvPr/>
        </p:nvGrpSpPr>
        <p:grpSpPr>
          <a:xfrm>
            <a:off x="3026217" y="3893352"/>
            <a:ext cx="346056" cy="345674"/>
            <a:chOff x="3303268" y="3817349"/>
            <a:chExt cx="346056" cy="345674"/>
          </a:xfrm>
        </p:grpSpPr>
        <p:sp>
          <p:nvSpPr>
            <p:cNvPr id="12598" name="Google Shape;12598;p6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66"/>
          <p:cNvGrpSpPr/>
          <p:nvPr/>
        </p:nvGrpSpPr>
        <p:grpSpPr>
          <a:xfrm>
            <a:off x="3475306" y="3893352"/>
            <a:ext cx="346056" cy="345674"/>
            <a:chOff x="3752358" y="3817349"/>
            <a:chExt cx="346056" cy="345674"/>
          </a:xfrm>
        </p:grpSpPr>
        <p:sp>
          <p:nvSpPr>
            <p:cNvPr id="12603" name="Google Shape;12603;p6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6"/>
          <p:cNvGrpSpPr/>
          <p:nvPr/>
        </p:nvGrpSpPr>
        <p:grpSpPr>
          <a:xfrm>
            <a:off x="4822956" y="3893352"/>
            <a:ext cx="346024" cy="345674"/>
            <a:chOff x="5100008" y="3817349"/>
            <a:chExt cx="346024" cy="345674"/>
          </a:xfrm>
        </p:grpSpPr>
        <p:sp>
          <p:nvSpPr>
            <p:cNvPr id="12608" name="Google Shape;12608;p6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66"/>
          <p:cNvGrpSpPr/>
          <p:nvPr/>
        </p:nvGrpSpPr>
        <p:grpSpPr>
          <a:xfrm>
            <a:off x="5721867" y="3893352"/>
            <a:ext cx="345674" cy="345674"/>
            <a:chOff x="5998919" y="3817349"/>
            <a:chExt cx="345674" cy="345674"/>
          </a:xfrm>
        </p:grpSpPr>
        <p:sp>
          <p:nvSpPr>
            <p:cNvPr id="12612" name="Google Shape;12612;p6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66"/>
          <p:cNvGrpSpPr/>
          <p:nvPr/>
        </p:nvGrpSpPr>
        <p:grpSpPr>
          <a:xfrm>
            <a:off x="3924396" y="3893352"/>
            <a:ext cx="346024" cy="345674"/>
            <a:chOff x="4201447" y="3817349"/>
            <a:chExt cx="346024" cy="345674"/>
          </a:xfrm>
        </p:grpSpPr>
        <p:sp>
          <p:nvSpPr>
            <p:cNvPr id="12616" name="Google Shape;12616;p6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6"/>
          <p:cNvGrpSpPr/>
          <p:nvPr/>
        </p:nvGrpSpPr>
        <p:grpSpPr>
          <a:xfrm>
            <a:off x="4373867" y="3893352"/>
            <a:ext cx="346024" cy="345674"/>
            <a:chOff x="4650919" y="3817349"/>
            <a:chExt cx="346024" cy="345674"/>
          </a:xfrm>
        </p:grpSpPr>
        <p:sp>
          <p:nvSpPr>
            <p:cNvPr id="12619" name="Google Shape;12619;p6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66"/>
          <p:cNvGrpSpPr/>
          <p:nvPr/>
        </p:nvGrpSpPr>
        <p:grpSpPr>
          <a:xfrm>
            <a:off x="5272810" y="3893352"/>
            <a:ext cx="345642" cy="345674"/>
            <a:chOff x="5549861" y="3817349"/>
            <a:chExt cx="345642" cy="345674"/>
          </a:xfrm>
        </p:grpSpPr>
        <p:sp>
          <p:nvSpPr>
            <p:cNvPr id="12623" name="Google Shape;12623;p6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66"/>
          <p:cNvGrpSpPr/>
          <p:nvPr/>
        </p:nvGrpSpPr>
        <p:grpSpPr>
          <a:xfrm>
            <a:off x="1281335" y="3474029"/>
            <a:ext cx="367255" cy="269855"/>
            <a:chOff x="1306445" y="3397829"/>
            <a:chExt cx="367255" cy="269855"/>
          </a:xfrm>
        </p:grpSpPr>
        <p:sp>
          <p:nvSpPr>
            <p:cNvPr id="12627" name="Google Shape;12627;p6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6"/>
          <p:cNvGrpSpPr/>
          <p:nvPr/>
        </p:nvGrpSpPr>
        <p:grpSpPr>
          <a:xfrm>
            <a:off x="1756207" y="3467600"/>
            <a:ext cx="367255" cy="282364"/>
            <a:chOff x="1781317" y="3391400"/>
            <a:chExt cx="367255" cy="282364"/>
          </a:xfrm>
        </p:grpSpPr>
        <p:sp>
          <p:nvSpPr>
            <p:cNvPr id="12634" name="Google Shape;12634;p6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6"/>
          <p:cNvGrpSpPr/>
          <p:nvPr/>
        </p:nvGrpSpPr>
        <p:grpSpPr>
          <a:xfrm>
            <a:off x="3653720" y="3447133"/>
            <a:ext cx="369164" cy="323297"/>
            <a:chOff x="3678830" y="3370933"/>
            <a:chExt cx="369164" cy="323297"/>
          </a:xfrm>
        </p:grpSpPr>
        <p:sp>
          <p:nvSpPr>
            <p:cNvPr id="12641" name="Google Shape;12641;p6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66"/>
          <p:cNvGrpSpPr/>
          <p:nvPr/>
        </p:nvGrpSpPr>
        <p:grpSpPr>
          <a:xfrm>
            <a:off x="834155" y="3424375"/>
            <a:ext cx="312316" cy="368400"/>
            <a:chOff x="859265" y="3348175"/>
            <a:chExt cx="312316" cy="368400"/>
          </a:xfrm>
        </p:grpSpPr>
        <p:sp>
          <p:nvSpPr>
            <p:cNvPr id="12653" name="Google Shape;12653;p6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8" name="Google Shape;12658;p66"/>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9" name="Google Shape;12659;p66"/>
          <p:cNvGrpSpPr/>
          <p:nvPr/>
        </p:nvGrpSpPr>
        <p:grpSpPr>
          <a:xfrm>
            <a:off x="2741264" y="3437213"/>
            <a:ext cx="330110" cy="308908"/>
            <a:chOff x="2766264" y="3394042"/>
            <a:chExt cx="294873" cy="275934"/>
          </a:xfrm>
        </p:grpSpPr>
        <p:sp>
          <p:nvSpPr>
            <p:cNvPr id="12660" name="Google Shape;12660;p6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66"/>
          <p:cNvGrpSpPr/>
          <p:nvPr/>
        </p:nvGrpSpPr>
        <p:grpSpPr>
          <a:xfrm>
            <a:off x="3189862" y="3435388"/>
            <a:ext cx="346406" cy="347552"/>
            <a:chOff x="3214972" y="3359188"/>
            <a:chExt cx="346406" cy="347552"/>
          </a:xfrm>
        </p:grpSpPr>
        <p:sp>
          <p:nvSpPr>
            <p:cNvPr id="12665" name="Google Shape;12665;p6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66"/>
          <p:cNvGrpSpPr/>
          <p:nvPr/>
        </p:nvGrpSpPr>
        <p:grpSpPr>
          <a:xfrm>
            <a:off x="4604196" y="3485393"/>
            <a:ext cx="367255" cy="244486"/>
            <a:chOff x="4629306" y="3409193"/>
            <a:chExt cx="367255" cy="244486"/>
          </a:xfrm>
        </p:grpSpPr>
        <p:sp>
          <p:nvSpPr>
            <p:cNvPr id="12680" name="Google Shape;12680;p6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66"/>
          <p:cNvGrpSpPr/>
          <p:nvPr/>
        </p:nvGrpSpPr>
        <p:grpSpPr>
          <a:xfrm>
            <a:off x="4168380" y="3426284"/>
            <a:ext cx="289939" cy="334661"/>
            <a:chOff x="4193490" y="3350084"/>
            <a:chExt cx="289939" cy="334661"/>
          </a:xfrm>
        </p:grpSpPr>
        <p:sp>
          <p:nvSpPr>
            <p:cNvPr id="12691" name="Google Shape;12691;p6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6"/>
          <p:cNvGrpSpPr/>
          <p:nvPr/>
        </p:nvGrpSpPr>
        <p:grpSpPr>
          <a:xfrm>
            <a:off x="6508171" y="3427430"/>
            <a:ext cx="357037" cy="357005"/>
            <a:chOff x="6533281" y="3351230"/>
            <a:chExt cx="357037" cy="357005"/>
          </a:xfrm>
        </p:grpSpPr>
        <p:sp>
          <p:nvSpPr>
            <p:cNvPr id="12702" name="Google Shape;12702;p6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66"/>
          <p:cNvGrpSpPr/>
          <p:nvPr/>
        </p:nvGrpSpPr>
        <p:grpSpPr>
          <a:xfrm>
            <a:off x="6033331" y="3427430"/>
            <a:ext cx="357387" cy="357005"/>
            <a:chOff x="6058441" y="3351230"/>
            <a:chExt cx="357387" cy="357005"/>
          </a:xfrm>
        </p:grpSpPr>
        <p:sp>
          <p:nvSpPr>
            <p:cNvPr id="12706" name="Google Shape;12706;p6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6"/>
          <p:cNvGrpSpPr/>
          <p:nvPr/>
        </p:nvGrpSpPr>
        <p:grpSpPr>
          <a:xfrm>
            <a:off x="7932373" y="3427048"/>
            <a:ext cx="357387" cy="357387"/>
            <a:chOff x="7957483" y="3350848"/>
            <a:chExt cx="357387" cy="357387"/>
          </a:xfrm>
        </p:grpSpPr>
        <p:sp>
          <p:nvSpPr>
            <p:cNvPr id="12709" name="Google Shape;12709;p6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6"/>
          <p:cNvGrpSpPr/>
          <p:nvPr/>
        </p:nvGrpSpPr>
        <p:grpSpPr>
          <a:xfrm>
            <a:off x="6982661" y="3427430"/>
            <a:ext cx="357387" cy="357005"/>
            <a:chOff x="7007771" y="3351230"/>
            <a:chExt cx="357387" cy="357005"/>
          </a:xfrm>
        </p:grpSpPr>
        <p:sp>
          <p:nvSpPr>
            <p:cNvPr id="12713" name="Google Shape;12713;p6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66"/>
          <p:cNvGrpSpPr/>
          <p:nvPr/>
        </p:nvGrpSpPr>
        <p:grpSpPr>
          <a:xfrm>
            <a:off x="5083620" y="3427430"/>
            <a:ext cx="357005" cy="357005"/>
            <a:chOff x="5108729" y="3351230"/>
            <a:chExt cx="357005" cy="357005"/>
          </a:xfrm>
        </p:grpSpPr>
        <p:sp>
          <p:nvSpPr>
            <p:cNvPr id="12719" name="Google Shape;12719;p6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6"/>
          <p:cNvGrpSpPr/>
          <p:nvPr/>
        </p:nvGrpSpPr>
        <p:grpSpPr>
          <a:xfrm>
            <a:off x="5558459" y="3427430"/>
            <a:ext cx="357419" cy="357005"/>
            <a:chOff x="5583569" y="3351230"/>
            <a:chExt cx="357419" cy="357005"/>
          </a:xfrm>
        </p:grpSpPr>
        <p:sp>
          <p:nvSpPr>
            <p:cNvPr id="12722" name="Google Shape;12722;p6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6"/>
          <p:cNvGrpSpPr/>
          <p:nvPr/>
        </p:nvGrpSpPr>
        <p:grpSpPr>
          <a:xfrm>
            <a:off x="7457119" y="3427430"/>
            <a:ext cx="357419" cy="357005"/>
            <a:chOff x="7482229" y="3351230"/>
            <a:chExt cx="357419" cy="357005"/>
          </a:xfrm>
        </p:grpSpPr>
        <p:sp>
          <p:nvSpPr>
            <p:cNvPr id="12725" name="Google Shape;12725;p6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66"/>
          <p:cNvGrpSpPr/>
          <p:nvPr/>
        </p:nvGrpSpPr>
        <p:grpSpPr>
          <a:xfrm>
            <a:off x="3739375" y="2966882"/>
            <a:ext cx="222874" cy="345737"/>
            <a:chOff x="3764485" y="2890682"/>
            <a:chExt cx="222874" cy="345737"/>
          </a:xfrm>
        </p:grpSpPr>
        <p:sp>
          <p:nvSpPr>
            <p:cNvPr id="12731" name="Google Shape;12731;p6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66"/>
          <p:cNvGrpSpPr/>
          <p:nvPr/>
        </p:nvGrpSpPr>
        <p:grpSpPr>
          <a:xfrm>
            <a:off x="2213507" y="2984331"/>
            <a:ext cx="422596" cy="310382"/>
            <a:chOff x="2278533" y="2937377"/>
            <a:chExt cx="346788" cy="254704"/>
          </a:xfrm>
        </p:grpSpPr>
        <p:sp>
          <p:nvSpPr>
            <p:cNvPr id="12735" name="Google Shape;12735;p6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7" name="Google Shape;12737;p66"/>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8" name="Google Shape;12738;p66"/>
          <p:cNvGrpSpPr/>
          <p:nvPr/>
        </p:nvGrpSpPr>
        <p:grpSpPr>
          <a:xfrm>
            <a:off x="1811527" y="2967710"/>
            <a:ext cx="286152" cy="346438"/>
            <a:chOff x="1836637" y="2891510"/>
            <a:chExt cx="286152" cy="346438"/>
          </a:xfrm>
        </p:grpSpPr>
        <p:sp>
          <p:nvSpPr>
            <p:cNvPr id="12739" name="Google Shape;12739;p6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6"/>
          <p:cNvGrpSpPr/>
          <p:nvPr/>
        </p:nvGrpSpPr>
        <p:grpSpPr>
          <a:xfrm>
            <a:off x="5560751" y="2982129"/>
            <a:ext cx="379764" cy="337684"/>
            <a:chOff x="5585861" y="2905929"/>
            <a:chExt cx="379764" cy="337684"/>
          </a:xfrm>
        </p:grpSpPr>
        <p:sp>
          <p:nvSpPr>
            <p:cNvPr id="12743" name="Google Shape;12743;p6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66"/>
          <p:cNvGrpSpPr/>
          <p:nvPr/>
        </p:nvGrpSpPr>
        <p:grpSpPr>
          <a:xfrm>
            <a:off x="1302566" y="2986680"/>
            <a:ext cx="347934" cy="310024"/>
            <a:chOff x="1327676" y="2910480"/>
            <a:chExt cx="347934" cy="310024"/>
          </a:xfrm>
        </p:grpSpPr>
        <p:sp>
          <p:nvSpPr>
            <p:cNvPr id="12748" name="Google Shape;12748;p6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3" name="Google Shape;12753;p66"/>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4" name="Google Shape;12754;p66"/>
          <p:cNvGrpSpPr/>
          <p:nvPr/>
        </p:nvGrpSpPr>
        <p:grpSpPr>
          <a:xfrm>
            <a:off x="2728291" y="2945764"/>
            <a:ext cx="382828" cy="358601"/>
            <a:chOff x="2753373" y="2902523"/>
            <a:chExt cx="347552" cy="325557"/>
          </a:xfrm>
        </p:grpSpPr>
        <p:sp>
          <p:nvSpPr>
            <p:cNvPr id="12755" name="Google Shape;12755;p6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66"/>
          <p:cNvGrpSpPr/>
          <p:nvPr/>
        </p:nvGrpSpPr>
        <p:grpSpPr>
          <a:xfrm>
            <a:off x="823906" y="2979455"/>
            <a:ext cx="356655" cy="335425"/>
            <a:chOff x="849016" y="2903255"/>
            <a:chExt cx="356655" cy="335425"/>
          </a:xfrm>
        </p:grpSpPr>
        <p:sp>
          <p:nvSpPr>
            <p:cNvPr id="12762" name="Google Shape;12762;p6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66"/>
          <p:cNvGrpSpPr/>
          <p:nvPr/>
        </p:nvGrpSpPr>
        <p:grpSpPr>
          <a:xfrm>
            <a:off x="4185823" y="3002977"/>
            <a:ext cx="280072" cy="275520"/>
            <a:chOff x="4210933" y="2926777"/>
            <a:chExt cx="280072" cy="275520"/>
          </a:xfrm>
        </p:grpSpPr>
        <p:sp>
          <p:nvSpPr>
            <p:cNvPr id="12774" name="Google Shape;12774;p6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6"/>
          <p:cNvGrpSpPr/>
          <p:nvPr/>
        </p:nvGrpSpPr>
        <p:grpSpPr>
          <a:xfrm>
            <a:off x="4642106" y="2991582"/>
            <a:ext cx="320273" cy="318395"/>
            <a:chOff x="4667216" y="2915382"/>
            <a:chExt cx="320273" cy="318395"/>
          </a:xfrm>
        </p:grpSpPr>
        <p:sp>
          <p:nvSpPr>
            <p:cNvPr id="12788" name="Google Shape;12788;p6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66"/>
          <p:cNvGrpSpPr/>
          <p:nvPr/>
        </p:nvGrpSpPr>
        <p:grpSpPr>
          <a:xfrm>
            <a:off x="5145370" y="3010839"/>
            <a:ext cx="261929" cy="280550"/>
            <a:chOff x="5170480" y="2934639"/>
            <a:chExt cx="261929" cy="280550"/>
          </a:xfrm>
        </p:grpSpPr>
        <p:sp>
          <p:nvSpPr>
            <p:cNvPr id="12793" name="Google Shape;12793;p6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66"/>
          <p:cNvGrpSpPr/>
          <p:nvPr/>
        </p:nvGrpSpPr>
        <p:grpSpPr>
          <a:xfrm>
            <a:off x="6044313" y="2968091"/>
            <a:ext cx="362321" cy="364231"/>
            <a:chOff x="6069423" y="2891892"/>
            <a:chExt cx="362321" cy="364231"/>
          </a:xfrm>
        </p:grpSpPr>
        <p:sp>
          <p:nvSpPr>
            <p:cNvPr id="12801" name="Google Shape;12801;p6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66"/>
          <p:cNvGrpSpPr/>
          <p:nvPr/>
        </p:nvGrpSpPr>
        <p:grpSpPr>
          <a:xfrm>
            <a:off x="6546845" y="2995370"/>
            <a:ext cx="308878" cy="311170"/>
            <a:chOff x="6571955" y="2919170"/>
            <a:chExt cx="308878" cy="311170"/>
          </a:xfrm>
        </p:grpSpPr>
        <p:sp>
          <p:nvSpPr>
            <p:cNvPr id="12808" name="Google Shape;12808;p6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66"/>
          <p:cNvGrpSpPr/>
          <p:nvPr/>
        </p:nvGrpSpPr>
        <p:grpSpPr>
          <a:xfrm>
            <a:off x="7474944" y="3010935"/>
            <a:ext cx="350576" cy="280454"/>
            <a:chOff x="7500054" y="2934735"/>
            <a:chExt cx="350576" cy="280454"/>
          </a:xfrm>
        </p:grpSpPr>
        <p:sp>
          <p:nvSpPr>
            <p:cNvPr id="12819" name="Google Shape;12819;p6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6"/>
          <p:cNvGrpSpPr/>
          <p:nvPr/>
        </p:nvGrpSpPr>
        <p:grpSpPr>
          <a:xfrm>
            <a:off x="6987570" y="2950862"/>
            <a:ext cx="332012" cy="355454"/>
            <a:chOff x="7055134" y="2919170"/>
            <a:chExt cx="290321" cy="310820"/>
          </a:xfrm>
        </p:grpSpPr>
        <p:sp>
          <p:nvSpPr>
            <p:cNvPr id="12828" name="Google Shape;12828;p6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66"/>
          <p:cNvGrpSpPr/>
          <p:nvPr/>
        </p:nvGrpSpPr>
        <p:grpSpPr>
          <a:xfrm>
            <a:off x="7960033" y="2976813"/>
            <a:ext cx="330109" cy="347552"/>
            <a:chOff x="7985143" y="2900613"/>
            <a:chExt cx="330109" cy="347552"/>
          </a:xfrm>
        </p:grpSpPr>
        <p:sp>
          <p:nvSpPr>
            <p:cNvPr id="12843" name="Google Shape;12843;p6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66"/>
          <p:cNvGrpSpPr/>
          <p:nvPr/>
        </p:nvGrpSpPr>
        <p:grpSpPr>
          <a:xfrm>
            <a:off x="7965731" y="2511426"/>
            <a:ext cx="354363" cy="353631"/>
            <a:chOff x="7990840" y="2435226"/>
            <a:chExt cx="354363" cy="353631"/>
          </a:xfrm>
        </p:grpSpPr>
        <p:sp>
          <p:nvSpPr>
            <p:cNvPr id="12852" name="Google Shape;12852;p6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66"/>
          <p:cNvGrpSpPr/>
          <p:nvPr/>
        </p:nvGrpSpPr>
        <p:grpSpPr>
          <a:xfrm>
            <a:off x="1792207" y="2556530"/>
            <a:ext cx="350958" cy="263043"/>
            <a:chOff x="1817317" y="2480330"/>
            <a:chExt cx="350958" cy="263043"/>
          </a:xfrm>
        </p:grpSpPr>
        <p:sp>
          <p:nvSpPr>
            <p:cNvPr id="12856" name="Google Shape;12856;p6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1" name="Google Shape;12861;p66"/>
          <p:cNvGrpSpPr/>
          <p:nvPr/>
        </p:nvGrpSpPr>
        <p:grpSpPr>
          <a:xfrm>
            <a:off x="1316617" y="2559549"/>
            <a:ext cx="419913" cy="308109"/>
            <a:chOff x="1341727" y="2483349"/>
            <a:chExt cx="419913" cy="308109"/>
          </a:xfrm>
        </p:grpSpPr>
        <p:sp>
          <p:nvSpPr>
            <p:cNvPr id="12862" name="Google Shape;12862;p6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6"/>
          <p:cNvGrpSpPr/>
          <p:nvPr/>
        </p:nvGrpSpPr>
        <p:grpSpPr>
          <a:xfrm>
            <a:off x="829222" y="2523936"/>
            <a:ext cx="376358" cy="330109"/>
            <a:chOff x="854332" y="2447736"/>
            <a:chExt cx="376358" cy="330109"/>
          </a:xfrm>
        </p:grpSpPr>
        <p:sp>
          <p:nvSpPr>
            <p:cNvPr id="12866" name="Google Shape;12866;p6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66"/>
          <p:cNvGrpSpPr/>
          <p:nvPr/>
        </p:nvGrpSpPr>
        <p:grpSpPr>
          <a:xfrm>
            <a:off x="4181653" y="2527151"/>
            <a:ext cx="322151" cy="322374"/>
            <a:chOff x="4206763" y="2450951"/>
            <a:chExt cx="322151" cy="322374"/>
          </a:xfrm>
        </p:grpSpPr>
        <p:sp>
          <p:nvSpPr>
            <p:cNvPr id="12875" name="Google Shape;12875;p6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6"/>
          <p:cNvGrpSpPr/>
          <p:nvPr/>
        </p:nvGrpSpPr>
        <p:grpSpPr>
          <a:xfrm>
            <a:off x="7491236" y="2526259"/>
            <a:ext cx="327976" cy="324316"/>
            <a:chOff x="7528096" y="2450059"/>
            <a:chExt cx="327976" cy="324316"/>
          </a:xfrm>
        </p:grpSpPr>
        <p:sp>
          <p:nvSpPr>
            <p:cNvPr id="12878" name="Google Shape;12878;p6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66"/>
          <p:cNvGrpSpPr/>
          <p:nvPr/>
        </p:nvGrpSpPr>
        <p:grpSpPr>
          <a:xfrm>
            <a:off x="7052019" y="2588742"/>
            <a:ext cx="282364" cy="198619"/>
            <a:chOff x="7077129" y="2512542"/>
            <a:chExt cx="282364" cy="198619"/>
          </a:xfrm>
        </p:grpSpPr>
        <p:sp>
          <p:nvSpPr>
            <p:cNvPr id="12884" name="Google Shape;12884;p6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6"/>
          <p:cNvGrpSpPr/>
          <p:nvPr/>
        </p:nvGrpSpPr>
        <p:grpSpPr>
          <a:xfrm>
            <a:off x="3700351" y="2520912"/>
            <a:ext cx="334279" cy="334661"/>
            <a:chOff x="3725461" y="2444712"/>
            <a:chExt cx="334279" cy="334661"/>
          </a:xfrm>
        </p:grpSpPr>
        <p:sp>
          <p:nvSpPr>
            <p:cNvPr id="12891" name="Google Shape;12891;p6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66"/>
          <p:cNvGrpSpPr/>
          <p:nvPr/>
        </p:nvGrpSpPr>
        <p:grpSpPr>
          <a:xfrm>
            <a:off x="6552128" y="2533421"/>
            <a:ext cx="332019" cy="310788"/>
            <a:chOff x="6577238" y="2457221"/>
            <a:chExt cx="332019" cy="310788"/>
          </a:xfrm>
        </p:grpSpPr>
        <p:sp>
          <p:nvSpPr>
            <p:cNvPr id="12899" name="Google Shape;12899;p6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66"/>
          <p:cNvGrpSpPr/>
          <p:nvPr/>
        </p:nvGrpSpPr>
        <p:grpSpPr>
          <a:xfrm>
            <a:off x="2793451" y="2515978"/>
            <a:ext cx="247892" cy="346024"/>
            <a:chOff x="2818561" y="2439778"/>
            <a:chExt cx="247892" cy="346024"/>
          </a:xfrm>
        </p:grpSpPr>
        <p:sp>
          <p:nvSpPr>
            <p:cNvPr id="12906" name="Google Shape;12906;p6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66"/>
          <p:cNvGrpSpPr/>
          <p:nvPr/>
        </p:nvGrpSpPr>
        <p:grpSpPr>
          <a:xfrm>
            <a:off x="3182668" y="2550832"/>
            <a:ext cx="419933" cy="275170"/>
            <a:chOff x="3207778" y="2474632"/>
            <a:chExt cx="419933" cy="275170"/>
          </a:xfrm>
        </p:grpSpPr>
        <p:sp>
          <p:nvSpPr>
            <p:cNvPr id="12919" name="Google Shape;12919;p6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66"/>
          <p:cNvGrpSpPr/>
          <p:nvPr/>
        </p:nvGrpSpPr>
        <p:grpSpPr>
          <a:xfrm>
            <a:off x="6074265" y="2532275"/>
            <a:ext cx="337684" cy="314194"/>
            <a:chOff x="6099375" y="2456075"/>
            <a:chExt cx="337684" cy="314194"/>
          </a:xfrm>
        </p:grpSpPr>
        <p:sp>
          <p:nvSpPr>
            <p:cNvPr id="12934" name="Google Shape;12934;p6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66"/>
          <p:cNvGrpSpPr/>
          <p:nvPr/>
        </p:nvGrpSpPr>
        <p:grpSpPr>
          <a:xfrm>
            <a:off x="2287513" y="2544784"/>
            <a:ext cx="312698" cy="286534"/>
            <a:chOff x="2312623" y="2468584"/>
            <a:chExt cx="312698" cy="286534"/>
          </a:xfrm>
        </p:grpSpPr>
        <p:sp>
          <p:nvSpPr>
            <p:cNvPr id="12937" name="Google Shape;12937;p6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66"/>
          <p:cNvGrpSpPr/>
          <p:nvPr/>
        </p:nvGrpSpPr>
        <p:grpSpPr>
          <a:xfrm>
            <a:off x="5593695" y="2517124"/>
            <a:ext cx="345292" cy="342618"/>
            <a:chOff x="5618805" y="2440924"/>
            <a:chExt cx="345292" cy="342618"/>
          </a:xfrm>
        </p:grpSpPr>
        <p:sp>
          <p:nvSpPr>
            <p:cNvPr id="12941" name="Google Shape;12941;p6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66"/>
          <p:cNvGrpSpPr/>
          <p:nvPr/>
        </p:nvGrpSpPr>
        <p:grpSpPr>
          <a:xfrm>
            <a:off x="4628069" y="2522790"/>
            <a:ext cx="377886" cy="331255"/>
            <a:chOff x="4653179" y="2446590"/>
            <a:chExt cx="377886" cy="331255"/>
          </a:xfrm>
        </p:grpSpPr>
        <p:sp>
          <p:nvSpPr>
            <p:cNvPr id="12947" name="Google Shape;12947;p6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66"/>
          <p:cNvGrpSpPr/>
          <p:nvPr/>
        </p:nvGrpSpPr>
        <p:grpSpPr>
          <a:xfrm>
            <a:off x="5159407" y="2535681"/>
            <a:ext cx="252062" cy="305122"/>
            <a:chOff x="5184517" y="2459481"/>
            <a:chExt cx="252062" cy="305122"/>
          </a:xfrm>
        </p:grpSpPr>
        <p:sp>
          <p:nvSpPr>
            <p:cNvPr id="12952" name="Google Shape;12952;p6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8" name="Google Shape;12958;p66"/>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9" name="Google Shape;12959;p66"/>
          <p:cNvGrpSpPr/>
          <p:nvPr/>
        </p:nvGrpSpPr>
        <p:grpSpPr>
          <a:xfrm>
            <a:off x="6130349" y="2045308"/>
            <a:ext cx="249770" cy="363849"/>
            <a:chOff x="6155459" y="1969108"/>
            <a:chExt cx="249770" cy="363849"/>
          </a:xfrm>
        </p:grpSpPr>
        <p:sp>
          <p:nvSpPr>
            <p:cNvPr id="12960" name="Google Shape;12960;p6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66"/>
          <p:cNvGrpSpPr/>
          <p:nvPr/>
        </p:nvGrpSpPr>
        <p:grpSpPr>
          <a:xfrm>
            <a:off x="2254919" y="2046804"/>
            <a:ext cx="353631" cy="354395"/>
            <a:chOff x="2280029" y="1970604"/>
            <a:chExt cx="353631" cy="354395"/>
          </a:xfrm>
        </p:grpSpPr>
        <p:sp>
          <p:nvSpPr>
            <p:cNvPr id="12970" name="Google Shape;12970;p6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66"/>
          <p:cNvGrpSpPr/>
          <p:nvPr/>
        </p:nvGrpSpPr>
        <p:grpSpPr>
          <a:xfrm>
            <a:off x="8039990" y="2076374"/>
            <a:ext cx="255086" cy="301685"/>
            <a:chOff x="8065100" y="2000174"/>
            <a:chExt cx="255086" cy="301685"/>
          </a:xfrm>
        </p:grpSpPr>
        <p:sp>
          <p:nvSpPr>
            <p:cNvPr id="12975" name="Google Shape;12975;p6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6"/>
          <p:cNvGrpSpPr/>
          <p:nvPr/>
        </p:nvGrpSpPr>
        <p:grpSpPr>
          <a:xfrm>
            <a:off x="6608595" y="2045308"/>
            <a:ext cx="249420" cy="363849"/>
            <a:chOff x="6633705" y="1969108"/>
            <a:chExt cx="249420" cy="363849"/>
          </a:xfrm>
        </p:grpSpPr>
        <p:sp>
          <p:nvSpPr>
            <p:cNvPr id="12980" name="Google Shape;12980;p6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66"/>
          <p:cNvGrpSpPr/>
          <p:nvPr/>
        </p:nvGrpSpPr>
        <p:grpSpPr>
          <a:xfrm>
            <a:off x="5185921" y="2045308"/>
            <a:ext cx="226661" cy="363467"/>
            <a:chOff x="5211031" y="1969108"/>
            <a:chExt cx="226661" cy="363467"/>
          </a:xfrm>
        </p:grpSpPr>
        <p:sp>
          <p:nvSpPr>
            <p:cNvPr id="12989" name="Google Shape;12989;p6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6"/>
          <p:cNvGrpSpPr/>
          <p:nvPr/>
        </p:nvGrpSpPr>
        <p:grpSpPr>
          <a:xfrm>
            <a:off x="3687842" y="2046804"/>
            <a:ext cx="354363" cy="354395"/>
            <a:chOff x="3712952" y="1970604"/>
            <a:chExt cx="354363" cy="354395"/>
          </a:xfrm>
        </p:grpSpPr>
        <p:sp>
          <p:nvSpPr>
            <p:cNvPr id="12992" name="Google Shape;12992;p6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66"/>
          <p:cNvGrpSpPr/>
          <p:nvPr/>
        </p:nvGrpSpPr>
        <p:grpSpPr>
          <a:xfrm>
            <a:off x="3210329" y="2046804"/>
            <a:ext cx="354363" cy="354745"/>
            <a:chOff x="3235438" y="1970604"/>
            <a:chExt cx="354363" cy="354745"/>
          </a:xfrm>
        </p:grpSpPr>
        <p:sp>
          <p:nvSpPr>
            <p:cNvPr id="13002" name="Google Shape;13002;p6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5" name="Google Shape;13015;p66"/>
          <p:cNvGrpSpPr/>
          <p:nvPr/>
        </p:nvGrpSpPr>
        <p:grpSpPr>
          <a:xfrm>
            <a:off x="1304475" y="2066125"/>
            <a:ext cx="341472" cy="335074"/>
            <a:chOff x="1329585" y="1989925"/>
            <a:chExt cx="341472" cy="335074"/>
          </a:xfrm>
        </p:grpSpPr>
        <p:sp>
          <p:nvSpPr>
            <p:cNvPr id="13016" name="Google Shape;13016;p6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66"/>
          <p:cNvGrpSpPr/>
          <p:nvPr/>
        </p:nvGrpSpPr>
        <p:grpSpPr>
          <a:xfrm>
            <a:off x="5566761" y="2066106"/>
            <a:ext cx="416649" cy="325597"/>
            <a:chOff x="5626763" y="2013829"/>
            <a:chExt cx="351722" cy="274788"/>
          </a:xfrm>
        </p:grpSpPr>
        <p:sp>
          <p:nvSpPr>
            <p:cNvPr id="13020" name="Google Shape;13020;p6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0" name="Google Shape;13030;p66"/>
          <p:cNvGrpSpPr/>
          <p:nvPr/>
        </p:nvGrpSpPr>
        <p:grpSpPr>
          <a:xfrm>
            <a:off x="7551495" y="2060077"/>
            <a:ext cx="276698" cy="333133"/>
            <a:chOff x="7576605" y="1983877"/>
            <a:chExt cx="276698" cy="333133"/>
          </a:xfrm>
        </p:grpSpPr>
        <p:sp>
          <p:nvSpPr>
            <p:cNvPr id="13031" name="Google Shape;13031;p6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66"/>
          <p:cNvGrpSpPr/>
          <p:nvPr/>
        </p:nvGrpSpPr>
        <p:grpSpPr>
          <a:xfrm>
            <a:off x="828458" y="2051738"/>
            <a:ext cx="337334" cy="353599"/>
            <a:chOff x="853568" y="1975538"/>
            <a:chExt cx="337334" cy="353599"/>
          </a:xfrm>
        </p:grpSpPr>
        <p:sp>
          <p:nvSpPr>
            <p:cNvPr id="13034" name="Google Shape;13034;p6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6"/>
          <p:cNvGrpSpPr/>
          <p:nvPr/>
        </p:nvGrpSpPr>
        <p:grpSpPr>
          <a:xfrm>
            <a:off x="2733192" y="2085828"/>
            <a:ext cx="327085" cy="277080"/>
            <a:chOff x="2770052" y="2009628"/>
            <a:chExt cx="327085" cy="277080"/>
          </a:xfrm>
        </p:grpSpPr>
        <p:sp>
          <p:nvSpPr>
            <p:cNvPr id="13039" name="Google Shape;13039;p6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1" name="Google Shape;13041;p66"/>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2" name="Google Shape;13042;p66"/>
          <p:cNvGrpSpPr/>
          <p:nvPr/>
        </p:nvGrpSpPr>
        <p:grpSpPr>
          <a:xfrm>
            <a:off x="4170289" y="2046804"/>
            <a:ext cx="344878" cy="343573"/>
            <a:chOff x="4195399" y="1970604"/>
            <a:chExt cx="344878" cy="343573"/>
          </a:xfrm>
        </p:grpSpPr>
        <p:sp>
          <p:nvSpPr>
            <p:cNvPr id="13043" name="Google Shape;13043;p6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66"/>
          <p:cNvGrpSpPr/>
          <p:nvPr/>
        </p:nvGrpSpPr>
        <p:grpSpPr>
          <a:xfrm>
            <a:off x="4649681" y="2053647"/>
            <a:ext cx="344528" cy="344114"/>
            <a:chOff x="4674791" y="1977447"/>
            <a:chExt cx="344528" cy="344114"/>
          </a:xfrm>
        </p:grpSpPr>
        <p:sp>
          <p:nvSpPr>
            <p:cNvPr id="13048" name="Google Shape;13048;p6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66"/>
          <p:cNvGrpSpPr/>
          <p:nvPr/>
        </p:nvGrpSpPr>
        <p:grpSpPr>
          <a:xfrm>
            <a:off x="6058700" y="1623497"/>
            <a:ext cx="382819" cy="310788"/>
            <a:chOff x="6083810" y="1547297"/>
            <a:chExt cx="382819" cy="310788"/>
          </a:xfrm>
        </p:grpSpPr>
        <p:sp>
          <p:nvSpPr>
            <p:cNvPr id="13075" name="Google Shape;13075;p6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66"/>
          <p:cNvGrpSpPr/>
          <p:nvPr/>
        </p:nvGrpSpPr>
        <p:grpSpPr>
          <a:xfrm>
            <a:off x="6533190" y="1614393"/>
            <a:ext cx="382788" cy="328613"/>
            <a:chOff x="6558300" y="1538193"/>
            <a:chExt cx="382788" cy="328613"/>
          </a:xfrm>
        </p:grpSpPr>
        <p:sp>
          <p:nvSpPr>
            <p:cNvPr id="13094" name="Google Shape;13094;p6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66"/>
          <p:cNvGrpSpPr/>
          <p:nvPr/>
        </p:nvGrpSpPr>
        <p:grpSpPr>
          <a:xfrm>
            <a:off x="5168892" y="1587497"/>
            <a:ext cx="259605" cy="346024"/>
            <a:chOff x="5194002" y="1511297"/>
            <a:chExt cx="259605" cy="346024"/>
          </a:xfrm>
        </p:grpSpPr>
        <p:sp>
          <p:nvSpPr>
            <p:cNvPr id="13097" name="Google Shape;13097;p6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66"/>
          <p:cNvGrpSpPr/>
          <p:nvPr/>
        </p:nvGrpSpPr>
        <p:grpSpPr>
          <a:xfrm>
            <a:off x="1369631" y="1588261"/>
            <a:ext cx="252444" cy="351722"/>
            <a:chOff x="1394741" y="1512061"/>
            <a:chExt cx="252444" cy="351722"/>
          </a:xfrm>
        </p:grpSpPr>
        <p:sp>
          <p:nvSpPr>
            <p:cNvPr id="13102" name="Google Shape;13102;p6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66"/>
          <p:cNvGrpSpPr/>
          <p:nvPr/>
        </p:nvGrpSpPr>
        <p:grpSpPr>
          <a:xfrm>
            <a:off x="829986" y="1580685"/>
            <a:ext cx="380910" cy="339594"/>
            <a:chOff x="855096" y="1504485"/>
            <a:chExt cx="380910" cy="339594"/>
          </a:xfrm>
        </p:grpSpPr>
        <p:sp>
          <p:nvSpPr>
            <p:cNvPr id="13120" name="Google Shape;13120;p6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5" name="Google Shape;13125;p66"/>
          <p:cNvGrpSpPr/>
          <p:nvPr/>
        </p:nvGrpSpPr>
        <p:grpSpPr>
          <a:xfrm>
            <a:off x="1794466" y="1587879"/>
            <a:ext cx="352103" cy="352103"/>
            <a:chOff x="1819576" y="1511679"/>
            <a:chExt cx="352103" cy="352103"/>
          </a:xfrm>
        </p:grpSpPr>
        <p:sp>
          <p:nvSpPr>
            <p:cNvPr id="13126" name="Google Shape;13126;p6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66"/>
          <p:cNvGrpSpPr/>
          <p:nvPr/>
        </p:nvGrpSpPr>
        <p:grpSpPr>
          <a:xfrm>
            <a:off x="5595987" y="1576961"/>
            <a:ext cx="371424" cy="355446"/>
            <a:chOff x="5621097" y="1500761"/>
            <a:chExt cx="371424" cy="355446"/>
          </a:xfrm>
        </p:grpSpPr>
        <p:sp>
          <p:nvSpPr>
            <p:cNvPr id="13131" name="Google Shape;13131;p6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6"/>
          <p:cNvGrpSpPr/>
          <p:nvPr/>
        </p:nvGrpSpPr>
        <p:grpSpPr>
          <a:xfrm>
            <a:off x="4645129" y="1617799"/>
            <a:ext cx="359679" cy="321833"/>
            <a:chOff x="4670239" y="1541599"/>
            <a:chExt cx="359679" cy="321833"/>
          </a:xfrm>
        </p:grpSpPr>
        <p:sp>
          <p:nvSpPr>
            <p:cNvPr id="13134" name="Google Shape;13134;p6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66"/>
          <p:cNvGrpSpPr/>
          <p:nvPr/>
        </p:nvGrpSpPr>
        <p:grpSpPr>
          <a:xfrm>
            <a:off x="4187319" y="1578585"/>
            <a:ext cx="321037" cy="353822"/>
            <a:chOff x="4212429" y="1502385"/>
            <a:chExt cx="321037" cy="353822"/>
          </a:xfrm>
        </p:grpSpPr>
        <p:sp>
          <p:nvSpPr>
            <p:cNvPr id="13140" name="Google Shape;13140;p6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66"/>
          <p:cNvGrpSpPr/>
          <p:nvPr/>
        </p:nvGrpSpPr>
        <p:grpSpPr>
          <a:xfrm>
            <a:off x="2277678" y="1582181"/>
            <a:ext cx="336188" cy="335425"/>
            <a:chOff x="2302788" y="1505981"/>
            <a:chExt cx="336188" cy="335425"/>
          </a:xfrm>
        </p:grpSpPr>
        <p:sp>
          <p:nvSpPr>
            <p:cNvPr id="13145" name="Google Shape;13145;p6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2" name="Google Shape;13162;p66"/>
          <p:cNvGrpSpPr/>
          <p:nvPr/>
        </p:nvGrpSpPr>
        <p:grpSpPr>
          <a:xfrm>
            <a:off x="2755191" y="1598096"/>
            <a:ext cx="333133" cy="321037"/>
            <a:chOff x="2780301" y="1521896"/>
            <a:chExt cx="333133" cy="321037"/>
          </a:xfrm>
        </p:grpSpPr>
        <p:sp>
          <p:nvSpPr>
            <p:cNvPr id="13163" name="Google Shape;13163;p6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66"/>
          <p:cNvGrpSpPr/>
          <p:nvPr/>
        </p:nvGrpSpPr>
        <p:grpSpPr>
          <a:xfrm>
            <a:off x="3291049" y="1591285"/>
            <a:ext cx="211892" cy="339594"/>
            <a:chOff x="3316159" y="1515085"/>
            <a:chExt cx="211892" cy="339594"/>
          </a:xfrm>
        </p:grpSpPr>
        <p:sp>
          <p:nvSpPr>
            <p:cNvPr id="13184" name="Google Shape;13184;p6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7" name="Google Shape;13187;p66"/>
            <p:cNvGrpSpPr/>
            <p:nvPr/>
          </p:nvGrpSpPr>
          <p:grpSpPr>
            <a:xfrm>
              <a:off x="3316159" y="1515085"/>
              <a:ext cx="211892" cy="339594"/>
              <a:chOff x="3316159" y="1515085"/>
              <a:chExt cx="211892" cy="339594"/>
            </a:xfrm>
          </p:grpSpPr>
          <p:sp>
            <p:nvSpPr>
              <p:cNvPr id="13188" name="Google Shape;13188;p6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4" name="Google Shape;13194;p66"/>
          <p:cNvGrpSpPr/>
          <p:nvPr/>
        </p:nvGrpSpPr>
        <p:grpSpPr>
          <a:xfrm>
            <a:off x="3691248" y="1620855"/>
            <a:ext cx="361971" cy="314958"/>
            <a:chOff x="3716358" y="1544655"/>
            <a:chExt cx="361971" cy="314958"/>
          </a:xfrm>
        </p:grpSpPr>
        <p:sp>
          <p:nvSpPr>
            <p:cNvPr id="13195" name="Google Shape;13195;p6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0" name="Google Shape;13200;p66"/>
            <p:cNvGrpSpPr/>
            <p:nvPr/>
          </p:nvGrpSpPr>
          <p:grpSpPr>
            <a:xfrm>
              <a:off x="3716358" y="1544655"/>
              <a:ext cx="361971" cy="314958"/>
              <a:chOff x="3716358" y="1544655"/>
              <a:chExt cx="361971" cy="314958"/>
            </a:xfrm>
          </p:grpSpPr>
          <p:sp>
            <p:nvSpPr>
              <p:cNvPr id="13201" name="Google Shape;13201;p6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06" name="Google Shape;13206;p66"/>
          <p:cNvGrpSpPr/>
          <p:nvPr/>
        </p:nvGrpSpPr>
        <p:grpSpPr>
          <a:xfrm>
            <a:off x="6986814" y="1633752"/>
            <a:ext cx="499533" cy="305136"/>
            <a:chOff x="7009649" y="1541981"/>
            <a:chExt cx="524940" cy="320655"/>
          </a:xfrm>
        </p:grpSpPr>
        <p:sp>
          <p:nvSpPr>
            <p:cNvPr id="13207" name="Google Shape;13207;p6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66"/>
          <p:cNvGrpSpPr/>
          <p:nvPr/>
        </p:nvGrpSpPr>
        <p:grpSpPr>
          <a:xfrm>
            <a:off x="8008924" y="1594309"/>
            <a:ext cx="282746" cy="340358"/>
            <a:chOff x="8034034" y="1518109"/>
            <a:chExt cx="282746" cy="340358"/>
          </a:xfrm>
        </p:grpSpPr>
        <p:sp>
          <p:nvSpPr>
            <p:cNvPr id="13216" name="Google Shape;13216;p6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66"/>
          <p:cNvGrpSpPr/>
          <p:nvPr/>
        </p:nvGrpSpPr>
        <p:grpSpPr>
          <a:xfrm>
            <a:off x="7557192" y="1576134"/>
            <a:ext cx="369133" cy="360411"/>
            <a:chOff x="7582302" y="1499934"/>
            <a:chExt cx="369133" cy="360411"/>
          </a:xfrm>
        </p:grpSpPr>
        <p:sp>
          <p:nvSpPr>
            <p:cNvPr id="13221" name="Google Shape;13221;p6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66"/>
          <p:cNvGrpSpPr/>
          <p:nvPr/>
        </p:nvGrpSpPr>
        <p:grpSpPr>
          <a:xfrm>
            <a:off x="6170979" y="3893352"/>
            <a:ext cx="346056" cy="345674"/>
            <a:chOff x="2238181" y="4120624"/>
            <a:chExt cx="346056" cy="345674"/>
          </a:xfrm>
        </p:grpSpPr>
        <p:grpSp>
          <p:nvGrpSpPr>
            <p:cNvPr id="13227" name="Google Shape;13227;p66"/>
            <p:cNvGrpSpPr/>
            <p:nvPr/>
          </p:nvGrpSpPr>
          <p:grpSpPr>
            <a:xfrm>
              <a:off x="2309155" y="4177413"/>
              <a:ext cx="203862" cy="231903"/>
              <a:chOff x="1512725" y="258500"/>
              <a:chExt cx="4570900" cy="5199625"/>
            </a:xfrm>
          </p:grpSpPr>
          <p:sp>
            <p:nvSpPr>
              <p:cNvPr id="13228" name="Google Shape;13228;p6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0" name="Google Shape;13230;p6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1" name="Google Shape;13231;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35"/>
        <p:cNvGrpSpPr/>
        <p:nvPr/>
      </p:nvGrpSpPr>
      <p:grpSpPr>
        <a:xfrm>
          <a:off x="0" y="0"/>
          <a:ext cx="0" cy="0"/>
          <a:chOff x="0" y="0"/>
          <a:chExt cx="0" cy="0"/>
        </a:xfrm>
      </p:grpSpPr>
      <p:pic>
        <p:nvPicPr>
          <p:cNvPr id="13236" name="Google Shape;13236;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232"/>
        <p:cNvGrpSpPr/>
        <p:nvPr/>
      </p:nvGrpSpPr>
      <p:grpSpPr>
        <a:xfrm>
          <a:off x="0" y="0"/>
          <a:ext cx="0" cy="0"/>
          <a:chOff x="0" y="0"/>
          <a:chExt cx="0" cy="0"/>
        </a:xfrm>
      </p:grpSpPr>
      <p:pic>
        <p:nvPicPr>
          <p:cNvPr id="43" name="Google Shape;328;p49"/>
          <p:cNvPicPr preferRelativeResize="0">
            <a:picLocks/>
          </p:cNvPicPr>
          <p:nvPr/>
        </p:nvPicPr>
        <p:blipFill rotWithShape="1">
          <a:blip r:embed="rId3">
            <a:alphaModFix/>
          </a:blip>
          <a:srcRect l="41766" r="8422"/>
          <a:stretch/>
        </p:blipFill>
        <p:spPr>
          <a:xfrm>
            <a:off x="4579800" y="-11600"/>
            <a:ext cx="4564201" cy="5155200"/>
          </a:xfrm>
          <a:prstGeom prst="rect">
            <a:avLst/>
          </a:prstGeom>
        </p:spPr>
      </p:pic>
      <p:grpSp>
        <p:nvGrpSpPr>
          <p:cNvPr id="25" name="Google Shape;1709;p54"/>
          <p:cNvGrpSpPr/>
          <p:nvPr/>
        </p:nvGrpSpPr>
        <p:grpSpPr>
          <a:xfrm>
            <a:off x="1320095" y="1125255"/>
            <a:ext cx="4199556" cy="501600"/>
            <a:chOff x="6336019" y="3733725"/>
            <a:chExt cx="2337606" cy="351310"/>
          </a:xfrm>
          <a:solidFill>
            <a:schemeClr val="bg2"/>
          </a:solidFill>
        </p:grpSpPr>
        <p:sp>
          <p:nvSpPr>
            <p:cNvPr id="26" name="Google Shape;1710;p54"/>
            <p:cNvSpPr/>
            <p:nvPr/>
          </p:nvSpPr>
          <p:spPr>
            <a:xfrm>
              <a:off x="6336019" y="3733735"/>
              <a:ext cx="1881300" cy="351300"/>
            </a:xfrm>
            <a:prstGeom prst="homePlate">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11;p54"/>
            <p:cNvSpPr/>
            <p:nvPr/>
          </p:nvSpPr>
          <p:spPr>
            <a:xfrm>
              <a:off x="8098525" y="3733725"/>
              <a:ext cx="346500" cy="351300"/>
            </a:xfrm>
            <a:prstGeom prst="chevron">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12;p54"/>
            <p:cNvSpPr/>
            <p:nvPr/>
          </p:nvSpPr>
          <p:spPr>
            <a:xfrm>
              <a:off x="8327125" y="3733725"/>
              <a:ext cx="346500" cy="351300"/>
            </a:xfrm>
            <a:prstGeom prst="chevron">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942;p77"/>
          <p:cNvGrpSpPr/>
          <p:nvPr/>
        </p:nvGrpSpPr>
        <p:grpSpPr>
          <a:xfrm>
            <a:off x="1251131" y="1796849"/>
            <a:ext cx="3431658" cy="1079355"/>
            <a:chOff x="4457032" y="4383749"/>
            <a:chExt cx="734406" cy="199155"/>
          </a:xfrm>
          <a:solidFill>
            <a:schemeClr val="accent1"/>
          </a:solidFill>
        </p:grpSpPr>
        <p:sp>
          <p:nvSpPr>
            <p:cNvPr id="34"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1004;p36"/>
          <p:cNvSpPr txBox="1">
            <a:spLocks/>
          </p:cNvSpPr>
          <p:nvPr/>
        </p:nvSpPr>
        <p:spPr>
          <a:xfrm>
            <a:off x="1376755" y="1139271"/>
            <a:ext cx="2637460"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solidFill>
                  <a:schemeClr val="accent2"/>
                </a:solidFill>
              </a:rPr>
              <a:t>Monitoreo y control</a:t>
            </a:r>
            <a:endParaRPr lang="es-CO" sz="2000" dirty="0">
              <a:solidFill>
                <a:schemeClr val="accent2"/>
              </a:solidFill>
            </a:endParaRPr>
          </a:p>
        </p:txBody>
      </p:sp>
      <p:sp>
        <p:nvSpPr>
          <p:cNvPr id="48" name="Google Shape;1004;p36"/>
          <p:cNvSpPr txBox="1">
            <a:spLocks/>
          </p:cNvSpPr>
          <p:nvPr/>
        </p:nvSpPr>
        <p:spPr>
          <a:xfrm>
            <a:off x="836275" y="188200"/>
            <a:ext cx="5598860" cy="5652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3200" dirty="0" smtClean="0"/>
              <a:t>9. Área de conocimiento </a:t>
            </a:r>
            <a:endParaRPr lang="es-CO" sz="3200" dirty="0"/>
          </a:p>
        </p:txBody>
      </p:sp>
      <p:sp>
        <p:nvSpPr>
          <p:cNvPr id="57" name="Google Shape;1004;p36"/>
          <p:cNvSpPr txBox="1">
            <a:spLocks/>
          </p:cNvSpPr>
          <p:nvPr/>
        </p:nvSpPr>
        <p:spPr>
          <a:xfrm>
            <a:off x="1320095" y="1946695"/>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bg2"/>
                  </a:solidFill>
                </a:ln>
                <a:solidFill>
                  <a:schemeClr val="bg2"/>
                </a:solidFill>
              </a:rPr>
              <a:t>9.6</a:t>
            </a:r>
            <a:endParaRPr lang="es-CO" sz="2000" dirty="0">
              <a:ln>
                <a:solidFill>
                  <a:schemeClr val="bg2"/>
                </a:solidFill>
              </a:ln>
              <a:solidFill>
                <a:schemeClr val="bg2"/>
              </a:solidFill>
            </a:endParaRPr>
          </a:p>
        </p:txBody>
      </p:sp>
      <p:sp>
        <p:nvSpPr>
          <p:cNvPr id="58" name="CuadroTexto 57"/>
          <p:cNvSpPr txBox="1"/>
          <p:nvPr/>
        </p:nvSpPr>
        <p:spPr>
          <a:xfrm>
            <a:off x="2252313" y="2109184"/>
            <a:ext cx="2287975" cy="307777"/>
          </a:xfrm>
          <a:prstGeom prst="rect">
            <a:avLst/>
          </a:prstGeom>
          <a:noFill/>
        </p:spPr>
        <p:txBody>
          <a:bodyPr wrap="square" rtlCol="0">
            <a:spAutoFit/>
          </a:bodyPr>
          <a:lstStyle/>
          <a:p>
            <a:pPr lvl="0" algn="just"/>
            <a:r>
              <a:rPr lang="es-ES" b="1" dirty="0" smtClean="0">
                <a:solidFill>
                  <a:schemeClr val="bg2"/>
                </a:solidFill>
                <a:latin typeface="Quicksand" panose="020B0604020202020204" charset="0"/>
              </a:rPr>
              <a:t>Controlar los recursos</a:t>
            </a:r>
            <a:endParaRPr lang="es-ES" b="1" dirty="0">
              <a:solidFill>
                <a:schemeClr val="bg2"/>
              </a:solidFill>
              <a:latin typeface="Quicksand" panose="020B0604020202020204" charset="0"/>
            </a:endParaRPr>
          </a:p>
        </p:txBody>
      </p:sp>
      <p:sp>
        <p:nvSpPr>
          <p:cNvPr id="46" name="Google Shape;438;p57"/>
          <p:cNvSpPr/>
          <p:nvPr/>
        </p:nvSpPr>
        <p:spPr>
          <a:xfrm>
            <a:off x="-950168" y="-1028318"/>
            <a:ext cx="1786444" cy="1842966"/>
          </a:xfrm>
          <a:prstGeom prst="ellipse">
            <a:avLst/>
          </a:pr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extLst>
      <p:ext uri="{BB962C8B-B14F-4D97-AF65-F5344CB8AC3E}">
        <p14:creationId xmlns:p14="http://schemas.microsoft.com/office/powerpoint/2010/main" val="29615073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232"/>
        <p:cNvGrpSpPr/>
        <p:nvPr/>
      </p:nvGrpSpPr>
      <p:grpSpPr>
        <a:xfrm>
          <a:off x="0" y="0"/>
          <a:ext cx="0" cy="0"/>
          <a:chOff x="0" y="0"/>
          <a:chExt cx="0" cy="0"/>
        </a:xfrm>
      </p:grpSpPr>
      <p:pic>
        <p:nvPicPr>
          <p:cNvPr id="30" name="Google Shape;352;p51"/>
          <p:cNvPicPr preferRelativeResize="0">
            <a:picLocks/>
          </p:cNvPicPr>
          <p:nvPr/>
        </p:nvPicPr>
        <p:blipFill rotWithShape="1">
          <a:blip r:embed="rId3">
            <a:alphaModFix/>
          </a:blip>
          <a:srcRect t="9" b="9"/>
          <a:stretch/>
        </p:blipFill>
        <p:spPr>
          <a:xfrm>
            <a:off x="2377440" y="0"/>
            <a:ext cx="6766559" cy="5143500"/>
          </a:xfrm>
          <a:prstGeom prst="rect">
            <a:avLst/>
          </a:prstGeom>
        </p:spPr>
      </p:pic>
      <p:sp>
        <p:nvSpPr>
          <p:cNvPr id="48" name="Google Shape;1004;p36"/>
          <p:cNvSpPr txBox="1">
            <a:spLocks/>
          </p:cNvSpPr>
          <p:nvPr/>
        </p:nvSpPr>
        <p:spPr>
          <a:xfrm>
            <a:off x="2377440" y="343102"/>
            <a:ext cx="4545103" cy="5652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3200" dirty="0" smtClean="0"/>
              <a:t>Gestión de recursos </a:t>
            </a:r>
            <a:endParaRPr lang="es-CO" sz="3200" dirty="0"/>
          </a:p>
        </p:txBody>
      </p:sp>
      <p:sp>
        <p:nvSpPr>
          <p:cNvPr id="14" name="Google Shape;246;p42"/>
          <p:cNvSpPr/>
          <p:nvPr/>
        </p:nvSpPr>
        <p:spPr>
          <a:xfrm>
            <a:off x="977813" y="1570188"/>
            <a:ext cx="2175300" cy="2644366"/>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7;p42"/>
          <p:cNvSpPr/>
          <p:nvPr/>
        </p:nvSpPr>
        <p:spPr>
          <a:xfrm>
            <a:off x="5990863" y="1570188"/>
            <a:ext cx="2175300" cy="2644366"/>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8;p42"/>
          <p:cNvSpPr/>
          <p:nvPr/>
        </p:nvSpPr>
        <p:spPr>
          <a:xfrm>
            <a:off x="3484350" y="1570200"/>
            <a:ext cx="2175300" cy="2644354"/>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6;p42"/>
          <p:cNvSpPr/>
          <p:nvPr/>
        </p:nvSpPr>
        <p:spPr>
          <a:xfrm>
            <a:off x="1856888" y="1754629"/>
            <a:ext cx="417150" cy="417150"/>
          </a:xfrm>
          <a:custGeom>
            <a:avLst/>
            <a:gdLst/>
            <a:ahLst/>
            <a:cxnLst/>
            <a:rect l="l" t="t" r="r" b="b"/>
            <a:pathLst>
              <a:path w="16686" h="16686" extrusionOk="0">
                <a:moveTo>
                  <a:pt x="7642" y="5604"/>
                </a:moveTo>
                <a:lnTo>
                  <a:pt x="7642" y="7642"/>
                </a:lnTo>
                <a:lnTo>
                  <a:pt x="7069" y="7642"/>
                </a:lnTo>
                <a:cubicBezTo>
                  <a:pt x="7005" y="7642"/>
                  <a:pt x="6878" y="7578"/>
                  <a:pt x="6814" y="7515"/>
                </a:cubicBezTo>
                <a:cubicBezTo>
                  <a:pt x="6751" y="7387"/>
                  <a:pt x="6687" y="7196"/>
                  <a:pt x="6687" y="7069"/>
                </a:cubicBezTo>
                <a:lnTo>
                  <a:pt x="6687" y="6177"/>
                </a:lnTo>
                <a:cubicBezTo>
                  <a:pt x="6687" y="5859"/>
                  <a:pt x="6878" y="5604"/>
                  <a:pt x="7069" y="5604"/>
                </a:cubicBezTo>
                <a:close/>
                <a:moveTo>
                  <a:pt x="7069" y="5158"/>
                </a:moveTo>
                <a:cubicBezTo>
                  <a:pt x="6559" y="5158"/>
                  <a:pt x="6177" y="5604"/>
                  <a:pt x="6177" y="6177"/>
                </a:cubicBezTo>
                <a:lnTo>
                  <a:pt x="6177" y="7069"/>
                </a:lnTo>
                <a:cubicBezTo>
                  <a:pt x="6177" y="7324"/>
                  <a:pt x="6241" y="7642"/>
                  <a:pt x="6432" y="7833"/>
                </a:cubicBezTo>
                <a:cubicBezTo>
                  <a:pt x="6623" y="8024"/>
                  <a:pt x="6878" y="8088"/>
                  <a:pt x="7069" y="8088"/>
                </a:cubicBezTo>
                <a:lnTo>
                  <a:pt x="7833" y="8088"/>
                </a:lnTo>
                <a:cubicBezTo>
                  <a:pt x="7960" y="8088"/>
                  <a:pt x="8088" y="8024"/>
                  <a:pt x="8088" y="7833"/>
                </a:cubicBezTo>
                <a:lnTo>
                  <a:pt x="8088" y="5413"/>
                </a:lnTo>
                <a:cubicBezTo>
                  <a:pt x="8088" y="5286"/>
                  <a:pt x="7960" y="5158"/>
                  <a:pt x="7833" y="5158"/>
                </a:cubicBezTo>
                <a:close/>
                <a:moveTo>
                  <a:pt x="9616" y="9107"/>
                </a:moveTo>
                <a:cubicBezTo>
                  <a:pt x="9680" y="9107"/>
                  <a:pt x="9807" y="9107"/>
                  <a:pt x="9871" y="9234"/>
                </a:cubicBezTo>
                <a:cubicBezTo>
                  <a:pt x="9935" y="9362"/>
                  <a:pt x="9998" y="9489"/>
                  <a:pt x="9998" y="9680"/>
                </a:cubicBezTo>
                <a:lnTo>
                  <a:pt x="9998" y="10508"/>
                </a:lnTo>
                <a:cubicBezTo>
                  <a:pt x="9998" y="10826"/>
                  <a:pt x="9807" y="11081"/>
                  <a:pt x="9616" y="11081"/>
                </a:cubicBezTo>
                <a:lnTo>
                  <a:pt x="9107" y="11081"/>
                </a:lnTo>
                <a:lnTo>
                  <a:pt x="9107" y="9107"/>
                </a:lnTo>
                <a:close/>
                <a:moveTo>
                  <a:pt x="8852" y="8597"/>
                </a:moveTo>
                <a:cubicBezTo>
                  <a:pt x="8725" y="8597"/>
                  <a:pt x="8597" y="8725"/>
                  <a:pt x="8597" y="8852"/>
                </a:cubicBezTo>
                <a:lnTo>
                  <a:pt x="8597" y="11336"/>
                </a:lnTo>
                <a:cubicBezTo>
                  <a:pt x="8597" y="11463"/>
                  <a:pt x="8725" y="11590"/>
                  <a:pt x="8852" y="11590"/>
                </a:cubicBezTo>
                <a:lnTo>
                  <a:pt x="9616" y="11590"/>
                </a:lnTo>
                <a:cubicBezTo>
                  <a:pt x="10126" y="11590"/>
                  <a:pt x="10508" y="11081"/>
                  <a:pt x="10508" y="10508"/>
                </a:cubicBezTo>
                <a:lnTo>
                  <a:pt x="10508" y="9616"/>
                </a:lnTo>
                <a:cubicBezTo>
                  <a:pt x="10508" y="9362"/>
                  <a:pt x="10444" y="9107"/>
                  <a:pt x="10253" y="8916"/>
                </a:cubicBezTo>
                <a:cubicBezTo>
                  <a:pt x="10062" y="8725"/>
                  <a:pt x="9807" y="8597"/>
                  <a:pt x="9616" y="8597"/>
                </a:cubicBezTo>
                <a:close/>
                <a:moveTo>
                  <a:pt x="8311" y="2706"/>
                </a:moveTo>
                <a:cubicBezTo>
                  <a:pt x="7914" y="2706"/>
                  <a:pt x="7578" y="3042"/>
                  <a:pt x="7578" y="3439"/>
                </a:cubicBezTo>
                <a:lnTo>
                  <a:pt x="7578" y="4203"/>
                </a:lnTo>
                <a:lnTo>
                  <a:pt x="7069" y="4203"/>
                </a:lnTo>
                <a:cubicBezTo>
                  <a:pt x="6050" y="4203"/>
                  <a:pt x="5158" y="5095"/>
                  <a:pt x="5158" y="6177"/>
                </a:cubicBezTo>
                <a:lnTo>
                  <a:pt x="5158" y="7069"/>
                </a:lnTo>
                <a:cubicBezTo>
                  <a:pt x="5158" y="7578"/>
                  <a:pt x="5349" y="8088"/>
                  <a:pt x="5732" y="8470"/>
                </a:cubicBezTo>
                <a:cubicBezTo>
                  <a:pt x="6050" y="8852"/>
                  <a:pt x="6559" y="9107"/>
                  <a:pt x="7069" y="9107"/>
                </a:cubicBezTo>
                <a:lnTo>
                  <a:pt x="7578" y="9107"/>
                </a:lnTo>
                <a:lnTo>
                  <a:pt x="7578" y="11081"/>
                </a:lnTo>
                <a:lnTo>
                  <a:pt x="7069" y="11081"/>
                </a:lnTo>
                <a:cubicBezTo>
                  <a:pt x="6878" y="11081"/>
                  <a:pt x="6687" y="10826"/>
                  <a:pt x="6687" y="10508"/>
                </a:cubicBezTo>
                <a:cubicBezTo>
                  <a:pt x="6687" y="10100"/>
                  <a:pt x="6367" y="9799"/>
                  <a:pt x="5972" y="9799"/>
                </a:cubicBezTo>
                <a:cubicBezTo>
                  <a:pt x="5935" y="9799"/>
                  <a:pt x="5897" y="9802"/>
                  <a:pt x="5859" y="9807"/>
                </a:cubicBezTo>
                <a:cubicBezTo>
                  <a:pt x="5477" y="9807"/>
                  <a:pt x="5222" y="10189"/>
                  <a:pt x="5222" y="10572"/>
                </a:cubicBezTo>
                <a:cubicBezTo>
                  <a:pt x="5222" y="11654"/>
                  <a:pt x="6050" y="12546"/>
                  <a:pt x="7069" y="12546"/>
                </a:cubicBezTo>
                <a:lnTo>
                  <a:pt x="7578" y="12546"/>
                </a:lnTo>
                <a:lnTo>
                  <a:pt x="7578" y="13246"/>
                </a:lnTo>
                <a:cubicBezTo>
                  <a:pt x="7578" y="13628"/>
                  <a:pt x="7897" y="13947"/>
                  <a:pt x="8279" y="14010"/>
                </a:cubicBezTo>
                <a:cubicBezTo>
                  <a:pt x="8725" y="14010"/>
                  <a:pt x="9043" y="13692"/>
                  <a:pt x="9043" y="13246"/>
                </a:cubicBezTo>
                <a:lnTo>
                  <a:pt x="9043" y="12546"/>
                </a:lnTo>
                <a:lnTo>
                  <a:pt x="9616" y="12546"/>
                </a:lnTo>
                <a:cubicBezTo>
                  <a:pt x="9871" y="12546"/>
                  <a:pt x="10126" y="12482"/>
                  <a:pt x="10380" y="12355"/>
                </a:cubicBezTo>
                <a:cubicBezTo>
                  <a:pt x="10508" y="12291"/>
                  <a:pt x="10572" y="12164"/>
                  <a:pt x="10508" y="12036"/>
                </a:cubicBezTo>
                <a:cubicBezTo>
                  <a:pt x="10508" y="11943"/>
                  <a:pt x="10405" y="11884"/>
                  <a:pt x="10301" y="11884"/>
                </a:cubicBezTo>
                <a:cubicBezTo>
                  <a:pt x="10262" y="11884"/>
                  <a:pt x="10224" y="11892"/>
                  <a:pt x="10189" y="11909"/>
                </a:cubicBezTo>
                <a:cubicBezTo>
                  <a:pt x="9998" y="11973"/>
                  <a:pt x="9807" y="12036"/>
                  <a:pt x="9616" y="12036"/>
                </a:cubicBezTo>
                <a:lnTo>
                  <a:pt x="8852" y="12036"/>
                </a:lnTo>
                <a:cubicBezTo>
                  <a:pt x="8661" y="12036"/>
                  <a:pt x="8597" y="12164"/>
                  <a:pt x="8597" y="12291"/>
                </a:cubicBezTo>
                <a:lnTo>
                  <a:pt x="8597" y="13246"/>
                </a:lnTo>
                <a:cubicBezTo>
                  <a:pt x="8597" y="13374"/>
                  <a:pt x="8470" y="13501"/>
                  <a:pt x="8406" y="13501"/>
                </a:cubicBezTo>
                <a:cubicBezTo>
                  <a:pt x="8372" y="13512"/>
                  <a:pt x="8341" y="13518"/>
                  <a:pt x="8311" y="13518"/>
                </a:cubicBezTo>
                <a:cubicBezTo>
                  <a:pt x="8174" y="13518"/>
                  <a:pt x="8088" y="13403"/>
                  <a:pt x="8088" y="13246"/>
                </a:cubicBezTo>
                <a:lnTo>
                  <a:pt x="8088" y="12291"/>
                </a:lnTo>
                <a:cubicBezTo>
                  <a:pt x="8088" y="12164"/>
                  <a:pt x="7960" y="12036"/>
                  <a:pt x="7833" y="12036"/>
                </a:cubicBezTo>
                <a:lnTo>
                  <a:pt x="7069" y="12036"/>
                </a:lnTo>
                <a:cubicBezTo>
                  <a:pt x="6305" y="12036"/>
                  <a:pt x="5668" y="11336"/>
                  <a:pt x="5668" y="10508"/>
                </a:cubicBezTo>
                <a:cubicBezTo>
                  <a:pt x="5668" y="10380"/>
                  <a:pt x="5732" y="10317"/>
                  <a:pt x="5859" y="10253"/>
                </a:cubicBezTo>
                <a:cubicBezTo>
                  <a:pt x="6050" y="10253"/>
                  <a:pt x="6177" y="10380"/>
                  <a:pt x="6177" y="10508"/>
                </a:cubicBezTo>
                <a:cubicBezTo>
                  <a:pt x="6177" y="11081"/>
                  <a:pt x="6559" y="11527"/>
                  <a:pt x="7069" y="11527"/>
                </a:cubicBezTo>
                <a:lnTo>
                  <a:pt x="7833" y="11527"/>
                </a:lnTo>
                <a:cubicBezTo>
                  <a:pt x="7960" y="11527"/>
                  <a:pt x="8088" y="11463"/>
                  <a:pt x="8088" y="11272"/>
                </a:cubicBezTo>
                <a:lnTo>
                  <a:pt x="8088" y="8852"/>
                </a:lnTo>
                <a:cubicBezTo>
                  <a:pt x="8088" y="8661"/>
                  <a:pt x="7960" y="8597"/>
                  <a:pt x="7833" y="8597"/>
                </a:cubicBezTo>
                <a:lnTo>
                  <a:pt x="7069" y="8597"/>
                </a:lnTo>
                <a:cubicBezTo>
                  <a:pt x="6687" y="8597"/>
                  <a:pt x="6305" y="8406"/>
                  <a:pt x="6050" y="8088"/>
                </a:cubicBezTo>
                <a:cubicBezTo>
                  <a:pt x="5795" y="7833"/>
                  <a:pt x="5668" y="7451"/>
                  <a:pt x="5668" y="7069"/>
                </a:cubicBezTo>
                <a:lnTo>
                  <a:pt x="5668" y="6177"/>
                </a:lnTo>
                <a:cubicBezTo>
                  <a:pt x="5668" y="5349"/>
                  <a:pt x="6305" y="4649"/>
                  <a:pt x="7069" y="4649"/>
                </a:cubicBezTo>
                <a:lnTo>
                  <a:pt x="7833" y="4649"/>
                </a:lnTo>
                <a:cubicBezTo>
                  <a:pt x="7960" y="4649"/>
                  <a:pt x="8088" y="4522"/>
                  <a:pt x="8088" y="4394"/>
                </a:cubicBezTo>
                <a:lnTo>
                  <a:pt x="8088" y="3439"/>
                </a:lnTo>
                <a:cubicBezTo>
                  <a:pt x="8088" y="3312"/>
                  <a:pt x="8152" y="3184"/>
                  <a:pt x="8279" y="3184"/>
                </a:cubicBezTo>
                <a:cubicBezTo>
                  <a:pt x="8301" y="3173"/>
                  <a:pt x="8326" y="3168"/>
                  <a:pt x="8351" y="3168"/>
                </a:cubicBezTo>
                <a:cubicBezTo>
                  <a:pt x="8468" y="3168"/>
                  <a:pt x="8597" y="3282"/>
                  <a:pt x="8597" y="3439"/>
                </a:cubicBezTo>
                <a:lnTo>
                  <a:pt x="8597" y="4394"/>
                </a:lnTo>
                <a:cubicBezTo>
                  <a:pt x="8597" y="4522"/>
                  <a:pt x="8661" y="4649"/>
                  <a:pt x="8852" y="4649"/>
                </a:cubicBezTo>
                <a:lnTo>
                  <a:pt x="9616" y="4649"/>
                </a:lnTo>
                <a:cubicBezTo>
                  <a:pt x="10380" y="4649"/>
                  <a:pt x="10954" y="5349"/>
                  <a:pt x="10954" y="6177"/>
                </a:cubicBezTo>
                <a:cubicBezTo>
                  <a:pt x="10954" y="6305"/>
                  <a:pt x="10890" y="6368"/>
                  <a:pt x="10763" y="6432"/>
                </a:cubicBezTo>
                <a:cubicBezTo>
                  <a:pt x="10635" y="6432"/>
                  <a:pt x="10508" y="6305"/>
                  <a:pt x="10508" y="6177"/>
                </a:cubicBezTo>
                <a:cubicBezTo>
                  <a:pt x="10508" y="5604"/>
                  <a:pt x="10062" y="5158"/>
                  <a:pt x="9616" y="5158"/>
                </a:cubicBezTo>
                <a:lnTo>
                  <a:pt x="8852" y="5158"/>
                </a:lnTo>
                <a:cubicBezTo>
                  <a:pt x="8725" y="5158"/>
                  <a:pt x="8597" y="5222"/>
                  <a:pt x="8597" y="5413"/>
                </a:cubicBezTo>
                <a:lnTo>
                  <a:pt x="8597" y="7833"/>
                </a:lnTo>
                <a:cubicBezTo>
                  <a:pt x="8597" y="7833"/>
                  <a:pt x="8597" y="7897"/>
                  <a:pt x="8597" y="7960"/>
                </a:cubicBezTo>
                <a:cubicBezTo>
                  <a:pt x="8597" y="8024"/>
                  <a:pt x="8725" y="8088"/>
                  <a:pt x="8788" y="8088"/>
                </a:cubicBezTo>
                <a:lnTo>
                  <a:pt x="9616" y="8088"/>
                </a:lnTo>
                <a:cubicBezTo>
                  <a:pt x="9998" y="8088"/>
                  <a:pt x="10317" y="8279"/>
                  <a:pt x="10572" y="8597"/>
                </a:cubicBezTo>
                <a:cubicBezTo>
                  <a:pt x="10826" y="8852"/>
                  <a:pt x="11017" y="9234"/>
                  <a:pt x="11017" y="9680"/>
                </a:cubicBezTo>
                <a:lnTo>
                  <a:pt x="11017" y="10508"/>
                </a:lnTo>
                <a:cubicBezTo>
                  <a:pt x="11017" y="10763"/>
                  <a:pt x="10954" y="10954"/>
                  <a:pt x="10826" y="11208"/>
                </a:cubicBezTo>
                <a:cubicBezTo>
                  <a:pt x="10763" y="11336"/>
                  <a:pt x="10826" y="11463"/>
                  <a:pt x="10954" y="11527"/>
                </a:cubicBezTo>
                <a:cubicBezTo>
                  <a:pt x="10988" y="11544"/>
                  <a:pt x="11022" y="11552"/>
                  <a:pt x="11055" y="11552"/>
                </a:cubicBezTo>
                <a:cubicBezTo>
                  <a:pt x="11145" y="11552"/>
                  <a:pt x="11225" y="11493"/>
                  <a:pt x="11272" y="11399"/>
                </a:cubicBezTo>
                <a:cubicBezTo>
                  <a:pt x="11399" y="11145"/>
                  <a:pt x="11463" y="10826"/>
                  <a:pt x="11463" y="10508"/>
                </a:cubicBezTo>
                <a:lnTo>
                  <a:pt x="11463" y="9680"/>
                </a:lnTo>
                <a:cubicBezTo>
                  <a:pt x="11463" y="9107"/>
                  <a:pt x="11272" y="8661"/>
                  <a:pt x="10954" y="8279"/>
                </a:cubicBezTo>
                <a:cubicBezTo>
                  <a:pt x="10572" y="7833"/>
                  <a:pt x="10126" y="7642"/>
                  <a:pt x="9616" y="7642"/>
                </a:cubicBezTo>
                <a:lnTo>
                  <a:pt x="9043" y="7642"/>
                </a:lnTo>
                <a:lnTo>
                  <a:pt x="9043" y="5604"/>
                </a:lnTo>
                <a:lnTo>
                  <a:pt x="9553" y="5604"/>
                </a:lnTo>
                <a:cubicBezTo>
                  <a:pt x="9807" y="5604"/>
                  <a:pt x="9998" y="5859"/>
                  <a:pt x="9998" y="6177"/>
                </a:cubicBezTo>
                <a:cubicBezTo>
                  <a:pt x="9998" y="6587"/>
                  <a:pt x="10324" y="6932"/>
                  <a:pt x="10743" y="6932"/>
                </a:cubicBezTo>
                <a:cubicBezTo>
                  <a:pt x="10909" y="6932"/>
                  <a:pt x="11091" y="6877"/>
                  <a:pt x="11272" y="6750"/>
                </a:cubicBezTo>
                <a:cubicBezTo>
                  <a:pt x="11336" y="6623"/>
                  <a:pt x="11463" y="6496"/>
                  <a:pt x="11463" y="6368"/>
                </a:cubicBezTo>
                <a:cubicBezTo>
                  <a:pt x="11527" y="5158"/>
                  <a:pt x="10635" y="4203"/>
                  <a:pt x="9553" y="4203"/>
                </a:cubicBezTo>
                <a:lnTo>
                  <a:pt x="9043" y="4203"/>
                </a:lnTo>
                <a:lnTo>
                  <a:pt x="9043" y="3312"/>
                </a:lnTo>
                <a:cubicBezTo>
                  <a:pt x="9043" y="3184"/>
                  <a:pt x="8979" y="2993"/>
                  <a:pt x="8852" y="2929"/>
                </a:cubicBezTo>
                <a:cubicBezTo>
                  <a:pt x="8676" y="2773"/>
                  <a:pt x="8487" y="2706"/>
                  <a:pt x="8311" y="2706"/>
                </a:cubicBezTo>
                <a:close/>
                <a:moveTo>
                  <a:pt x="8343" y="1337"/>
                </a:moveTo>
                <a:cubicBezTo>
                  <a:pt x="6814" y="1337"/>
                  <a:pt x="5413" y="1783"/>
                  <a:pt x="4139" y="2675"/>
                </a:cubicBezTo>
                <a:cubicBezTo>
                  <a:pt x="4076" y="2738"/>
                  <a:pt x="4012" y="2929"/>
                  <a:pt x="4139" y="3057"/>
                </a:cubicBezTo>
                <a:cubicBezTo>
                  <a:pt x="4176" y="3094"/>
                  <a:pt x="4234" y="3130"/>
                  <a:pt x="4301" y="3130"/>
                </a:cubicBezTo>
                <a:cubicBezTo>
                  <a:pt x="4350" y="3130"/>
                  <a:pt x="4404" y="3111"/>
                  <a:pt x="4458" y="3057"/>
                </a:cubicBezTo>
                <a:cubicBezTo>
                  <a:pt x="5604" y="2229"/>
                  <a:pt x="6942" y="1783"/>
                  <a:pt x="8343" y="1783"/>
                </a:cubicBezTo>
                <a:cubicBezTo>
                  <a:pt x="11973" y="1783"/>
                  <a:pt x="14902" y="4713"/>
                  <a:pt x="14902" y="8343"/>
                </a:cubicBezTo>
                <a:cubicBezTo>
                  <a:pt x="14902" y="11973"/>
                  <a:pt x="11973" y="14902"/>
                  <a:pt x="8343" y="14902"/>
                </a:cubicBezTo>
                <a:cubicBezTo>
                  <a:pt x="4713" y="14902"/>
                  <a:pt x="1783" y="11973"/>
                  <a:pt x="1783" y="8343"/>
                </a:cubicBezTo>
                <a:cubicBezTo>
                  <a:pt x="1783" y="6623"/>
                  <a:pt x="2420" y="5031"/>
                  <a:pt x="3630" y="3821"/>
                </a:cubicBezTo>
                <a:cubicBezTo>
                  <a:pt x="3694" y="3694"/>
                  <a:pt x="3694" y="3566"/>
                  <a:pt x="3630" y="3503"/>
                </a:cubicBezTo>
                <a:cubicBezTo>
                  <a:pt x="3566" y="3439"/>
                  <a:pt x="3503" y="3407"/>
                  <a:pt x="3439" y="3407"/>
                </a:cubicBezTo>
                <a:cubicBezTo>
                  <a:pt x="3375" y="3407"/>
                  <a:pt x="3312" y="3439"/>
                  <a:pt x="3248" y="3503"/>
                </a:cubicBezTo>
                <a:cubicBezTo>
                  <a:pt x="2038" y="4776"/>
                  <a:pt x="1337" y="6496"/>
                  <a:pt x="1337" y="8343"/>
                </a:cubicBezTo>
                <a:cubicBezTo>
                  <a:pt x="1337" y="12227"/>
                  <a:pt x="4458" y="15411"/>
                  <a:pt x="8343" y="15411"/>
                </a:cubicBezTo>
                <a:cubicBezTo>
                  <a:pt x="12227" y="15411"/>
                  <a:pt x="15412" y="12227"/>
                  <a:pt x="15412" y="8343"/>
                </a:cubicBezTo>
                <a:cubicBezTo>
                  <a:pt x="15412" y="4458"/>
                  <a:pt x="12227" y="1337"/>
                  <a:pt x="8343" y="1337"/>
                </a:cubicBezTo>
                <a:close/>
                <a:moveTo>
                  <a:pt x="8343" y="509"/>
                </a:moveTo>
                <a:cubicBezTo>
                  <a:pt x="10444" y="509"/>
                  <a:pt x="12418" y="1337"/>
                  <a:pt x="13883" y="2802"/>
                </a:cubicBezTo>
                <a:cubicBezTo>
                  <a:pt x="15412" y="4267"/>
                  <a:pt x="16176" y="6241"/>
                  <a:pt x="16176" y="8343"/>
                </a:cubicBezTo>
                <a:cubicBezTo>
                  <a:pt x="16176" y="10444"/>
                  <a:pt x="15412" y="12418"/>
                  <a:pt x="13883" y="13883"/>
                </a:cubicBezTo>
                <a:cubicBezTo>
                  <a:pt x="12418" y="15411"/>
                  <a:pt x="10444" y="16176"/>
                  <a:pt x="8343" y="16176"/>
                </a:cubicBezTo>
                <a:cubicBezTo>
                  <a:pt x="6241" y="16176"/>
                  <a:pt x="4267" y="15411"/>
                  <a:pt x="2802" y="13883"/>
                </a:cubicBezTo>
                <a:cubicBezTo>
                  <a:pt x="1274" y="12418"/>
                  <a:pt x="509" y="10444"/>
                  <a:pt x="509" y="8343"/>
                </a:cubicBezTo>
                <a:cubicBezTo>
                  <a:pt x="509" y="6241"/>
                  <a:pt x="1337" y="4267"/>
                  <a:pt x="2802" y="2802"/>
                </a:cubicBezTo>
                <a:cubicBezTo>
                  <a:pt x="4267" y="1274"/>
                  <a:pt x="6241" y="509"/>
                  <a:pt x="8343" y="509"/>
                </a:cubicBezTo>
                <a:close/>
                <a:moveTo>
                  <a:pt x="8343" y="0"/>
                </a:moveTo>
                <a:cubicBezTo>
                  <a:pt x="6114" y="0"/>
                  <a:pt x="4012" y="892"/>
                  <a:pt x="2420" y="2420"/>
                </a:cubicBezTo>
                <a:cubicBezTo>
                  <a:pt x="892" y="4012"/>
                  <a:pt x="0" y="6114"/>
                  <a:pt x="0" y="8343"/>
                </a:cubicBezTo>
                <a:cubicBezTo>
                  <a:pt x="0" y="10572"/>
                  <a:pt x="892" y="12673"/>
                  <a:pt x="2420" y="14265"/>
                </a:cubicBezTo>
                <a:cubicBezTo>
                  <a:pt x="4012" y="15794"/>
                  <a:pt x="6114" y="16685"/>
                  <a:pt x="8343" y="16685"/>
                </a:cubicBezTo>
                <a:cubicBezTo>
                  <a:pt x="10572" y="16685"/>
                  <a:pt x="12673" y="15794"/>
                  <a:pt x="14265" y="14265"/>
                </a:cubicBezTo>
                <a:cubicBezTo>
                  <a:pt x="15794" y="12673"/>
                  <a:pt x="16685" y="10572"/>
                  <a:pt x="16685" y="8343"/>
                </a:cubicBezTo>
                <a:cubicBezTo>
                  <a:pt x="16685" y="6114"/>
                  <a:pt x="15794" y="4012"/>
                  <a:pt x="14265" y="2420"/>
                </a:cubicBezTo>
                <a:cubicBezTo>
                  <a:pt x="12673" y="892"/>
                  <a:pt x="10572" y="0"/>
                  <a:pt x="8343"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7;p42"/>
          <p:cNvSpPr/>
          <p:nvPr/>
        </p:nvSpPr>
        <p:spPr>
          <a:xfrm>
            <a:off x="6893823" y="1754629"/>
            <a:ext cx="369375" cy="417150"/>
          </a:xfrm>
          <a:custGeom>
            <a:avLst/>
            <a:gdLst/>
            <a:ahLst/>
            <a:cxnLst/>
            <a:rect l="l" t="t" r="r" b="b"/>
            <a:pathLst>
              <a:path w="14775" h="16686" extrusionOk="0">
                <a:moveTo>
                  <a:pt x="3184" y="3694"/>
                </a:moveTo>
                <a:lnTo>
                  <a:pt x="3184" y="4459"/>
                </a:lnTo>
                <a:cubicBezTo>
                  <a:pt x="3057" y="4459"/>
                  <a:pt x="2930" y="4395"/>
                  <a:pt x="2930" y="4204"/>
                </a:cubicBezTo>
                <a:lnTo>
                  <a:pt x="2930" y="3949"/>
                </a:lnTo>
                <a:cubicBezTo>
                  <a:pt x="2930" y="3758"/>
                  <a:pt x="3057" y="3694"/>
                  <a:pt x="3184" y="3694"/>
                </a:cubicBezTo>
                <a:close/>
                <a:moveTo>
                  <a:pt x="11017" y="3694"/>
                </a:moveTo>
                <a:lnTo>
                  <a:pt x="11017" y="4459"/>
                </a:lnTo>
                <a:cubicBezTo>
                  <a:pt x="10890" y="4459"/>
                  <a:pt x="10826" y="4395"/>
                  <a:pt x="10826" y="4267"/>
                </a:cubicBezTo>
                <a:lnTo>
                  <a:pt x="10826" y="3949"/>
                </a:lnTo>
                <a:cubicBezTo>
                  <a:pt x="10826" y="3758"/>
                  <a:pt x="10890" y="3694"/>
                  <a:pt x="11017" y="3694"/>
                </a:cubicBezTo>
                <a:close/>
                <a:moveTo>
                  <a:pt x="3694" y="4968"/>
                </a:moveTo>
                <a:cubicBezTo>
                  <a:pt x="3757" y="4968"/>
                  <a:pt x="3821" y="5032"/>
                  <a:pt x="3821" y="5032"/>
                </a:cubicBezTo>
                <a:cubicBezTo>
                  <a:pt x="3885" y="5095"/>
                  <a:pt x="3885" y="5159"/>
                  <a:pt x="3885" y="5223"/>
                </a:cubicBezTo>
                <a:lnTo>
                  <a:pt x="3885" y="5541"/>
                </a:lnTo>
                <a:cubicBezTo>
                  <a:pt x="3885" y="5645"/>
                  <a:pt x="3842" y="5749"/>
                  <a:pt x="3757" y="5749"/>
                </a:cubicBezTo>
                <a:cubicBezTo>
                  <a:pt x="3738" y="5749"/>
                  <a:pt x="3717" y="5744"/>
                  <a:pt x="3694" y="5732"/>
                </a:cubicBezTo>
                <a:lnTo>
                  <a:pt x="3694" y="4968"/>
                </a:lnTo>
                <a:close/>
                <a:moveTo>
                  <a:pt x="11527" y="4968"/>
                </a:moveTo>
                <a:cubicBezTo>
                  <a:pt x="11591" y="4968"/>
                  <a:pt x="11654" y="5032"/>
                  <a:pt x="11718" y="5032"/>
                </a:cubicBezTo>
                <a:cubicBezTo>
                  <a:pt x="11718" y="5095"/>
                  <a:pt x="11782" y="5159"/>
                  <a:pt x="11782" y="5223"/>
                </a:cubicBezTo>
                <a:lnTo>
                  <a:pt x="11782" y="5541"/>
                </a:lnTo>
                <a:cubicBezTo>
                  <a:pt x="11782" y="5669"/>
                  <a:pt x="11654" y="5796"/>
                  <a:pt x="11527" y="5796"/>
                </a:cubicBezTo>
                <a:lnTo>
                  <a:pt x="11527" y="4968"/>
                </a:lnTo>
                <a:close/>
                <a:moveTo>
                  <a:pt x="3439" y="2803"/>
                </a:moveTo>
                <a:cubicBezTo>
                  <a:pt x="3312" y="2803"/>
                  <a:pt x="3184" y="2930"/>
                  <a:pt x="3184" y="3057"/>
                </a:cubicBezTo>
                <a:lnTo>
                  <a:pt x="3184" y="3185"/>
                </a:lnTo>
                <a:cubicBezTo>
                  <a:pt x="2802" y="3185"/>
                  <a:pt x="2484" y="3503"/>
                  <a:pt x="2484" y="3885"/>
                </a:cubicBezTo>
                <a:lnTo>
                  <a:pt x="2484" y="4204"/>
                </a:lnTo>
                <a:cubicBezTo>
                  <a:pt x="2484" y="4611"/>
                  <a:pt x="2750" y="4912"/>
                  <a:pt x="3088" y="4912"/>
                </a:cubicBezTo>
                <a:cubicBezTo>
                  <a:pt x="3119" y="4912"/>
                  <a:pt x="3152" y="4910"/>
                  <a:pt x="3184" y="4904"/>
                </a:cubicBezTo>
                <a:lnTo>
                  <a:pt x="3184" y="5732"/>
                </a:lnTo>
                <a:cubicBezTo>
                  <a:pt x="3057" y="5732"/>
                  <a:pt x="2930" y="5669"/>
                  <a:pt x="2930" y="5477"/>
                </a:cubicBezTo>
                <a:cubicBezTo>
                  <a:pt x="2930" y="5350"/>
                  <a:pt x="2866" y="5286"/>
                  <a:pt x="2739" y="5286"/>
                </a:cubicBezTo>
                <a:cubicBezTo>
                  <a:pt x="2715" y="5275"/>
                  <a:pt x="2692" y="5269"/>
                  <a:pt x="2669" y="5269"/>
                </a:cubicBezTo>
                <a:cubicBezTo>
                  <a:pt x="2569" y="5269"/>
                  <a:pt x="2484" y="5373"/>
                  <a:pt x="2484" y="5477"/>
                </a:cubicBezTo>
                <a:cubicBezTo>
                  <a:pt x="2484" y="5923"/>
                  <a:pt x="2802" y="6242"/>
                  <a:pt x="3184" y="6242"/>
                </a:cubicBezTo>
                <a:lnTo>
                  <a:pt x="3184" y="6305"/>
                </a:lnTo>
                <a:cubicBezTo>
                  <a:pt x="3184" y="6433"/>
                  <a:pt x="3248" y="6560"/>
                  <a:pt x="3375" y="6560"/>
                </a:cubicBezTo>
                <a:cubicBezTo>
                  <a:pt x="3410" y="6572"/>
                  <a:pt x="3443" y="6577"/>
                  <a:pt x="3474" y="6577"/>
                </a:cubicBezTo>
                <a:cubicBezTo>
                  <a:pt x="3609" y="6577"/>
                  <a:pt x="3694" y="6473"/>
                  <a:pt x="3694" y="6369"/>
                </a:cubicBezTo>
                <a:lnTo>
                  <a:pt x="3694" y="6242"/>
                </a:lnTo>
                <a:cubicBezTo>
                  <a:pt x="4076" y="6242"/>
                  <a:pt x="4394" y="5923"/>
                  <a:pt x="4394" y="5477"/>
                </a:cubicBezTo>
                <a:lnTo>
                  <a:pt x="4394" y="5159"/>
                </a:lnTo>
                <a:cubicBezTo>
                  <a:pt x="4394" y="4968"/>
                  <a:pt x="4331" y="4841"/>
                  <a:pt x="4203" y="4650"/>
                </a:cubicBezTo>
                <a:cubicBezTo>
                  <a:pt x="4076" y="4522"/>
                  <a:pt x="3885" y="4459"/>
                  <a:pt x="3694" y="4459"/>
                </a:cubicBezTo>
                <a:lnTo>
                  <a:pt x="3694" y="3694"/>
                </a:lnTo>
                <a:cubicBezTo>
                  <a:pt x="3717" y="3683"/>
                  <a:pt x="3738" y="3677"/>
                  <a:pt x="3757" y="3677"/>
                </a:cubicBezTo>
                <a:cubicBezTo>
                  <a:pt x="3842" y="3677"/>
                  <a:pt x="3885" y="3781"/>
                  <a:pt x="3885" y="3885"/>
                </a:cubicBezTo>
                <a:lnTo>
                  <a:pt x="3885" y="3949"/>
                </a:lnTo>
                <a:cubicBezTo>
                  <a:pt x="3885" y="4053"/>
                  <a:pt x="3970" y="4157"/>
                  <a:pt x="4105" y="4157"/>
                </a:cubicBezTo>
                <a:cubicBezTo>
                  <a:pt x="4135" y="4157"/>
                  <a:pt x="4168" y="4152"/>
                  <a:pt x="4203" y="4140"/>
                </a:cubicBezTo>
                <a:cubicBezTo>
                  <a:pt x="4331" y="4140"/>
                  <a:pt x="4394" y="4013"/>
                  <a:pt x="4394" y="3885"/>
                </a:cubicBezTo>
                <a:cubicBezTo>
                  <a:pt x="4394" y="3503"/>
                  <a:pt x="4076" y="3185"/>
                  <a:pt x="3694" y="3185"/>
                </a:cubicBezTo>
                <a:lnTo>
                  <a:pt x="3694" y="3057"/>
                </a:lnTo>
                <a:cubicBezTo>
                  <a:pt x="3694" y="2930"/>
                  <a:pt x="3566" y="2803"/>
                  <a:pt x="3439" y="2803"/>
                </a:cubicBezTo>
                <a:close/>
                <a:moveTo>
                  <a:pt x="11203" y="2850"/>
                </a:moveTo>
                <a:cubicBezTo>
                  <a:pt x="11102" y="2850"/>
                  <a:pt x="11017" y="2954"/>
                  <a:pt x="11017" y="3057"/>
                </a:cubicBezTo>
                <a:lnTo>
                  <a:pt x="11017" y="3185"/>
                </a:lnTo>
                <a:cubicBezTo>
                  <a:pt x="10635" y="3185"/>
                  <a:pt x="10317" y="3503"/>
                  <a:pt x="10317" y="3949"/>
                </a:cubicBezTo>
                <a:lnTo>
                  <a:pt x="10317" y="4267"/>
                </a:lnTo>
                <a:cubicBezTo>
                  <a:pt x="10317" y="4650"/>
                  <a:pt x="10635" y="4968"/>
                  <a:pt x="11017" y="4968"/>
                </a:cubicBezTo>
                <a:lnTo>
                  <a:pt x="11017" y="5732"/>
                </a:lnTo>
                <a:cubicBezTo>
                  <a:pt x="10994" y="5744"/>
                  <a:pt x="10971" y="5749"/>
                  <a:pt x="10948" y="5749"/>
                </a:cubicBezTo>
                <a:cubicBezTo>
                  <a:pt x="10848" y="5749"/>
                  <a:pt x="10763" y="5645"/>
                  <a:pt x="10763" y="5541"/>
                </a:cubicBezTo>
                <a:cubicBezTo>
                  <a:pt x="10763" y="5414"/>
                  <a:pt x="10699" y="5286"/>
                  <a:pt x="10572" y="5286"/>
                </a:cubicBezTo>
                <a:cubicBezTo>
                  <a:pt x="10549" y="5275"/>
                  <a:pt x="10527" y="5270"/>
                  <a:pt x="10505" y="5270"/>
                </a:cubicBezTo>
                <a:cubicBezTo>
                  <a:pt x="10403" y="5270"/>
                  <a:pt x="10317" y="5384"/>
                  <a:pt x="10317" y="5541"/>
                </a:cubicBezTo>
                <a:cubicBezTo>
                  <a:pt x="10317" y="5895"/>
                  <a:pt x="10590" y="6249"/>
                  <a:pt x="10934" y="6249"/>
                </a:cubicBezTo>
                <a:cubicBezTo>
                  <a:pt x="10961" y="6249"/>
                  <a:pt x="10989" y="6246"/>
                  <a:pt x="11017" y="6242"/>
                </a:cubicBezTo>
                <a:lnTo>
                  <a:pt x="11017" y="6369"/>
                </a:lnTo>
                <a:cubicBezTo>
                  <a:pt x="11017" y="6496"/>
                  <a:pt x="11081" y="6624"/>
                  <a:pt x="11208" y="6624"/>
                </a:cubicBezTo>
                <a:lnTo>
                  <a:pt x="11272" y="6624"/>
                </a:lnTo>
                <a:cubicBezTo>
                  <a:pt x="11400" y="6624"/>
                  <a:pt x="11527" y="6496"/>
                  <a:pt x="11527" y="6369"/>
                </a:cubicBezTo>
                <a:lnTo>
                  <a:pt x="11527" y="6242"/>
                </a:lnTo>
                <a:cubicBezTo>
                  <a:pt x="11560" y="6247"/>
                  <a:pt x="11592" y="6250"/>
                  <a:pt x="11624" y="6250"/>
                </a:cubicBezTo>
                <a:cubicBezTo>
                  <a:pt x="11961" y="6250"/>
                  <a:pt x="12227" y="5949"/>
                  <a:pt x="12227" y="5541"/>
                </a:cubicBezTo>
                <a:lnTo>
                  <a:pt x="12227" y="5223"/>
                </a:lnTo>
                <a:cubicBezTo>
                  <a:pt x="12227" y="5032"/>
                  <a:pt x="12164" y="4841"/>
                  <a:pt x="12036" y="4713"/>
                </a:cubicBezTo>
                <a:cubicBezTo>
                  <a:pt x="11909" y="4586"/>
                  <a:pt x="11718" y="4522"/>
                  <a:pt x="11527" y="4522"/>
                </a:cubicBezTo>
                <a:lnTo>
                  <a:pt x="11527" y="3694"/>
                </a:lnTo>
                <a:cubicBezTo>
                  <a:pt x="11654" y="3694"/>
                  <a:pt x="11782" y="3758"/>
                  <a:pt x="11782" y="3949"/>
                </a:cubicBezTo>
                <a:cubicBezTo>
                  <a:pt x="11782" y="4013"/>
                  <a:pt x="11782" y="4076"/>
                  <a:pt x="11845" y="4140"/>
                </a:cubicBezTo>
                <a:cubicBezTo>
                  <a:pt x="11899" y="4176"/>
                  <a:pt x="11952" y="4191"/>
                  <a:pt x="12001" y="4191"/>
                </a:cubicBezTo>
                <a:cubicBezTo>
                  <a:pt x="12128" y="4191"/>
                  <a:pt x="12227" y="4087"/>
                  <a:pt x="12227" y="3949"/>
                </a:cubicBezTo>
                <a:cubicBezTo>
                  <a:pt x="12227" y="3503"/>
                  <a:pt x="11909" y="3185"/>
                  <a:pt x="11527" y="3185"/>
                </a:cubicBezTo>
                <a:lnTo>
                  <a:pt x="11527" y="3121"/>
                </a:lnTo>
                <a:cubicBezTo>
                  <a:pt x="11527" y="2994"/>
                  <a:pt x="11400" y="2866"/>
                  <a:pt x="11272" y="2866"/>
                </a:cubicBezTo>
                <a:cubicBezTo>
                  <a:pt x="11249" y="2855"/>
                  <a:pt x="11225" y="2850"/>
                  <a:pt x="11203" y="2850"/>
                </a:cubicBezTo>
                <a:close/>
                <a:moveTo>
                  <a:pt x="4967" y="1911"/>
                </a:moveTo>
                <a:lnTo>
                  <a:pt x="4967" y="7452"/>
                </a:lnTo>
                <a:lnTo>
                  <a:pt x="1974" y="7452"/>
                </a:lnTo>
                <a:lnTo>
                  <a:pt x="1974" y="1911"/>
                </a:lnTo>
                <a:close/>
                <a:moveTo>
                  <a:pt x="1847" y="1465"/>
                </a:moveTo>
                <a:cubicBezTo>
                  <a:pt x="1656" y="1465"/>
                  <a:pt x="1465" y="1593"/>
                  <a:pt x="1465" y="1848"/>
                </a:cubicBezTo>
                <a:lnTo>
                  <a:pt x="1465" y="7579"/>
                </a:lnTo>
                <a:cubicBezTo>
                  <a:pt x="1465" y="7770"/>
                  <a:pt x="1656" y="7961"/>
                  <a:pt x="1847" y="7961"/>
                </a:cubicBezTo>
                <a:lnTo>
                  <a:pt x="5095" y="7961"/>
                </a:lnTo>
                <a:cubicBezTo>
                  <a:pt x="5286" y="7961"/>
                  <a:pt x="5477" y="7770"/>
                  <a:pt x="5477" y="7579"/>
                </a:cubicBezTo>
                <a:lnTo>
                  <a:pt x="5477" y="1848"/>
                </a:lnTo>
                <a:cubicBezTo>
                  <a:pt x="5477" y="1593"/>
                  <a:pt x="5286" y="1465"/>
                  <a:pt x="5095" y="1465"/>
                </a:cubicBezTo>
                <a:close/>
                <a:moveTo>
                  <a:pt x="9680" y="1465"/>
                </a:moveTo>
                <a:cubicBezTo>
                  <a:pt x="9489" y="1465"/>
                  <a:pt x="9298" y="1593"/>
                  <a:pt x="9298" y="1848"/>
                </a:cubicBezTo>
                <a:lnTo>
                  <a:pt x="9298" y="7706"/>
                </a:lnTo>
                <a:cubicBezTo>
                  <a:pt x="9298" y="7834"/>
                  <a:pt x="9425" y="7961"/>
                  <a:pt x="9553" y="7961"/>
                </a:cubicBezTo>
                <a:lnTo>
                  <a:pt x="11017" y="7961"/>
                </a:lnTo>
                <a:cubicBezTo>
                  <a:pt x="11017" y="7961"/>
                  <a:pt x="11081" y="7961"/>
                  <a:pt x="11145" y="7897"/>
                </a:cubicBezTo>
                <a:cubicBezTo>
                  <a:pt x="11272" y="7706"/>
                  <a:pt x="11145" y="7452"/>
                  <a:pt x="10954" y="7452"/>
                </a:cubicBezTo>
                <a:lnTo>
                  <a:pt x="9807" y="7452"/>
                </a:lnTo>
                <a:lnTo>
                  <a:pt x="9807" y="1911"/>
                </a:lnTo>
                <a:lnTo>
                  <a:pt x="12801" y="1911"/>
                </a:lnTo>
                <a:lnTo>
                  <a:pt x="12801" y="7452"/>
                </a:lnTo>
                <a:lnTo>
                  <a:pt x="12100" y="7452"/>
                </a:lnTo>
                <a:cubicBezTo>
                  <a:pt x="11973" y="7452"/>
                  <a:pt x="11845" y="7579"/>
                  <a:pt x="11845" y="7706"/>
                </a:cubicBezTo>
                <a:cubicBezTo>
                  <a:pt x="11845" y="7834"/>
                  <a:pt x="11973" y="7961"/>
                  <a:pt x="12100" y="7961"/>
                </a:cubicBezTo>
                <a:lnTo>
                  <a:pt x="12928" y="7961"/>
                </a:lnTo>
                <a:cubicBezTo>
                  <a:pt x="13119" y="7961"/>
                  <a:pt x="13310" y="7834"/>
                  <a:pt x="13310" y="7579"/>
                </a:cubicBezTo>
                <a:lnTo>
                  <a:pt x="13310" y="1848"/>
                </a:lnTo>
                <a:cubicBezTo>
                  <a:pt x="13310" y="1593"/>
                  <a:pt x="13119" y="1465"/>
                  <a:pt x="12928" y="1465"/>
                </a:cubicBezTo>
                <a:close/>
                <a:moveTo>
                  <a:pt x="1720" y="9171"/>
                </a:moveTo>
                <a:cubicBezTo>
                  <a:pt x="1592" y="9171"/>
                  <a:pt x="1465" y="9235"/>
                  <a:pt x="1465" y="9362"/>
                </a:cubicBezTo>
                <a:cubicBezTo>
                  <a:pt x="1465" y="9553"/>
                  <a:pt x="1592" y="9681"/>
                  <a:pt x="1720" y="9681"/>
                </a:cubicBezTo>
                <a:lnTo>
                  <a:pt x="5159" y="9681"/>
                </a:lnTo>
                <a:cubicBezTo>
                  <a:pt x="5286" y="9681"/>
                  <a:pt x="5413" y="9553"/>
                  <a:pt x="5413" y="9426"/>
                </a:cubicBezTo>
                <a:cubicBezTo>
                  <a:pt x="5413" y="9299"/>
                  <a:pt x="5350" y="9171"/>
                  <a:pt x="5159" y="9171"/>
                </a:cubicBezTo>
                <a:close/>
                <a:moveTo>
                  <a:pt x="9553" y="9171"/>
                </a:moveTo>
                <a:cubicBezTo>
                  <a:pt x="9425" y="9171"/>
                  <a:pt x="9298" y="9235"/>
                  <a:pt x="9298" y="9362"/>
                </a:cubicBezTo>
                <a:cubicBezTo>
                  <a:pt x="9298" y="9553"/>
                  <a:pt x="9362" y="9681"/>
                  <a:pt x="9553" y="9681"/>
                </a:cubicBezTo>
                <a:lnTo>
                  <a:pt x="12992" y="9681"/>
                </a:lnTo>
                <a:cubicBezTo>
                  <a:pt x="13119" y="9681"/>
                  <a:pt x="13246" y="9553"/>
                  <a:pt x="13246" y="9426"/>
                </a:cubicBezTo>
                <a:cubicBezTo>
                  <a:pt x="13310" y="9299"/>
                  <a:pt x="13183" y="9171"/>
                  <a:pt x="13055" y="9171"/>
                </a:cubicBezTo>
                <a:close/>
                <a:moveTo>
                  <a:pt x="1720" y="10126"/>
                </a:moveTo>
                <a:cubicBezTo>
                  <a:pt x="1592" y="10126"/>
                  <a:pt x="1465" y="10254"/>
                  <a:pt x="1465" y="10381"/>
                </a:cubicBezTo>
                <a:cubicBezTo>
                  <a:pt x="1465" y="10509"/>
                  <a:pt x="1592" y="10636"/>
                  <a:pt x="1720" y="10636"/>
                </a:cubicBezTo>
                <a:lnTo>
                  <a:pt x="5159" y="10636"/>
                </a:lnTo>
                <a:cubicBezTo>
                  <a:pt x="5286" y="10636"/>
                  <a:pt x="5413" y="10572"/>
                  <a:pt x="5413" y="10445"/>
                </a:cubicBezTo>
                <a:cubicBezTo>
                  <a:pt x="5477" y="10254"/>
                  <a:pt x="5350" y="10126"/>
                  <a:pt x="5222" y="10126"/>
                </a:cubicBezTo>
                <a:close/>
                <a:moveTo>
                  <a:pt x="9553" y="10126"/>
                </a:moveTo>
                <a:cubicBezTo>
                  <a:pt x="9425" y="10126"/>
                  <a:pt x="9298" y="10254"/>
                  <a:pt x="9298" y="10381"/>
                </a:cubicBezTo>
                <a:cubicBezTo>
                  <a:pt x="9298" y="10509"/>
                  <a:pt x="9362" y="10636"/>
                  <a:pt x="9553" y="10636"/>
                </a:cubicBezTo>
                <a:lnTo>
                  <a:pt x="12992" y="10636"/>
                </a:lnTo>
                <a:cubicBezTo>
                  <a:pt x="13119" y="10636"/>
                  <a:pt x="13246" y="10572"/>
                  <a:pt x="13246" y="10445"/>
                </a:cubicBezTo>
                <a:cubicBezTo>
                  <a:pt x="13310" y="10254"/>
                  <a:pt x="13183" y="10126"/>
                  <a:pt x="13055" y="10126"/>
                </a:cubicBezTo>
                <a:close/>
                <a:moveTo>
                  <a:pt x="1720" y="11145"/>
                </a:moveTo>
                <a:cubicBezTo>
                  <a:pt x="1592" y="11145"/>
                  <a:pt x="1465" y="11209"/>
                  <a:pt x="1465" y="11336"/>
                </a:cubicBezTo>
                <a:cubicBezTo>
                  <a:pt x="1465" y="11527"/>
                  <a:pt x="1592" y="11591"/>
                  <a:pt x="1720" y="11591"/>
                </a:cubicBezTo>
                <a:lnTo>
                  <a:pt x="5159" y="11591"/>
                </a:lnTo>
                <a:cubicBezTo>
                  <a:pt x="5286" y="11591"/>
                  <a:pt x="5413" y="11527"/>
                  <a:pt x="5413" y="11400"/>
                </a:cubicBezTo>
                <a:cubicBezTo>
                  <a:pt x="5413" y="11273"/>
                  <a:pt x="5350" y="11145"/>
                  <a:pt x="5159" y="11145"/>
                </a:cubicBezTo>
                <a:close/>
                <a:moveTo>
                  <a:pt x="9553" y="11145"/>
                </a:moveTo>
                <a:cubicBezTo>
                  <a:pt x="9425" y="11145"/>
                  <a:pt x="9298" y="11209"/>
                  <a:pt x="9298" y="11336"/>
                </a:cubicBezTo>
                <a:cubicBezTo>
                  <a:pt x="9298" y="11527"/>
                  <a:pt x="9425" y="11655"/>
                  <a:pt x="9553" y="11655"/>
                </a:cubicBezTo>
                <a:lnTo>
                  <a:pt x="12992" y="11655"/>
                </a:lnTo>
                <a:cubicBezTo>
                  <a:pt x="13119" y="11655"/>
                  <a:pt x="13246" y="11527"/>
                  <a:pt x="13246" y="11400"/>
                </a:cubicBezTo>
                <a:cubicBezTo>
                  <a:pt x="13310" y="11273"/>
                  <a:pt x="13183" y="11145"/>
                  <a:pt x="13055" y="11145"/>
                </a:cubicBezTo>
                <a:close/>
                <a:moveTo>
                  <a:pt x="3439" y="12801"/>
                </a:moveTo>
                <a:cubicBezTo>
                  <a:pt x="3949" y="12801"/>
                  <a:pt x="4394" y="13247"/>
                  <a:pt x="4394" y="13756"/>
                </a:cubicBezTo>
                <a:cubicBezTo>
                  <a:pt x="4394" y="14330"/>
                  <a:pt x="3949" y="14712"/>
                  <a:pt x="3439" y="14712"/>
                </a:cubicBezTo>
                <a:cubicBezTo>
                  <a:pt x="2930" y="14712"/>
                  <a:pt x="2484" y="14330"/>
                  <a:pt x="2484" y="13756"/>
                </a:cubicBezTo>
                <a:cubicBezTo>
                  <a:pt x="2484" y="13247"/>
                  <a:pt x="2930" y="12801"/>
                  <a:pt x="3439" y="12801"/>
                </a:cubicBezTo>
                <a:close/>
                <a:moveTo>
                  <a:pt x="11272" y="12801"/>
                </a:moveTo>
                <a:cubicBezTo>
                  <a:pt x="11845" y="12801"/>
                  <a:pt x="12291" y="13247"/>
                  <a:pt x="12291" y="13756"/>
                </a:cubicBezTo>
                <a:cubicBezTo>
                  <a:pt x="12291" y="14330"/>
                  <a:pt x="11845" y="14775"/>
                  <a:pt x="11272" y="14775"/>
                </a:cubicBezTo>
                <a:cubicBezTo>
                  <a:pt x="10763" y="14775"/>
                  <a:pt x="10317" y="14330"/>
                  <a:pt x="10317" y="13756"/>
                </a:cubicBezTo>
                <a:cubicBezTo>
                  <a:pt x="10317" y="13247"/>
                  <a:pt x="10763" y="12801"/>
                  <a:pt x="11272" y="12801"/>
                </a:cubicBezTo>
                <a:close/>
                <a:moveTo>
                  <a:pt x="3439" y="12355"/>
                </a:moveTo>
                <a:cubicBezTo>
                  <a:pt x="2611" y="12355"/>
                  <a:pt x="1974" y="12992"/>
                  <a:pt x="1974" y="13756"/>
                </a:cubicBezTo>
                <a:cubicBezTo>
                  <a:pt x="1974" y="14584"/>
                  <a:pt x="2611" y="15221"/>
                  <a:pt x="3439" y="15221"/>
                </a:cubicBezTo>
                <a:cubicBezTo>
                  <a:pt x="4267" y="15221"/>
                  <a:pt x="4904" y="14584"/>
                  <a:pt x="4904" y="13756"/>
                </a:cubicBezTo>
                <a:cubicBezTo>
                  <a:pt x="4904" y="12992"/>
                  <a:pt x="4267" y="12355"/>
                  <a:pt x="3439" y="12355"/>
                </a:cubicBezTo>
                <a:close/>
                <a:moveTo>
                  <a:pt x="11272" y="12355"/>
                </a:moveTo>
                <a:cubicBezTo>
                  <a:pt x="10508" y="12355"/>
                  <a:pt x="9807" y="12992"/>
                  <a:pt x="9807" y="13756"/>
                </a:cubicBezTo>
                <a:cubicBezTo>
                  <a:pt x="9807" y="14584"/>
                  <a:pt x="10508" y="15221"/>
                  <a:pt x="11272" y="15221"/>
                </a:cubicBezTo>
                <a:cubicBezTo>
                  <a:pt x="12100" y="15221"/>
                  <a:pt x="12737" y="14584"/>
                  <a:pt x="12737" y="13756"/>
                </a:cubicBezTo>
                <a:cubicBezTo>
                  <a:pt x="12737" y="12992"/>
                  <a:pt x="12100" y="12355"/>
                  <a:pt x="11272" y="12355"/>
                </a:cubicBezTo>
                <a:close/>
                <a:moveTo>
                  <a:pt x="13501" y="510"/>
                </a:moveTo>
                <a:cubicBezTo>
                  <a:pt x="13947" y="510"/>
                  <a:pt x="14265" y="829"/>
                  <a:pt x="14265" y="1211"/>
                </a:cubicBezTo>
                <a:lnTo>
                  <a:pt x="14265" y="15476"/>
                </a:lnTo>
                <a:cubicBezTo>
                  <a:pt x="14265" y="15858"/>
                  <a:pt x="13947" y="16240"/>
                  <a:pt x="13501" y="16240"/>
                </a:cubicBezTo>
                <a:lnTo>
                  <a:pt x="9043" y="16240"/>
                </a:lnTo>
                <a:cubicBezTo>
                  <a:pt x="8661" y="16240"/>
                  <a:pt x="8343" y="15858"/>
                  <a:pt x="8343" y="15476"/>
                </a:cubicBezTo>
                <a:lnTo>
                  <a:pt x="8343" y="1211"/>
                </a:lnTo>
                <a:cubicBezTo>
                  <a:pt x="8343" y="829"/>
                  <a:pt x="8661" y="510"/>
                  <a:pt x="9043" y="510"/>
                </a:cubicBezTo>
                <a:close/>
                <a:moveTo>
                  <a:pt x="255" y="1"/>
                </a:moveTo>
                <a:cubicBezTo>
                  <a:pt x="127" y="1"/>
                  <a:pt x="0" y="128"/>
                  <a:pt x="0" y="255"/>
                </a:cubicBezTo>
                <a:lnTo>
                  <a:pt x="0" y="4522"/>
                </a:lnTo>
                <a:cubicBezTo>
                  <a:pt x="97" y="4620"/>
                  <a:pt x="195" y="4661"/>
                  <a:pt x="278" y="4661"/>
                </a:cubicBezTo>
                <a:cubicBezTo>
                  <a:pt x="412" y="4661"/>
                  <a:pt x="510" y="4552"/>
                  <a:pt x="510" y="4395"/>
                </a:cubicBezTo>
                <a:lnTo>
                  <a:pt x="510" y="1211"/>
                </a:lnTo>
                <a:cubicBezTo>
                  <a:pt x="510" y="829"/>
                  <a:pt x="828" y="510"/>
                  <a:pt x="1210" y="510"/>
                </a:cubicBezTo>
                <a:lnTo>
                  <a:pt x="5732" y="510"/>
                </a:lnTo>
                <a:cubicBezTo>
                  <a:pt x="6114" y="510"/>
                  <a:pt x="6432" y="829"/>
                  <a:pt x="6432" y="1211"/>
                </a:cubicBezTo>
                <a:lnTo>
                  <a:pt x="6432" y="15476"/>
                </a:lnTo>
                <a:cubicBezTo>
                  <a:pt x="6432" y="15858"/>
                  <a:pt x="6114" y="16240"/>
                  <a:pt x="5732" y="16240"/>
                </a:cubicBezTo>
                <a:lnTo>
                  <a:pt x="764" y="16240"/>
                </a:lnTo>
                <a:cubicBezTo>
                  <a:pt x="637" y="16240"/>
                  <a:pt x="510" y="16113"/>
                  <a:pt x="510" y="15985"/>
                </a:cubicBezTo>
                <a:lnTo>
                  <a:pt x="510" y="5477"/>
                </a:lnTo>
                <a:cubicBezTo>
                  <a:pt x="510" y="5477"/>
                  <a:pt x="510" y="5414"/>
                  <a:pt x="446" y="5414"/>
                </a:cubicBezTo>
                <a:cubicBezTo>
                  <a:pt x="379" y="5347"/>
                  <a:pt x="305" y="5319"/>
                  <a:pt x="236" y="5319"/>
                </a:cubicBezTo>
                <a:cubicBezTo>
                  <a:pt x="108" y="5319"/>
                  <a:pt x="0" y="5417"/>
                  <a:pt x="0" y="5541"/>
                </a:cubicBezTo>
                <a:lnTo>
                  <a:pt x="0" y="15476"/>
                </a:lnTo>
                <a:cubicBezTo>
                  <a:pt x="0" y="16176"/>
                  <a:pt x="573" y="16686"/>
                  <a:pt x="1210" y="16686"/>
                </a:cubicBezTo>
                <a:lnTo>
                  <a:pt x="5732" y="16686"/>
                </a:lnTo>
                <a:cubicBezTo>
                  <a:pt x="6368" y="16686"/>
                  <a:pt x="6942" y="16176"/>
                  <a:pt x="6942" y="15476"/>
                </a:cubicBezTo>
                <a:lnTo>
                  <a:pt x="6942" y="1211"/>
                </a:lnTo>
                <a:cubicBezTo>
                  <a:pt x="6942" y="574"/>
                  <a:pt x="6368" y="1"/>
                  <a:pt x="5732" y="1"/>
                </a:cubicBezTo>
                <a:close/>
                <a:moveTo>
                  <a:pt x="9043" y="1"/>
                </a:moveTo>
                <a:cubicBezTo>
                  <a:pt x="8406" y="1"/>
                  <a:pt x="7833" y="574"/>
                  <a:pt x="7833" y="1211"/>
                </a:cubicBezTo>
                <a:lnTo>
                  <a:pt x="7833" y="15476"/>
                </a:lnTo>
                <a:cubicBezTo>
                  <a:pt x="7833" y="16176"/>
                  <a:pt x="8406" y="16686"/>
                  <a:pt x="9043" y="16686"/>
                </a:cubicBezTo>
                <a:lnTo>
                  <a:pt x="13501" y="16686"/>
                </a:lnTo>
                <a:cubicBezTo>
                  <a:pt x="14202" y="16686"/>
                  <a:pt x="14775" y="16176"/>
                  <a:pt x="14775" y="15476"/>
                </a:cubicBezTo>
                <a:lnTo>
                  <a:pt x="14775" y="1211"/>
                </a:lnTo>
                <a:cubicBezTo>
                  <a:pt x="14775" y="574"/>
                  <a:pt x="14202" y="1"/>
                  <a:pt x="13501"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8;p42"/>
          <p:cNvSpPr/>
          <p:nvPr/>
        </p:nvSpPr>
        <p:spPr>
          <a:xfrm>
            <a:off x="4363413" y="1754629"/>
            <a:ext cx="417150" cy="417150"/>
          </a:xfrm>
          <a:custGeom>
            <a:avLst/>
            <a:gdLst/>
            <a:ahLst/>
            <a:cxnLst/>
            <a:rect l="l" t="t" r="r" b="b"/>
            <a:pathLst>
              <a:path w="16686" h="16686" extrusionOk="0">
                <a:moveTo>
                  <a:pt x="1911" y="2930"/>
                </a:moveTo>
                <a:cubicBezTo>
                  <a:pt x="1911" y="2930"/>
                  <a:pt x="1974" y="2993"/>
                  <a:pt x="1974" y="2993"/>
                </a:cubicBezTo>
                <a:lnTo>
                  <a:pt x="1974" y="3758"/>
                </a:lnTo>
                <a:cubicBezTo>
                  <a:pt x="1974" y="3758"/>
                  <a:pt x="1911" y="3821"/>
                  <a:pt x="1911" y="3821"/>
                </a:cubicBezTo>
                <a:lnTo>
                  <a:pt x="509" y="3821"/>
                </a:lnTo>
                <a:lnTo>
                  <a:pt x="509" y="2930"/>
                </a:lnTo>
                <a:close/>
                <a:moveTo>
                  <a:pt x="7833" y="3312"/>
                </a:moveTo>
                <a:cubicBezTo>
                  <a:pt x="7578" y="3312"/>
                  <a:pt x="7387" y="3503"/>
                  <a:pt x="7387" y="3694"/>
                </a:cubicBezTo>
                <a:lnTo>
                  <a:pt x="7387" y="4649"/>
                </a:lnTo>
                <a:cubicBezTo>
                  <a:pt x="7387" y="4904"/>
                  <a:pt x="7578" y="5095"/>
                  <a:pt x="7833" y="5095"/>
                </a:cubicBezTo>
                <a:lnTo>
                  <a:pt x="13819" y="5095"/>
                </a:lnTo>
                <a:cubicBezTo>
                  <a:pt x="14074" y="5095"/>
                  <a:pt x="14265" y="4904"/>
                  <a:pt x="14265" y="4713"/>
                </a:cubicBezTo>
                <a:lnTo>
                  <a:pt x="14265" y="3567"/>
                </a:lnTo>
                <a:cubicBezTo>
                  <a:pt x="14265" y="3439"/>
                  <a:pt x="14138" y="3312"/>
                  <a:pt x="14010" y="3312"/>
                </a:cubicBezTo>
                <a:lnTo>
                  <a:pt x="10826" y="3312"/>
                </a:lnTo>
                <a:cubicBezTo>
                  <a:pt x="10826" y="3312"/>
                  <a:pt x="10763" y="3312"/>
                  <a:pt x="10699" y="3375"/>
                </a:cubicBezTo>
                <a:cubicBezTo>
                  <a:pt x="10572" y="3567"/>
                  <a:pt x="10699" y="3758"/>
                  <a:pt x="10890" y="3758"/>
                </a:cubicBezTo>
                <a:lnTo>
                  <a:pt x="13756" y="3758"/>
                </a:lnTo>
                <a:lnTo>
                  <a:pt x="13756" y="4585"/>
                </a:lnTo>
                <a:lnTo>
                  <a:pt x="7897" y="4585"/>
                </a:lnTo>
                <a:lnTo>
                  <a:pt x="7897" y="3758"/>
                </a:lnTo>
                <a:lnTo>
                  <a:pt x="9744" y="3758"/>
                </a:lnTo>
                <a:cubicBezTo>
                  <a:pt x="9871" y="3758"/>
                  <a:pt x="9998" y="3694"/>
                  <a:pt x="9998" y="3567"/>
                </a:cubicBezTo>
                <a:cubicBezTo>
                  <a:pt x="9998" y="3439"/>
                  <a:pt x="9935" y="3312"/>
                  <a:pt x="9744" y="3312"/>
                </a:cubicBezTo>
                <a:close/>
                <a:moveTo>
                  <a:pt x="8406" y="6560"/>
                </a:moveTo>
                <a:cubicBezTo>
                  <a:pt x="8534" y="6560"/>
                  <a:pt x="8597" y="6623"/>
                  <a:pt x="8597" y="6751"/>
                </a:cubicBezTo>
                <a:cubicBezTo>
                  <a:pt x="8597" y="6942"/>
                  <a:pt x="8534" y="7005"/>
                  <a:pt x="8406" y="7005"/>
                </a:cubicBezTo>
                <a:cubicBezTo>
                  <a:pt x="8215" y="7005"/>
                  <a:pt x="8152" y="6942"/>
                  <a:pt x="8152" y="6751"/>
                </a:cubicBezTo>
                <a:cubicBezTo>
                  <a:pt x="8152" y="6623"/>
                  <a:pt x="8215" y="6560"/>
                  <a:pt x="8406" y="6560"/>
                </a:cubicBezTo>
                <a:close/>
                <a:moveTo>
                  <a:pt x="10826" y="6560"/>
                </a:moveTo>
                <a:cubicBezTo>
                  <a:pt x="10954" y="6560"/>
                  <a:pt x="11081" y="6623"/>
                  <a:pt x="11081" y="6814"/>
                </a:cubicBezTo>
                <a:cubicBezTo>
                  <a:pt x="11081" y="6942"/>
                  <a:pt x="10954" y="7005"/>
                  <a:pt x="10826" y="7005"/>
                </a:cubicBezTo>
                <a:cubicBezTo>
                  <a:pt x="10699" y="7005"/>
                  <a:pt x="10572" y="6942"/>
                  <a:pt x="10572" y="6814"/>
                </a:cubicBezTo>
                <a:cubicBezTo>
                  <a:pt x="10572" y="6623"/>
                  <a:pt x="10699" y="6560"/>
                  <a:pt x="10826" y="6560"/>
                </a:cubicBezTo>
                <a:close/>
                <a:moveTo>
                  <a:pt x="13246" y="6560"/>
                </a:moveTo>
                <a:cubicBezTo>
                  <a:pt x="13374" y="6560"/>
                  <a:pt x="13501" y="6623"/>
                  <a:pt x="13501" y="6751"/>
                </a:cubicBezTo>
                <a:cubicBezTo>
                  <a:pt x="13501" y="6942"/>
                  <a:pt x="13374" y="7005"/>
                  <a:pt x="13246" y="7005"/>
                </a:cubicBezTo>
                <a:cubicBezTo>
                  <a:pt x="13119" y="7005"/>
                  <a:pt x="12992" y="6942"/>
                  <a:pt x="12992" y="6751"/>
                </a:cubicBezTo>
                <a:cubicBezTo>
                  <a:pt x="12992" y="6623"/>
                  <a:pt x="13119" y="6560"/>
                  <a:pt x="13246" y="6560"/>
                </a:cubicBezTo>
                <a:close/>
                <a:moveTo>
                  <a:pt x="8406" y="6050"/>
                </a:moveTo>
                <a:cubicBezTo>
                  <a:pt x="7960" y="6050"/>
                  <a:pt x="7642" y="6369"/>
                  <a:pt x="7642" y="6751"/>
                </a:cubicBezTo>
                <a:cubicBezTo>
                  <a:pt x="7642" y="7197"/>
                  <a:pt x="7960" y="7515"/>
                  <a:pt x="8406" y="7515"/>
                </a:cubicBezTo>
                <a:cubicBezTo>
                  <a:pt x="8788" y="7515"/>
                  <a:pt x="9107" y="7197"/>
                  <a:pt x="9107" y="6751"/>
                </a:cubicBezTo>
                <a:cubicBezTo>
                  <a:pt x="9107" y="6369"/>
                  <a:pt x="8788" y="6050"/>
                  <a:pt x="8406" y="6050"/>
                </a:cubicBezTo>
                <a:close/>
                <a:moveTo>
                  <a:pt x="10826" y="6050"/>
                </a:moveTo>
                <a:cubicBezTo>
                  <a:pt x="10444" y="6050"/>
                  <a:pt x="10062" y="6369"/>
                  <a:pt x="10062" y="6814"/>
                </a:cubicBezTo>
                <a:cubicBezTo>
                  <a:pt x="10062" y="7197"/>
                  <a:pt x="10444" y="7515"/>
                  <a:pt x="10826" y="7515"/>
                </a:cubicBezTo>
                <a:cubicBezTo>
                  <a:pt x="11208" y="7515"/>
                  <a:pt x="11527" y="7197"/>
                  <a:pt x="11527" y="6814"/>
                </a:cubicBezTo>
                <a:cubicBezTo>
                  <a:pt x="11527" y="6369"/>
                  <a:pt x="11208" y="6050"/>
                  <a:pt x="10826" y="6050"/>
                </a:cubicBezTo>
                <a:close/>
                <a:moveTo>
                  <a:pt x="13246" y="6050"/>
                </a:moveTo>
                <a:cubicBezTo>
                  <a:pt x="12864" y="6050"/>
                  <a:pt x="12546" y="6369"/>
                  <a:pt x="12546" y="6751"/>
                </a:cubicBezTo>
                <a:cubicBezTo>
                  <a:pt x="12546" y="7197"/>
                  <a:pt x="12864" y="7515"/>
                  <a:pt x="13246" y="7515"/>
                </a:cubicBezTo>
                <a:cubicBezTo>
                  <a:pt x="13692" y="7515"/>
                  <a:pt x="14010" y="7197"/>
                  <a:pt x="14010" y="6751"/>
                </a:cubicBezTo>
                <a:cubicBezTo>
                  <a:pt x="14010" y="6369"/>
                  <a:pt x="13692" y="6050"/>
                  <a:pt x="13246" y="6050"/>
                </a:cubicBezTo>
                <a:close/>
                <a:moveTo>
                  <a:pt x="4585" y="6942"/>
                </a:moveTo>
                <a:cubicBezTo>
                  <a:pt x="4776" y="6942"/>
                  <a:pt x="4967" y="7133"/>
                  <a:pt x="4967" y="7388"/>
                </a:cubicBezTo>
                <a:cubicBezTo>
                  <a:pt x="4967" y="7579"/>
                  <a:pt x="4776" y="7770"/>
                  <a:pt x="4585" y="7770"/>
                </a:cubicBezTo>
                <a:cubicBezTo>
                  <a:pt x="4331" y="7770"/>
                  <a:pt x="4139" y="7579"/>
                  <a:pt x="4139" y="7388"/>
                </a:cubicBezTo>
                <a:cubicBezTo>
                  <a:pt x="4139" y="7133"/>
                  <a:pt x="4331" y="6942"/>
                  <a:pt x="4585" y="6942"/>
                </a:cubicBezTo>
                <a:close/>
                <a:moveTo>
                  <a:pt x="4331" y="5541"/>
                </a:moveTo>
                <a:lnTo>
                  <a:pt x="4331" y="6496"/>
                </a:lnTo>
                <a:cubicBezTo>
                  <a:pt x="3948" y="6560"/>
                  <a:pt x="3630" y="6942"/>
                  <a:pt x="3630" y="7388"/>
                </a:cubicBezTo>
                <a:cubicBezTo>
                  <a:pt x="3630" y="7451"/>
                  <a:pt x="3630" y="7515"/>
                  <a:pt x="3694" y="7579"/>
                </a:cubicBezTo>
                <a:lnTo>
                  <a:pt x="2866" y="8088"/>
                </a:lnTo>
                <a:cubicBezTo>
                  <a:pt x="2802" y="7833"/>
                  <a:pt x="2738" y="7642"/>
                  <a:pt x="2738" y="7388"/>
                </a:cubicBezTo>
                <a:cubicBezTo>
                  <a:pt x="2738" y="6432"/>
                  <a:pt x="3439" y="5668"/>
                  <a:pt x="4331" y="5541"/>
                </a:cubicBezTo>
                <a:close/>
                <a:moveTo>
                  <a:pt x="4776" y="5541"/>
                </a:moveTo>
                <a:cubicBezTo>
                  <a:pt x="5668" y="5668"/>
                  <a:pt x="6368" y="6432"/>
                  <a:pt x="6368" y="7388"/>
                </a:cubicBezTo>
                <a:cubicBezTo>
                  <a:pt x="6368" y="7642"/>
                  <a:pt x="6368" y="7833"/>
                  <a:pt x="6241" y="8088"/>
                </a:cubicBezTo>
                <a:lnTo>
                  <a:pt x="5477" y="7579"/>
                </a:lnTo>
                <a:cubicBezTo>
                  <a:pt x="5477" y="7515"/>
                  <a:pt x="5477" y="7451"/>
                  <a:pt x="5477" y="7388"/>
                </a:cubicBezTo>
                <a:cubicBezTo>
                  <a:pt x="5477" y="6942"/>
                  <a:pt x="5222" y="6560"/>
                  <a:pt x="4776" y="6496"/>
                </a:cubicBezTo>
                <a:lnTo>
                  <a:pt x="4776" y="5541"/>
                </a:lnTo>
                <a:close/>
                <a:moveTo>
                  <a:pt x="8406" y="8470"/>
                </a:moveTo>
                <a:cubicBezTo>
                  <a:pt x="8534" y="8470"/>
                  <a:pt x="8597" y="8598"/>
                  <a:pt x="8597" y="8725"/>
                </a:cubicBezTo>
                <a:cubicBezTo>
                  <a:pt x="8597" y="8852"/>
                  <a:pt x="8534" y="8980"/>
                  <a:pt x="8406" y="8980"/>
                </a:cubicBezTo>
                <a:cubicBezTo>
                  <a:pt x="8215" y="8980"/>
                  <a:pt x="8152" y="8852"/>
                  <a:pt x="8152" y="8725"/>
                </a:cubicBezTo>
                <a:cubicBezTo>
                  <a:pt x="8152" y="8598"/>
                  <a:pt x="8215" y="8470"/>
                  <a:pt x="8406" y="8470"/>
                </a:cubicBezTo>
                <a:close/>
                <a:moveTo>
                  <a:pt x="10826" y="8470"/>
                </a:moveTo>
                <a:cubicBezTo>
                  <a:pt x="10954" y="8470"/>
                  <a:pt x="11081" y="8598"/>
                  <a:pt x="11081" y="8725"/>
                </a:cubicBezTo>
                <a:cubicBezTo>
                  <a:pt x="11081" y="8852"/>
                  <a:pt x="10954" y="8980"/>
                  <a:pt x="10826" y="8980"/>
                </a:cubicBezTo>
                <a:cubicBezTo>
                  <a:pt x="10699" y="8980"/>
                  <a:pt x="10572" y="8852"/>
                  <a:pt x="10572" y="8725"/>
                </a:cubicBezTo>
                <a:cubicBezTo>
                  <a:pt x="10572" y="8598"/>
                  <a:pt x="10699" y="8470"/>
                  <a:pt x="10826" y="8470"/>
                </a:cubicBezTo>
                <a:close/>
                <a:moveTo>
                  <a:pt x="13246" y="8470"/>
                </a:moveTo>
                <a:cubicBezTo>
                  <a:pt x="13374" y="8470"/>
                  <a:pt x="13501" y="8598"/>
                  <a:pt x="13501" y="8725"/>
                </a:cubicBezTo>
                <a:cubicBezTo>
                  <a:pt x="13501" y="8852"/>
                  <a:pt x="13374" y="8980"/>
                  <a:pt x="13246" y="8980"/>
                </a:cubicBezTo>
                <a:cubicBezTo>
                  <a:pt x="13119" y="8980"/>
                  <a:pt x="12992" y="8852"/>
                  <a:pt x="12992" y="8725"/>
                </a:cubicBezTo>
                <a:cubicBezTo>
                  <a:pt x="12992" y="8598"/>
                  <a:pt x="13119" y="8470"/>
                  <a:pt x="13246" y="8470"/>
                </a:cubicBezTo>
                <a:close/>
                <a:moveTo>
                  <a:pt x="5222" y="8024"/>
                </a:moveTo>
                <a:lnTo>
                  <a:pt x="5986" y="8470"/>
                </a:lnTo>
                <a:cubicBezTo>
                  <a:pt x="5668" y="8916"/>
                  <a:pt x="5158" y="9171"/>
                  <a:pt x="4585" y="9171"/>
                </a:cubicBezTo>
                <a:cubicBezTo>
                  <a:pt x="3948" y="9171"/>
                  <a:pt x="3439" y="8916"/>
                  <a:pt x="3121" y="8470"/>
                </a:cubicBezTo>
                <a:lnTo>
                  <a:pt x="3885" y="8024"/>
                </a:lnTo>
                <a:cubicBezTo>
                  <a:pt x="4076" y="8215"/>
                  <a:pt x="4331" y="8279"/>
                  <a:pt x="4585" y="8279"/>
                </a:cubicBezTo>
                <a:cubicBezTo>
                  <a:pt x="4776" y="8279"/>
                  <a:pt x="5031" y="8152"/>
                  <a:pt x="5222" y="8024"/>
                </a:cubicBezTo>
                <a:close/>
                <a:moveTo>
                  <a:pt x="8406" y="8024"/>
                </a:moveTo>
                <a:cubicBezTo>
                  <a:pt x="7960" y="8024"/>
                  <a:pt x="7642" y="8343"/>
                  <a:pt x="7642" y="8725"/>
                </a:cubicBezTo>
                <a:cubicBezTo>
                  <a:pt x="7642" y="9171"/>
                  <a:pt x="7960" y="9489"/>
                  <a:pt x="8406" y="9489"/>
                </a:cubicBezTo>
                <a:cubicBezTo>
                  <a:pt x="8788" y="9489"/>
                  <a:pt x="9107" y="9171"/>
                  <a:pt x="9107" y="8725"/>
                </a:cubicBezTo>
                <a:cubicBezTo>
                  <a:pt x="9107" y="8343"/>
                  <a:pt x="8788" y="8024"/>
                  <a:pt x="8406" y="8024"/>
                </a:cubicBezTo>
                <a:close/>
                <a:moveTo>
                  <a:pt x="10826" y="8024"/>
                </a:moveTo>
                <a:cubicBezTo>
                  <a:pt x="10444" y="8024"/>
                  <a:pt x="10062" y="8343"/>
                  <a:pt x="10062" y="8725"/>
                </a:cubicBezTo>
                <a:cubicBezTo>
                  <a:pt x="10062" y="9171"/>
                  <a:pt x="10444" y="9489"/>
                  <a:pt x="10826" y="9489"/>
                </a:cubicBezTo>
                <a:cubicBezTo>
                  <a:pt x="11208" y="9489"/>
                  <a:pt x="11527" y="9171"/>
                  <a:pt x="11527" y="8725"/>
                </a:cubicBezTo>
                <a:cubicBezTo>
                  <a:pt x="11527" y="8343"/>
                  <a:pt x="11208" y="8024"/>
                  <a:pt x="10826" y="8024"/>
                </a:cubicBezTo>
                <a:close/>
                <a:moveTo>
                  <a:pt x="13246" y="8024"/>
                </a:moveTo>
                <a:cubicBezTo>
                  <a:pt x="12864" y="8024"/>
                  <a:pt x="12546" y="8343"/>
                  <a:pt x="12546" y="8725"/>
                </a:cubicBezTo>
                <a:cubicBezTo>
                  <a:pt x="12546" y="9171"/>
                  <a:pt x="12864" y="9489"/>
                  <a:pt x="13246" y="9489"/>
                </a:cubicBezTo>
                <a:cubicBezTo>
                  <a:pt x="13692" y="9489"/>
                  <a:pt x="14010" y="9171"/>
                  <a:pt x="14010" y="8725"/>
                </a:cubicBezTo>
                <a:cubicBezTo>
                  <a:pt x="14010" y="8343"/>
                  <a:pt x="13692" y="8024"/>
                  <a:pt x="13246" y="8024"/>
                </a:cubicBezTo>
                <a:close/>
                <a:moveTo>
                  <a:pt x="4585" y="5031"/>
                </a:moveTo>
                <a:cubicBezTo>
                  <a:pt x="3312" y="5031"/>
                  <a:pt x="2229" y="6114"/>
                  <a:pt x="2229" y="7388"/>
                </a:cubicBezTo>
                <a:cubicBezTo>
                  <a:pt x="2229" y="8661"/>
                  <a:pt x="3248" y="9680"/>
                  <a:pt x="4585" y="9680"/>
                </a:cubicBezTo>
                <a:cubicBezTo>
                  <a:pt x="5859" y="9680"/>
                  <a:pt x="6878" y="8598"/>
                  <a:pt x="6878" y="7388"/>
                </a:cubicBezTo>
                <a:cubicBezTo>
                  <a:pt x="6878" y="6114"/>
                  <a:pt x="5859" y="5031"/>
                  <a:pt x="4585" y="5031"/>
                </a:cubicBezTo>
                <a:close/>
                <a:moveTo>
                  <a:pt x="8406" y="10444"/>
                </a:moveTo>
                <a:cubicBezTo>
                  <a:pt x="8534" y="10444"/>
                  <a:pt x="8597" y="10572"/>
                  <a:pt x="8597" y="10699"/>
                </a:cubicBezTo>
                <a:cubicBezTo>
                  <a:pt x="8597" y="10826"/>
                  <a:pt x="8534" y="10954"/>
                  <a:pt x="8406" y="10954"/>
                </a:cubicBezTo>
                <a:cubicBezTo>
                  <a:pt x="8215" y="10954"/>
                  <a:pt x="8152" y="10826"/>
                  <a:pt x="8152" y="10699"/>
                </a:cubicBezTo>
                <a:cubicBezTo>
                  <a:pt x="8152" y="10572"/>
                  <a:pt x="8215" y="10444"/>
                  <a:pt x="8406" y="10444"/>
                </a:cubicBezTo>
                <a:close/>
                <a:moveTo>
                  <a:pt x="10826" y="10444"/>
                </a:moveTo>
                <a:cubicBezTo>
                  <a:pt x="10954" y="10444"/>
                  <a:pt x="11081" y="10572"/>
                  <a:pt x="11081" y="10699"/>
                </a:cubicBezTo>
                <a:cubicBezTo>
                  <a:pt x="11081" y="10826"/>
                  <a:pt x="10954" y="10954"/>
                  <a:pt x="10826" y="10954"/>
                </a:cubicBezTo>
                <a:cubicBezTo>
                  <a:pt x="10699" y="10954"/>
                  <a:pt x="10572" y="10826"/>
                  <a:pt x="10572" y="10699"/>
                </a:cubicBezTo>
                <a:cubicBezTo>
                  <a:pt x="10572" y="10572"/>
                  <a:pt x="10699" y="10444"/>
                  <a:pt x="10826" y="10444"/>
                </a:cubicBezTo>
                <a:close/>
                <a:moveTo>
                  <a:pt x="13246" y="10444"/>
                </a:moveTo>
                <a:cubicBezTo>
                  <a:pt x="13374" y="10444"/>
                  <a:pt x="13501" y="10572"/>
                  <a:pt x="13501" y="10699"/>
                </a:cubicBezTo>
                <a:cubicBezTo>
                  <a:pt x="13501" y="10826"/>
                  <a:pt x="13374" y="10954"/>
                  <a:pt x="13246" y="10954"/>
                </a:cubicBezTo>
                <a:cubicBezTo>
                  <a:pt x="13119" y="10954"/>
                  <a:pt x="12992" y="10826"/>
                  <a:pt x="12992" y="10699"/>
                </a:cubicBezTo>
                <a:cubicBezTo>
                  <a:pt x="12992" y="10572"/>
                  <a:pt x="13119" y="10444"/>
                  <a:pt x="13246" y="10444"/>
                </a:cubicBezTo>
                <a:close/>
                <a:moveTo>
                  <a:pt x="8406" y="9935"/>
                </a:moveTo>
                <a:cubicBezTo>
                  <a:pt x="7960" y="9935"/>
                  <a:pt x="7642" y="10253"/>
                  <a:pt x="7642" y="10699"/>
                </a:cubicBezTo>
                <a:cubicBezTo>
                  <a:pt x="7642" y="11081"/>
                  <a:pt x="7960" y="11400"/>
                  <a:pt x="8406" y="11400"/>
                </a:cubicBezTo>
                <a:cubicBezTo>
                  <a:pt x="8788" y="11400"/>
                  <a:pt x="9107" y="11081"/>
                  <a:pt x="9107" y="10699"/>
                </a:cubicBezTo>
                <a:cubicBezTo>
                  <a:pt x="9107" y="10253"/>
                  <a:pt x="8788" y="9935"/>
                  <a:pt x="8406" y="9935"/>
                </a:cubicBezTo>
                <a:close/>
                <a:moveTo>
                  <a:pt x="10826" y="9935"/>
                </a:moveTo>
                <a:cubicBezTo>
                  <a:pt x="10444" y="9935"/>
                  <a:pt x="10062" y="10253"/>
                  <a:pt x="10062" y="10699"/>
                </a:cubicBezTo>
                <a:cubicBezTo>
                  <a:pt x="10062" y="11081"/>
                  <a:pt x="10444" y="11400"/>
                  <a:pt x="10826" y="11400"/>
                </a:cubicBezTo>
                <a:cubicBezTo>
                  <a:pt x="11208" y="11400"/>
                  <a:pt x="11527" y="11081"/>
                  <a:pt x="11527" y="10699"/>
                </a:cubicBezTo>
                <a:cubicBezTo>
                  <a:pt x="11527" y="10253"/>
                  <a:pt x="11208" y="9935"/>
                  <a:pt x="10826" y="9935"/>
                </a:cubicBezTo>
                <a:close/>
                <a:moveTo>
                  <a:pt x="13246" y="9935"/>
                </a:moveTo>
                <a:cubicBezTo>
                  <a:pt x="12864" y="9935"/>
                  <a:pt x="12546" y="10317"/>
                  <a:pt x="12546" y="10699"/>
                </a:cubicBezTo>
                <a:cubicBezTo>
                  <a:pt x="12546" y="11081"/>
                  <a:pt x="12864" y="11400"/>
                  <a:pt x="13246" y="11400"/>
                </a:cubicBezTo>
                <a:cubicBezTo>
                  <a:pt x="13692" y="11400"/>
                  <a:pt x="14010" y="11081"/>
                  <a:pt x="14010" y="10699"/>
                </a:cubicBezTo>
                <a:cubicBezTo>
                  <a:pt x="14010" y="10317"/>
                  <a:pt x="13692" y="9935"/>
                  <a:pt x="13246" y="9935"/>
                </a:cubicBezTo>
                <a:close/>
                <a:moveTo>
                  <a:pt x="1911" y="10954"/>
                </a:moveTo>
                <a:cubicBezTo>
                  <a:pt x="1911" y="10954"/>
                  <a:pt x="1974" y="10954"/>
                  <a:pt x="1974" y="11018"/>
                </a:cubicBezTo>
                <a:lnTo>
                  <a:pt x="1974" y="11718"/>
                </a:lnTo>
                <a:cubicBezTo>
                  <a:pt x="1974" y="11782"/>
                  <a:pt x="1911" y="11782"/>
                  <a:pt x="1911" y="11782"/>
                </a:cubicBezTo>
                <a:lnTo>
                  <a:pt x="509" y="11782"/>
                </a:lnTo>
                <a:lnTo>
                  <a:pt x="509" y="10954"/>
                </a:lnTo>
                <a:close/>
                <a:moveTo>
                  <a:pt x="15220" y="1465"/>
                </a:moveTo>
                <a:lnTo>
                  <a:pt x="15220" y="13246"/>
                </a:lnTo>
                <a:lnTo>
                  <a:pt x="1465" y="13246"/>
                </a:lnTo>
                <a:lnTo>
                  <a:pt x="1465" y="12291"/>
                </a:lnTo>
                <a:lnTo>
                  <a:pt x="1911" y="12291"/>
                </a:lnTo>
                <a:cubicBezTo>
                  <a:pt x="2229" y="12291"/>
                  <a:pt x="2484" y="12036"/>
                  <a:pt x="2484" y="11718"/>
                </a:cubicBezTo>
                <a:lnTo>
                  <a:pt x="2484" y="11018"/>
                </a:lnTo>
                <a:cubicBezTo>
                  <a:pt x="2484" y="10699"/>
                  <a:pt x="2229" y="10444"/>
                  <a:pt x="1911" y="10444"/>
                </a:cubicBezTo>
                <a:lnTo>
                  <a:pt x="1465" y="10444"/>
                </a:lnTo>
                <a:lnTo>
                  <a:pt x="1465" y="4331"/>
                </a:lnTo>
                <a:lnTo>
                  <a:pt x="1911" y="4331"/>
                </a:lnTo>
                <a:cubicBezTo>
                  <a:pt x="2229" y="4331"/>
                  <a:pt x="2484" y="4076"/>
                  <a:pt x="2484" y="3758"/>
                </a:cubicBezTo>
                <a:lnTo>
                  <a:pt x="2484" y="2993"/>
                </a:lnTo>
                <a:cubicBezTo>
                  <a:pt x="2484" y="2675"/>
                  <a:pt x="2229" y="2420"/>
                  <a:pt x="1911" y="2420"/>
                </a:cubicBezTo>
                <a:lnTo>
                  <a:pt x="1465" y="2420"/>
                </a:lnTo>
                <a:lnTo>
                  <a:pt x="1465" y="1465"/>
                </a:lnTo>
                <a:close/>
                <a:moveTo>
                  <a:pt x="15475" y="510"/>
                </a:moveTo>
                <a:cubicBezTo>
                  <a:pt x="15857" y="510"/>
                  <a:pt x="16176" y="828"/>
                  <a:pt x="16176" y="1210"/>
                </a:cubicBezTo>
                <a:lnTo>
                  <a:pt x="16176" y="13501"/>
                </a:lnTo>
                <a:lnTo>
                  <a:pt x="16239" y="13501"/>
                </a:lnTo>
                <a:cubicBezTo>
                  <a:pt x="16239" y="13947"/>
                  <a:pt x="15857" y="14265"/>
                  <a:pt x="15475" y="14265"/>
                </a:cubicBezTo>
                <a:lnTo>
                  <a:pt x="1210" y="14265"/>
                </a:lnTo>
                <a:cubicBezTo>
                  <a:pt x="828" y="14265"/>
                  <a:pt x="509" y="13947"/>
                  <a:pt x="509" y="13501"/>
                </a:cubicBezTo>
                <a:lnTo>
                  <a:pt x="509" y="12291"/>
                </a:lnTo>
                <a:lnTo>
                  <a:pt x="1019" y="12291"/>
                </a:lnTo>
                <a:lnTo>
                  <a:pt x="1019" y="13374"/>
                </a:lnTo>
                <a:cubicBezTo>
                  <a:pt x="1019" y="13565"/>
                  <a:pt x="1146" y="13756"/>
                  <a:pt x="1337" y="13756"/>
                </a:cubicBezTo>
                <a:lnTo>
                  <a:pt x="15348" y="13756"/>
                </a:lnTo>
                <a:cubicBezTo>
                  <a:pt x="15539" y="13756"/>
                  <a:pt x="15730" y="13565"/>
                  <a:pt x="15730" y="13374"/>
                </a:cubicBezTo>
                <a:lnTo>
                  <a:pt x="15730" y="1338"/>
                </a:lnTo>
                <a:cubicBezTo>
                  <a:pt x="15730" y="1147"/>
                  <a:pt x="15539" y="956"/>
                  <a:pt x="15348" y="956"/>
                </a:cubicBezTo>
                <a:lnTo>
                  <a:pt x="1337" y="956"/>
                </a:lnTo>
                <a:cubicBezTo>
                  <a:pt x="1146" y="956"/>
                  <a:pt x="1019" y="1147"/>
                  <a:pt x="1019" y="1338"/>
                </a:cubicBezTo>
                <a:lnTo>
                  <a:pt x="1019" y="2420"/>
                </a:lnTo>
                <a:lnTo>
                  <a:pt x="509" y="2420"/>
                </a:lnTo>
                <a:lnTo>
                  <a:pt x="509" y="1210"/>
                </a:lnTo>
                <a:cubicBezTo>
                  <a:pt x="509" y="828"/>
                  <a:pt x="828" y="510"/>
                  <a:pt x="1210" y="510"/>
                </a:cubicBezTo>
                <a:close/>
                <a:moveTo>
                  <a:pt x="3948" y="14711"/>
                </a:moveTo>
                <a:lnTo>
                  <a:pt x="3948" y="15985"/>
                </a:lnTo>
                <a:cubicBezTo>
                  <a:pt x="3948" y="16112"/>
                  <a:pt x="3821" y="16176"/>
                  <a:pt x="3694" y="16176"/>
                </a:cubicBezTo>
                <a:lnTo>
                  <a:pt x="2229" y="16176"/>
                </a:lnTo>
                <a:cubicBezTo>
                  <a:pt x="2102" y="16176"/>
                  <a:pt x="1974" y="16112"/>
                  <a:pt x="1974" y="15985"/>
                </a:cubicBezTo>
                <a:lnTo>
                  <a:pt x="1974" y="14711"/>
                </a:lnTo>
                <a:close/>
                <a:moveTo>
                  <a:pt x="14775" y="14711"/>
                </a:moveTo>
                <a:lnTo>
                  <a:pt x="14775" y="15985"/>
                </a:lnTo>
                <a:cubicBezTo>
                  <a:pt x="14775" y="16112"/>
                  <a:pt x="14647" y="16176"/>
                  <a:pt x="14520" y="16176"/>
                </a:cubicBezTo>
                <a:lnTo>
                  <a:pt x="13055" y="16176"/>
                </a:lnTo>
                <a:cubicBezTo>
                  <a:pt x="12928" y="16176"/>
                  <a:pt x="12800" y="16112"/>
                  <a:pt x="12800" y="15985"/>
                </a:cubicBezTo>
                <a:lnTo>
                  <a:pt x="12800" y="14711"/>
                </a:lnTo>
                <a:close/>
                <a:moveTo>
                  <a:pt x="255" y="0"/>
                </a:moveTo>
                <a:cubicBezTo>
                  <a:pt x="127" y="0"/>
                  <a:pt x="0" y="128"/>
                  <a:pt x="0" y="255"/>
                </a:cubicBezTo>
                <a:lnTo>
                  <a:pt x="0" y="7260"/>
                </a:lnTo>
                <a:cubicBezTo>
                  <a:pt x="0" y="7260"/>
                  <a:pt x="0" y="7324"/>
                  <a:pt x="0" y="7324"/>
                </a:cubicBezTo>
                <a:cubicBezTo>
                  <a:pt x="89" y="7390"/>
                  <a:pt x="178" y="7418"/>
                  <a:pt x="256" y="7418"/>
                </a:cubicBezTo>
                <a:cubicBezTo>
                  <a:pt x="401" y="7418"/>
                  <a:pt x="509" y="7321"/>
                  <a:pt x="509" y="7197"/>
                </a:cubicBezTo>
                <a:lnTo>
                  <a:pt x="509" y="4331"/>
                </a:lnTo>
                <a:lnTo>
                  <a:pt x="1019" y="4331"/>
                </a:lnTo>
                <a:lnTo>
                  <a:pt x="1019" y="10444"/>
                </a:lnTo>
                <a:lnTo>
                  <a:pt x="509" y="10444"/>
                </a:lnTo>
                <a:lnTo>
                  <a:pt x="509" y="8343"/>
                </a:lnTo>
                <a:cubicBezTo>
                  <a:pt x="509" y="8215"/>
                  <a:pt x="446" y="8152"/>
                  <a:pt x="318" y="8088"/>
                </a:cubicBezTo>
                <a:cubicBezTo>
                  <a:pt x="127" y="8088"/>
                  <a:pt x="0" y="8215"/>
                  <a:pt x="0" y="8343"/>
                </a:cubicBezTo>
                <a:lnTo>
                  <a:pt x="0" y="13501"/>
                </a:lnTo>
                <a:cubicBezTo>
                  <a:pt x="0" y="14202"/>
                  <a:pt x="573" y="14775"/>
                  <a:pt x="1210" y="14775"/>
                </a:cubicBezTo>
                <a:lnTo>
                  <a:pt x="1465" y="14775"/>
                </a:lnTo>
                <a:lnTo>
                  <a:pt x="1465" y="15985"/>
                </a:lnTo>
                <a:cubicBezTo>
                  <a:pt x="1465" y="16367"/>
                  <a:pt x="1783" y="16685"/>
                  <a:pt x="2229" y="16685"/>
                </a:cubicBezTo>
                <a:lnTo>
                  <a:pt x="3694" y="16685"/>
                </a:lnTo>
                <a:cubicBezTo>
                  <a:pt x="4076" y="16685"/>
                  <a:pt x="4394" y="16367"/>
                  <a:pt x="4394" y="15985"/>
                </a:cubicBezTo>
                <a:lnTo>
                  <a:pt x="4394" y="14775"/>
                </a:lnTo>
                <a:lnTo>
                  <a:pt x="12291" y="14775"/>
                </a:lnTo>
                <a:lnTo>
                  <a:pt x="12291" y="15985"/>
                </a:lnTo>
                <a:cubicBezTo>
                  <a:pt x="12291" y="16367"/>
                  <a:pt x="12609" y="16685"/>
                  <a:pt x="13055" y="16685"/>
                </a:cubicBezTo>
                <a:lnTo>
                  <a:pt x="14520" y="16685"/>
                </a:lnTo>
                <a:cubicBezTo>
                  <a:pt x="14902" y="16685"/>
                  <a:pt x="15220" y="16367"/>
                  <a:pt x="15220" y="15985"/>
                </a:cubicBezTo>
                <a:lnTo>
                  <a:pt x="15220" y="14775"/>
                </a:lnTo>
                <a:lnTo>
                  <a:pt x="15475" y="14775"/>
                </a:lnTo>
                <a:cubicBezTo>
                  <a:pt x="16176" y="14775"/>
                  <a:pt x="16685" y="14202"/>
                  <a:pt x="16685" y="13501"/>
                </a:cubicBezTo>
                <a:lnTo>
                  <a:pt x="16685" y="1210"/>
                </a:lnTo>
                <a:cubicBezTo>
                  <a:pt x="16685" y="573"/>
                  <a:pt x="16112" y="0"/>
                  <a:pt x="15475"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CuadroTexto 30"/>
          <p:cNvSpPr txBox="1"/>
          <p:nvPr/>
        </p:nvSpPr>
        <p:spPr>
          <a:xfrm>
            <a:off x="1065770" y="2291323"/>
            <a:ext cx="1956579" cy="1754326"/>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Planificar la gestión de los recursos, es el proceso de:</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Definir.</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Adquirir.</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Estimar.</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Gestionar.</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Y utilizar los recursos físicos.</a:t>
            </a:r>
          </a:p>
        </p:txBody>
      </p:sp>
      <p:sp>
        <p:nvSpPr>
          <p:cNvPr id="33" name="Google Shape;556;p65"/>
          <p:cNvSpPr/>
          <p:nvPr/>
        </p:nvSpPr>
        <p:spPr>
          <a:xfrm>
            <a:off x="753020" y="1331100"/>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600" b="1" dirty="0" smtClean="0">
                <a:solidFill>
                  <a:schemeClr val="bg2"/>
                </a:solidFill>
                <a:latin typeface="Quicksand" panose="020B0604020202020204" charset="0"/>
              </a:rPr>
              <a:t>9.1</a:t>
            </a:r>
            <a:endParaRPr sz="1600" b="1" dirty="0">
              <a:solidFill>
                <a:schemeClr val="bg2"/>
              </a:solidFill>
              <a:latin typeface="Quicksand" panose="020B0604020202020204" charset="0"/>
            </a:endParaRPr>
          </a:p>
        </p:txBody>
      </p:sp>
      <p:sp>
        <p:nvSpPr>
          <p:cNvPr id="36" name="Google Shape;556;p65"/>
          <p:cNvSpPr/>
          <p:nvPr/>
        </p:nvSpPr>
        <p:spPr>
          <a:xfrm>
            <a:off x="3259557" y="1331100"/>
            <a:ext cx="639112"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9.2</a:t>
            </a:r>
            <a:endParaRPr sz="1500" b="1" dirty="0">
              <a:solidFill>
                <a:schemeClr val="bg2"/>
              </a:solidFill>
              <a:latin typeface="Quicksand" panose="020B0604020202020204" charset="0"/>
            </a:endParaRPr>
          </a:p>
        </p:txBody>
      </p:sp>
      <p:sp>
        <p:nvSpPr>
          <p:cNvPr id="37" name="Google Shape;556;p65"/>
          <p:cNvSpPr/>
          <p:nvPr/>
        </p:nvSpPr>
        <p:spPr>
          <a:xfrm>
            <a:off x="5803232" y="1337704"/>
            <a:ext cx="639112"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9.3</a:t>
            </a:r>
            <a:endParaRPr sz="1500" b="1" dirty="0">
              <a:solidFill>
                <a:schemeClr val="bg2"/>
              </a:solidFill>
              <a:latin typeface="Quicksand" panose="020B0604020202020204" charset="0"/>
            </a:endParaRPr>
          </a:p>
        </p:txBody>
      </p:sp>
      <p:sp>
        <p:nvSpPr>
          <p:cNvPr id="39" name="CuadroTexto 38"/>
          <p:cNvSpPr txBox="1"/>
          <p:nvPr/>
        </p:nvSpPr>
        <p:spPr>
          <a:xfrm>
            <a:off x="6100222" y="2215558"/>
            <a:ext cx="1956579" cy="1569660"/>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Adquirir los recursos, es el proceso de obtener miembros del equipo, instalaciones, equipamiento, materiales, etc. para completar el trabajo del  proyecto</a:t>
            </a:r>
          </a:p>
        </p:txBody>
      </p:sp>
      <p:sp>
        <p:nvSpPr>
          <p:cNvPr id="40" name="CuadroTexto 39"/>
          <p:cNvSpPr txBox="1"/>
          <p:nvPr/>
        </p:nvSpPr>
        <p:spPr>
          <a:xfrm>
            <a:off x="3593698" y="2215558"/>
            <a:ext cx="1956579" cy="1938992"/>
          </a:xfrm>
          <a:prstGeom prst="rect">
            <a:avLst/>
          </a:prstGeom>
          <a:noFill/>
        </p:spPr>
        <p:txBody>
          <a:bodyPr wrap="square" rtlCol="0">
            <a:spAutoFit/>
          </a:bodyPr>
          <a:lstStyle/>
          <a:p>
            <a:pPr lvl="0" algn="just"/>
            <a:r>
              <a:rPr lang="es-ES" sz="1200" dirty="0" smtClean="0">
                <a:solidFill>
                  <a:schemeClr val="accent2"/>
                </a:solidFill>
                <a:latin typeface="Quicksand" panose="020B0604020202020204" charset="0"/>
              </a:rPr>
              <a:t>Estimar los recursos de las actividades, es el proceso de estimar los recursos del equipo, el tipo y las cantidades de materiales, equipamiento y suministros necesarios para ejecutar el trabajo del proyecto</a:t>
            </a:r>
          </a:p>
        </p:txBody>
      </p:sp>
      <p:sp>
        <p:nvSpPr>
          <p:cNvPr id="41" name="Google Shape;438;p57"/>
          <p:cNvSpPr/>
          <p:nvPr/>
        </p:nvSpPr>
        <p:spPr>
          <a:xfrm>
            <a:off x="-920473" y="-1009103"/>
            <a:ext cx="2241235" cy="2033437"/>
          </a:xfrm>
          <a:prstGeom prst="ellipse">
            <a:avLst/>
          </a:pr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2" name="Google Shape;440;p57"/>
          <p:cNvSpPr txBox="1">
            <a:spLocks noGrp="1"/>
          </p:cNvSpPr>
          <p:nvPr>
            <p:ph type="title" idx="4294967295"/>
          </p:nvPr>
        </p:nvSpPr>
        <p:spPr>
          <a:xfrm>
            <a:off x="-138640" y="-34646"/>
            <a:ext cx="1266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solidFill>
                  <a:schemeClr val="accent2"/>
                </a:solidFill>
              </a:rPr>
              <a:t>9.</a:t>
            </a:r>
            <a:endParaRPr b="1" dirty="0">
              <a:solidFill>
                <a:schemeClr val="accent2"/>
              </a:solidFill>
            </a:endParaRPr>
          </a:p>
        </p:txBody>
      </p:sp>
    </p:spTree>
    <p:extLst>
      <p:ext uri="{BB962C8B-B14F-4D97-AF65-F5344CB8AC3E}">
        <p14:creationId xmlns:p14="http://schemas.microsoft.com/office/powerpoint/2010/main" val="1346123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232"/>
        <p:cNvGrpSpPr/>
        <p:nvPr/>
      </p:nvGrpSpPr>
      <p:grpSpPr>
        <a:xfrm>
          <a:off x="0" y="0"/>
          <a:ext cx="0" cy="0"/>
          <a:chOff x="0" y="0"/>
          <a:chExt cx="0" cy="0"/>
        </a:xfrm>
      </p:grpSpPr>
      <p:pic>
        <p:nvPicPr>
          <p:cNvPr id="22" name="Google Shape;471;p61"/>
          <p:cNvPicPr preferRelativeResize="0">
            <a:picLocks/>
          </p:cNvPicPr>
          <p:nvPr/>
        </p:nvPicPr>
        <p:blipFill rotWithShape="1">
          <a:blip r:embed="rId3">
            <a:alphaModFix/>
          </a:blip>
          <a:srcRect l="53435" r="7496"/>
          <a:stretch/>
        </p:blipFill>
        <p:spPr>
          <a:xfrm>
            <a:off x="5572200" y="0"/>
            <a:ext cx="3571801" cy="5143500"/>
          </a:xfrm>
          <a:prstGeom prst="rect">
            <a:avLst/>
          </a:prstGeom>
        </p:spPr>
      </p:pic>
      <p:sp>
        <p:nvSpPr>
          <p:cNvPr id="48" name="Google Shape;1004;p36"/>
          <p:cNvSpPr txBox="1">
            <a:spLocks/>
          </p:cNvSpPr>
          <p:nvPr/>
        </p:nvSpPr>
        <p:spPr>
          <a:xfrm>
            <a:off x="2274038" y="353722"/>
            <a:ext cx="4736295" cy="5652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3200" dirty="0" smtClean="0"/>
              <a:t>Gestión de recursos </a:t>
            </a:r>
            <a:endParaRPr lang="es-CO" sz="3200" dirty="0"/>
          </a:p>
        </p:txBody>
      </p:sp>
      <p:sp>
        <p:nvSpPr>
          <p:cNvPr id="14" name="Google Shape;246;p42"/>
          <p:cNvSpPr/>
          <p:nvPr/>
        </p:nvSpPr>
        <p:spPr>
          <a:xfrm>
            <a:off x="363726" y="1617882"/>
            <a:ext cx="2175300" cy="2644366"/>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7;p42"/>
          <p:cNvSpPr/>
          <p:nvPr/>
        </p:nvSpPr>
        <p:spPr>
          <a:xfrm>
            <a:off x="5375722" y="1621201"/>
            <a:ext cx="2175300" cy="2644366"/>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8;p42"/>
          <p:cNvSpPr/>
          <p:nvPr/>
        </p:nvSpPr>
        <p:spPr>
          <a:xfrm>
            <a:off x="2869209" y="1621213"/>
            <a:ext cx="2175300" cy="2644354"/>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CuadroTexto 30"/>
          <p:cNvSpPr txBox="1"/>
          <p:nvPr/>
        </p:nvSpPr>
        <p:spPr>
          <a:xfrm>
            <a:off x="450629" y="2342336"/>
            <a:ext cx="1956579" cy="1384995"/>
          </a:xfrm>
          <a:prstGeom prst="rect">
            <a:avLst/>
          </a:prstGeom>
          <a:noFill/>
        </p:spPr>
        <p:txBody>
          <a:bodyPr wrap="square" rtlCol="0">
            <a:spAutoFit/>
          </a:bodyPr>
          <a:lstStyle/>
          <a:p>
            <a:pPr lvl="0" algn="just"/>
            <a:r>
              <a:rPr lang="es-ES" sz="1200" dirty="0" smtClean="0">
                <a:solidFill>
                  <a:schemeClr val="accent2"/>
                </a:solidFill>
                <a:latin typeface="Quicksand" panose="020B0604020202020204" charset="0"/>
              </a:rPr>
              <a:t>Desarrollar el equipo, es el proceso de mejorar las competencias, la interacción entre en los miembros del equipo para lograr un mejor desempeño</a:t>
            </a:r>
          </a:p>
        </p:txBody>
      </p:sp>
      <p:sp>
        <p:nvSpPr>
          <p:cNvPr id="33" name="Google Shape;556;p65"/>
          <p:cNvSpPr/>
          <p:nvPr/>
        </p:nvSpPr>
        <p:spPr>
          <a:xfrm>
            <a:off x="137879" y="1382113"/>
            <a:ext cx="639124"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9.4</a:t>
            </a:r>
            <a:endParaRPr sz="1500" b="1" dirty="0">
              <a:solidFill>
                <a:schemeClr val="bg2"/>
              </a:solidFill>
              <a:latin typeface="Quicksand" panose="020B0604020202020204" charset="0"/>
            </a:endParaRPr>
          </a:p>
        </p:txBody>
      </p:sp>
      <p:sp>
        <p:nvSpPr>
          <p:cNvPr id="36" name="Google Shape;556;p65"/>
          <p:cNvSpPr/>
          <p:nvPr/>
        </p:nvSpPr>
        <p:spPr>
          <a:xfrm>
            <a:off x="2644416" y="1382113"/>
            <a:ext cx="639112"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9.5</a:t>
            </a:r>
            <a:endParaRPr sz="1500" b="1" dirty="0">
              <a:solidFill>
                <a:schemeClr val="bg2"/>
              </a:solidFill>
              <a:latin typeface="Quicksand" panose="020B0604020202020204" charset="0"/>
            </a:endParaRPr>
          </a:p>
        </p:txBody>
      </p:sp>
      <p:sp>
        <p:nvSpPr>
          <p:cNvPr id="37" name="Google Shape;556;p65"/>
          <p:cNvSpPr/>
          <p:nvPr/>
        </p:nvSpPr>
        <p:spPr>
          <a:xfrm>
            <a:off x="5188091" y="1388717"/>
            <a:ext cx="639112"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9.6</a:t>
            </a:r>
            <a:endParaRPr sz="1500" b="1" dirty="0">
              <a:solidFill>
                <a:schemeClr val="bg2"/>
              </a:solidFill>
              <a:latin typeface="Quicksand" panose="020B0604020202020204" charset="0"/>
            </a:endParaRPr>
          </a:p>
        </p:txBody>
      </p:sp>
      <p:sp>
        <p:nvSpPr>
          <p:cNvPr id="39" name="CuadroTexto 38"/>
          <p:cNvSpPr txBox="1"/>
          <p:nvPr/>
        </p:nvSpPr>
        <p:spPr>
          <a:xfrm>
            <a:off x="5485081" y="2266571"/>
            <a:ext cx="1956579" cy="1200329"/>
          </a:xfrm>
          <a:prstGeom prst="rect">
            <a:avLst/>
          </a:prstGeom>
          <a:noFill/>
        </p:spPr>
        <p:txBody>
          <a:bodyPr wrap="square" rtlCol="0">
            <a:spAutoFit/>
          </a:bodyPr>
          <a:lstStyle/>
          <a:p>
            <a:pPr lvl="0" algn="just"/>
            <a:r>
              <a:rPr lang="es-ES" sz="1200" dirty="0" smtClean="0">
                <a:solidFill>
                  <a:schemeClr val="tx2"/>
                </a:solidFill>
                <a:latin typeface="Quicksand" panose="020B0604020202020204" charset="0"/>
              </a:rPr>
              <a:t>Controlar los recursos, es el proceso de asegurar que todos los recursos asignados estén disponibles según lo planificado</a:t>
            </a:r>
          </a:p>
        </p:txBody>
      </p:sp>
      <p:sp>
        <p:nvSpPr>
          <p:cNvPr id="40" name="CuadroTexto 39"/>
          <p:cNvSpPr txBox="1"/>
          <p:nvPr/>
        </p:nvSpPr>
        <p:spPr>
          <a:xfrm>
            <a:off x="2978557" y="2266571"/>
            <a:ext cx="1956579" cy="1754326"/>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Dirigir el equipo, es el proceso que consiste en hacer seguimiento del desempeño de los miembros del equipo, proporcionando una retroalimentación con el fin de optimizar el desempeño del proyecto</a:t>
            </a:r>
          </a:p>
        </p:txBody>
      </p:sp>
      <p:sp>
        <p:nvSpPr>
          <p:cNvPr id="25" name="Google Shape;438;p57"/>
          <p:cNvSpPr/>
          <p:nvPr/>
        </p:nvSpPr>
        <p:spPr>
          <a:xfrm>
            <a:off x="-945411" y="-1009103"/>
            <a:ext cx="2241235" cy="2033437"/>
          </a:xfrm>
          <a:prstGeom prst="ellipse">
            <a:avLst/>
          </a:pr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Google Shape;440;p57"/>
          <p:cNvSpPr txBox="1">
            <a:spLocks noGrp="1"/>
          </p:cNvSpPr>
          <p:nvPr>
            <p:ph type="title" idx="4294967295"/>
          </p:nvPr>
        </p:nvSpPr>
        <p:spPr>
          <a:xfrm>
            <a:off x="-138640" y="-34646"/>
            <a:ext cx="1266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b="1" dirty="0" smtClean="0">
                <a:solidFill>
                  <a:schemeClr val="accent2"/>
                </a:solidFill>
                <a:latin typeface="Quicksand" panose="020B0604020202020204" charset="0"/>
              </a:rPr>
              <a:t>9.</a:t>
            </a:r>
            <a:endParaRPr sz="3500" b="1" dirty="0">
              <a:solidFill>
                <a:schemeClr val="accent2"/>
              </a:solidFill>
              <a:latin typeface="Quicksand" panose="020B0604020202020204" charset="0"/>
            </a:endParaRPr>
          </a:p>
        </p:txBody>
      </p:sp>
      <p:grpSp>
        <p:nvGrpSpPr>
          <p:cNvPr id="27" name="Google Shape;9909;p85"/>
          <p:cNvGrpSpPr/>
          <p:nvPr/>
        </p:nvGrpSpPr>
        <p:grpSpPr>
          <a:xfrm>
            <a:off x="1234150" y="1781892"/>
            <a:ext cx="389535" cy="421994"/>
            <a:chOff x="7127716" y="4279432"/>
            <a:chExt cx="248254" cy="361942"/>
          </a:xfrm>
          <a:solidFill>
            <a:schemeClr val="tx2"/>
          </a:solidFill>
        </p:grpSpPr>
        <p:sp>
          <p:nvSpPr>
            <p:cNvPr id="28" name="Google Shape;9910;p8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911;p8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912;p8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913;p8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914;p8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915;p8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916;p8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917;p8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918;p8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9995;p85"/>
          <p:cNvGrpSpPr/>
          <p:nvPr/>
        </p:nvGrpSpPr>
        <p:grpSpPr>
          <a:xfrm>
            <a:off x="3763729" y="1826425"/>
            <a:ext cx="426329" cy="332375"/>
            <a:chOff x="2611458" y="3816374"/>
            <a:chExt cx="426329" cy="332375"/>
          </a:xfrm>
          <a:solidFill>
            <a:schemeClr val="bg2"/>
          </a:solidFill>
        </p:grpSpPr>
        <p:sp>
          <p:nvSpPr>
            <p:cNvPr id="46" name="Google Shape;9996;p8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997;p8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998;p8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999;p8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000;p8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001;p8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002;p8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003;p8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004;p8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005;p8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11898;p89"/>
          <p:cNvGrpSpPr/>
          <p:nvPr/>
        </p:nvGrpSpPr>
        <p:grpSpPr>
          <a:xfrm>
            <a:off x="6373026" y="1811248"/>
            <a:ext cx="346406" cy="347552"/>
            <a:chOff x="3214972" y="3359188"/>
            <a:chExt cx="346406" cy="347552"/>
          </a:xfrm>
          <a:solidFill>
            <a:schemeClr val="tx2"/>
          </a:solidFill>
        </p:grpSpPr>
        <p:sp>
          <p:nvSpPr>
            <p:cNvPr id="58" name="Google Shape;11899;p8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900;p8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901;p8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902;p8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903;p8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904;p8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1905;p8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1906;p8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1907;p8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1908;p8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1909;p8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1910;p8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1911;p8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912;p8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496646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grpSp>
        <p:nvGrpSpPr>
          <p:cNvPr id="654" name="Google Shape;654;p31"/>
          <p:cNvGrpSpPr/>
          <p:nvPr/>
        </p:nvGrpSpPr>
        <p:grpSpPr>
          <a:xfrm>
            <a:off x="409380" y="1730792"/>
            <a:ext cx="3528937" cy="1940111"/>
            <a:chOff x="409380" y="1730792"/>
            <a:chExt cx="3528937" cy="1940111"/>
          </a:xfrm>
        </p:grpSpPr>
        <p:sp>
          <p:nvSpPr>
            <p:cNvPr id="655" name="Google Shape;655;p31"/>
            <p:cNvSpPr/>
            <p:nvPr/>
          </p:nvSpPr>
          <p:spPr>
            <a:xfrm>
              <a:off x="634598" y="1878188"/>
              <a:ext cx="3301639" cy="1790682"/>
            </a:xfrm>
            <a:custGeom>
              <a:avLst/>
              <a:gdLst/>
              <a:ahLst/>
              <a:cxnLst/>
              <a:rect l="l" t="t" r="r" b="b"/>
              <a:pathLst>
                <a:path w="69839" h="37880" extrusionOk="0">
                  <a:moveTo>
                    <a:pt x="0" y="1"/>
                  </a:moveTo>
                  <a:lnTo>
                    <a:pt x="0" y="37879"/>
                  </a:lnTo>
                  <a:lnTo>
                    <a:pt x="69839" y="37879"/>
                  </a:lnTo>
                  <a:lnTo>
                    <a:pt x="69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a:off x="634598" y="1878188"/>
              <a:ext cx="3301639" cy="150894"/>
            </a:xfrm>
            <a:custGeom>
              <a:avLst/>
              <a:gdLst/>
              <a:ahLst/>
              <a:cxnLst/>
              <a:rect l="l" t="t" r="r" b="b"/>
              <a:pathLst>
                <a:path w="69839" h="3192" extrusionOk="0">
                  <a:moveTo>
                    <a:pt x="0" y="1"/>
                  </a:moveTo>
                  <a:lnTo>
                    <a:pt x="0" y="3191"/>
                  </a:lnTo>
                  <a:lnTo>
                    <a:pt x="69839" y="3191"/>
                  </a:lnTo>
                  <a:lnTo>
                    <a:pt x="69839" y="1"/>
                  </a:ln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a:off x="693976" y="1936900"/>
              <a:ext cx="36874" cy="37582"/>
            </a:xfrm>
            <a:custGeom>
              <a:avLst/>
              <a:gdLst/>
              <a:ahLst/>
              <a:cxnLst/>
              <a:rect l="l" t="t" r="r" b="b"/>
              <a:pathLst>
                <a:path w="780" h="795" extrusionOk="0">
                  <a:moveTo>
                    <a:pt x="390" y="0"/>
                  </a:moveTo>
                  <a:cubicBezTo>
                    <a:pt x="173" y="0"/>
                    <a:pt x="0" y="174"/>
                    <a:pt x="0" y="390"/>
                  </a:cubicBezTo>
                  <a:cubicBezTo>
                    <a:pt x="0" y="607"/>
                    <a:pt x="173" y="794"/>
                    <a:pt x="390" y="794"/>
                  </a:cubicBezTo>
                  <a:cubicBezTo>
                    <a:pt x="606" y="794"/>
                    <a:pt x="780" y="607"/>
                    <a:pt x="780" y="390"/>
                  </a:cubicBezTo>
                  <a:cubicBezTo>
                    <a:pt x="780" y="174"/>
                    <a:pt x="606" y="0"/>
                    <a:pt x="39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a:off x="761532" y="1936900"/>
              <a:ext cx="37584" cy="37582"/>
            </a:xfrm>
            <a:custGeom>
              <a:avLst/>
              <a:gdLst/>
              <a:ahLst/>
              <a:cxnLst/>
              <a:rect l="l" t="t" r="r" b="b"/>
              <a:pathLst>
                <a:path w="795" h="795" extrusionOk="0">
                  <a:moveTo>
                    <a:pt x="404" y="0"/>
                  </a:moveTo>
                  <a:cubicBezTo>
                    <a:pt x="188" y="0"/>
                    <a:pt x="0" y="174"/>
                    <a:pt x="0" y="390"/>
                  </a:cubicBezTo>
                  <a:cubicBezTo>
                    <a:pt x="0" y="607"/>
                    <a:pt x="188" y="794"/>
                    <a:pt x="404" y="794"/>
                  </a:cubicBezTo>
                  <a:cubicBezTo>
                    <a:pt x="621" y="794"/>
                    <a:pt x="794" y="607"/>
                    <a:pt x="794" y="390"/>
                  </a:cubicBezTo>
                  <a:cubicBezTo>
                    <a:pt x="794" y="174"/>
                    <a:pt x="621" y="0"/>
                    <a:pt x="4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a:off x="829749" y="1936900"/>
              <a:ext cx="37584" cy="37582"/>
            </a:xfrm>
            <a:custGeom>
              <a:avLst/>
              <a:gdLst/>
              <a:ahLst/>
              <a:cxnLst/>
              <a:rect l="l" t="t" r="r" b="b"/>
              <a:pathLst>
                <a:path w="795" h="795" extrusionOk="0">
                  <a:moveTo>
                    <a:pt x="391" y="0"/>
                  </a:moveTo>
                  <a:cubicBezTo>
                    <a:pt x="174" y="0"/>
                    <a:pt x="1" y="174"/>
                    <a:pt x="1" y="390"/>
                  </a:cubicBezTo>
                  <a:cubicBezTo>
                    <a:pt x="1" y="607"/>
                    <a:pt x="174" y="794"/>
                    <a:pt x="391" y="794"/>
                  </a:cubicBezTo>
                  <a:cubicBezTo>
                    <a:pt x="607" y="794"/>
                    <a:pt x="795" y="607"/>
                    <a:pt x="795" y="390"/>
                  </a:cubicBezTo>
                  <a:cubicBezTo>
                    <a:pt x="795" y="174"/>
                    <a:pt x="607" y="0"/>
                    <a:pt x="39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629114" y="2288324"/>
              <a:ext cx="120173" cy="1379884"/>
            </a:xfrm>
            <a:custGeom>
              <a:avLst/>
              <a:gdLst/>
              <a:ahLst/>
              <a:cxnLst/>
              <a:rect l="l" t="t" r="r" b="b"/>
              <a:pathLst>
                <a:path w="2542" h="29190" extrusionOk="0">
                  <a:moveTo>
                    <a:pt x="1" y="1"/>
                  </a:moveTo>
                  <a:lnTo>
                    <a:pt x="1" y="29189"/>
                  </a:lnTo>
                  <a:lnTo>
                    <a:pt x="2541" y="29189"/>
                  </a:lnTo>
                  <a:lnTo>
                    <a:pt x="25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629114" y="2235095"/>
              <a:ext cx="3305799" cy="120167"/>
            </a:xfrm>
            <a:custGeom>
              <a:avLst/>
              <a:gdLst/>
              <a:ahLst/>
              <a:cxnLst/>
              <a:rect l="l" t="t" r="r" b="b"/>
              <a:pathLst>
                <a:path w="69927" h="2542" extrusionOk="0">
                  <a:moveTo>
                    <a:pt x="1" y="1"/>
                  </a:moveTo>
                  <a:lnTo>
                    <a:pt x="1" y="2541"/>
                  </a:lnTo>
                  <a:lnTo>
                    <a:pt x="69926" y="2541"/>
                  </a:lnTo>
                  <a:lnTo>
                    <a:pt x="69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747207" y="2235095"/>
              <a:ext cx="4822" cy="1356673"/>
            </a:xfrm>
            <a:custGeom>
              <a:avLst/>
              <a:gdLst/>
              <a:ahLst/>
              <a:cxnLst/>
              <a:rect l="l" t="t" r="r" b="b"/>
              <a:pathLst>
                <a:path w="102" h="28699" extrusionOk="0">
                  <a:moveTo>
                    <a:pt x="43" y="1"/>
                  </a:moveTo>
                  <a:cubicBezTo>
                    <a:pt x="29" y="1"/>
                    <a:pt x="0" y="6424"/>
                    <a:pt x="0" y="14349"/>
                  </a:cubicBezTo>
                  <a:cubicBezTo>
                    <a:pt x="0" y="22275"/>
                    <a:pt x="29" y="28698"/>
                    <a:pt x="43" y="28698"/>
                  </a:cubicBezTo>
                  <a:cubicBezTo>
                    <a:pt x="72" y="28698"/>
                    <a:pt x="101" y="22275"/>
                    <a:pt x="101" y="14349"/>
                  </a:cubicBezTo>
                  <a:cubicBezTo>
                    <a:pt x="101" y="6424"/>
                    <a:pt x="72" y="1"/>
                    <a:pt x="4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a:off x="1219437" y="2235095"/>
              <a:ext cx="4822" cy="1433113"/>
            </a:xfrm>
            <a:custGeom>
              <a:avLst/>
              <a:gdLst/>
              <a:ahLst/>
              <a:cxnLst/>
              <a:rect l="l" t="t" r="r" b="b"/>
              <a:pathLst>
                <a:path w="102" h="30316" extrusionOk="0">
                  <a:moveTo>
                    <a:pt x="44" y="1"/>
                  </a:moveTo>
                  <a:cubicBezTo>
                    <a:pt x="29" y="1"/>
                    <a:pt x="0" y="6800"/>
                    <a:pt x="0" y="15158"/>
                  </a:cubicBezTo>
                  <a:cubicBezTo>
                    <a:pt x="0" y="23530"/>
                    <a:pt x="29" y="30315"/>
                    <a:pt x="44" y="30315"/>
                  </a:cubicBezTo>
                  <a:cubicBezTo>
                    <a:pt x="73" y="30315"/>
                    <a:pt x="101" y="23530"/>
                    <a:pt x="101" y="15158"/>
                  </a:cubicBezTo>
                  <a:cubicBezTo>
                    <a:pt x="101" y="6800"/>
                    <a:pt x="73" y="1"/>
                    <a:pt x="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a:off x="1720363" y="2239870"/>
              <a:ext cx="4822" cy="1428339"/>
            </a:xfrm>
            <a:custGeom>
              <a:avLst/>
              <a:gdLst/>
              <a:ahLst/>
              <a:cxnLst/>
              <a:rect l="l" t="t" r="r" b="b"/>
              <a:pathLst>
                <a:path w="102" h="30215" extrusionOk="0">
                  <a:moveTo>
                    <a:pt x="43" y="1"/>
                  </a:moveTo>
                  <a:cubicBezTo>
                    <a:pt x="29" y="1"/>
                    <a:pt x="0" y="6756"/>
                    <a:pt x="0" y="15115"/>
                  </a:cubicBezTo>
                  <a:cubicBezTo>
                    <a:pt x="0" y="23458"/>
                    <a:pt x="29" y="30214"/>
                    <a:pt x="43" y="30214"/>
                  </a:cubicBezTo>
                  <a:cubicBezTo>
                    <a:pt x="72" y="30214"/>
                    <a:pt x="101" y="23458"/>
                    <a:pt x="101" y="15115"/>
                  </a:cubicBezTo>
                  <a:cubicBezTo>
                    <a:pt x="101" y="6756"/>
                    <a:pt x="72"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2709876" y="2235095"/>
              <a:ext cx="4822" cy="1433113"/>
            </a:xfrm>
            <a:custGeom>
              <a:avLst/>
              <a:gdLst/>
              <a:ahLst/>
              <a:cxnLst/>
              <a:rect l="l" t="t" r="r" b="b"/>
              <a:pathLst>
                <a:path w="102" h="30316" extrusionOk="0">
                  <a:moveTo>
                    <a:pt x="58" y="1"/>
                  </a:moveTo>
                  <a:cubicBezTo>
                    <a:pt x="29" y="1"/>
                    <a:pt x="0" y="6800"/>
                    <a:pt x="0" y="15158"/>
                  </a:cubicBezTo>
                  <a:cubicBezTo>
                    <a:pt x="0" y="23530"/>
                    <a:pt x="29" y="30315"/>
                    <a:pt x="58" y="30315"/>
                  </a:cubicBezTo>
                  <a:cubicBezTo>
                    <a:pt x="73" y="30315"/>
                    <a:pt x="102" y="23530"/>
                    <a:pt x="102" y="15158"/>
                  </a:cubicBezTo>
                  <a:cubicBezTo>
                    <a:pt x="102" y="6800"/>
                    <a:pt x="73"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a:off x="3210802" y="2235095"/>
              <a:ext cx="4113" cy="1433113"/>
            </a:xfrm>
            <a:custGeom>
              <a:avLst/>
              <a:gdLst/>
              <a:ahLst/>
              <a:cxnLst/>
              <a:rect l="l" t="t" r="r" b="b"/>
              <a:pathLst>
                <a:path w="87" h="30316" extrusionOk="0">
                  <a:moveTo>
                    <a:pt x="43" y="1"/>
                  </a:moveTo>
                  <a:cubicBezTo>
                    <a:pt x="15" y="1"/>
                    <a:pt x="0" y="6800"/>
                    <a:pt x="0" y="15158"/>
                  </a:cubicBezTo>
                  <a:cubicBezTo>
                    <a:pt x="0" y="23530"/>
                    <a:pt x="15" y="30315"/>
                    <a:pt x="43" y="30315"/>
                  </a:cubicBezTo>
                  <a:cubicBezTo>
                    <a:pt x="72" y="30315"/>
                    <a:pt x="87" y="23530"/>
                    <a:pt x="87" y="15158"/>
                  </a:cubicBezTo>
                  <a:cubicBezTo>
                    <a:pt x="87" y="6800"/>
                    <a:pt x="72"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a:off x="3711019" y="2239870"/>
              <a:ext cx="4822" cy="1428339"/>
            </a:xfrm>
            <a:custGeom>
              <a:avLst/>
              <a:gdLst/>
              <a:ahLst/>
              <a:cxnLst/>
              <a:rect l="l" t="t" r="r" b="b"/>
              <a:pathLst>
                <a:path w="102" h="30215" extrusionOk="0">
                  <a:moveTo>
                    <a:pt x="58" y="1"/>
                  </a:moveTo>
                  <a:cubicBezTo>
                    <a:pt x="29" y="1"/>
                    <a:pt x="0" y="6756"/>
                    <a:pt x="0" y="15115"/>
                  </a:cubicBezTo>
                  <a:cubicBezTo>
                    <a:pt x="0" y="23458"/>
                    <a:pt x="29" y="30214"/>
                    <a:pt x="58" y="30214"/>
                  </a:cubicBezTo>
                  <a:cubicBezTo>
                    <a:pt x="87" y="30214"/>
                    <a:pt x="101" y="23458"/>
                    <a:pt x="101" y="15115"/>
                  </a:cubicBezTo>
                  <a:cubicBezTo>
                    <a:pt x="101" y="6756"/>
                    <a:pt x="72"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629114" y="2462334"/>
              <a:ext cx="3288024" cy="4822"/>
            </a:xfrm>
            <a:custGeom>
              <a:avLst/>
              <a:gdLst/>
              <a:ahLst/>
              <a:cxnLst/>
              <a:rect l="l" t="t" r="r" b="b"/>
              <a:pathLst>
                <a:path w="69551" h="102" extrusionOk="0">
                  <a:moveTo>
                    <a:pt x="34776" y="1"/>
                  </a:moveTo>
                  <a:cubicBezTo>
                    <a:pt x="15577" y="1"/>
                    <a:pt x="1" y="30"/>
                    <a:pt x="1" y="44"/>
                  </a:cubicBezTo>
                  <a:cubicBezTo>
                    <a:pt x="1" y="73"/>
                    <a:pt x="15577" y="102"/>
                    <a:pt x="34776" y="102"/>
                  </a:cubicBezTo>
                  <a:cubicBezTo>
                    <a:pt x="53975" y="102"/>
                    <a:pt x="69551" y="73"/>
                    <a:pt x="69551" y="44"/>
                  </a:cubicBezTo>
                  <a:cubicBezTo>
                    <a:pt x="69551" y="15"/>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1"/>
            <p:cNvSpPr/>
            <p:nvPr/>
          </p:nvSpPr>
          <p:spPr>
            <a:xfrm>
              <a:off x="629114" y="2352473"/>
              <a:ext cx="3288024" cy="4822"/>
            </a:xfrm>
            <a:custGeom>
              <a:avLst/>
              <a:gdLst/>
              <a:ahLst/>
              <a:cxnLst/>
              <a:rect l="l" t="t" r="r" b="b"/>
              <a:pathLst>
                <a:path w="69551" h="102" extrusionOk="0">
                  <a:moveTo>
                    <a:pt x="34776" y="1"/>
                  </a:moveTo>
                  <a:cubicBezTo>
                    <a:pt x="15577" y="1"/>
                    <a:pt x="1" y="29"/>
                    <a:pt x="1" y="58"/>
                  </a:cubicBezTo>
                  <a:cubicBezTo>
                    <a:pt x="1" y="87"/>
                    <a:pt x="15577" y="102"/>
                    <a:pt x="34776" y="102"/>
                  </a:cubicBezTo>
                  <a:cubicBezTo>
                    <a:pt x="53975" y="102"/>
                    <a:pt x="69551" y="87"/>
                    <a:pt x="69551" y="58"/>
                  </a:cubicBezTo>
                  <a:cubicBezTo>
                    <a:pt x="69551" y="29"/>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1"/>
            <p:cNvSpPr/>
            <p:nvPr/>
          </p:nvSpPr>
          <p:spPr>
            <a:xfrm>
              <a:off x="629114" y="2577679"/>
              <a:ext cx="3288024" cy="4822"/>
            </a:xfrm>
            <a:custGeom>
              <a:avLst/>
              <a:gdLst/>
              <a:ahLst/>
              <a:cxnLst/>
              <a:rect l="l" t="t" r="r" b="b"/>
              <a:pathLst>
                <a:path w="69551" h="102" extrusionOk="0">
                  <a:moveTo>
                    <a:pt x="34776" y="0"/>
                  </a:moveTo>
                  <a:cubicBezTo>
                    <a:pt x="15577" y="0"/>
                    <a:pt x="1" y="15"/>
                    <a:pt x="1" y="44"/>
                  </a:cubicBezTo>
                  <a:cubicBezTo>
                    <a:pt x="1" y="72"/>
                    <a:pt x="15577" y="101"/>
                    <a:pt x="34776" y="101"/>
                  </a:cubicBezTo>
                  <a:cubicBezTo>
                    <a:pt x="53975" y="101"/>
                    <a:pt x="69551" y="72"/>
                    <a:pt x="69551" y="44"/>
                  </a:cubicBezTo>
                  <a:cubicBezTo>
                    <a:pt x="69551" y="29"/>
                    <a:pt x="53989" y="0"/>
                    <a:pt x="3477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629114" y="2692977"/>
              <a:ext cx="3288024" cy="4822"/>
            </a:xfrm>
            <a:custGeom>
              <a:avLst/>
              <a:gdLst/>
              <a:ahLst/>
              <a:cxnLst/>
              <a:rect l="l" t="t" r="r" b="b"/>
              <a:pathLst>
                <a:path w="69551" h="102" extrusionOk="0">
                  <a:moveTo>
                    <a:pt x="34776" y="1"/>
                  </a:moveTo>
                  <a:cubicBezTo>
                    <a:pt x="15577" y="1"/>
                    <a:pt x="1" y="30"/>
                    <a:pt x="1" y="44"/>
                  </a:cubicBezTo>
                  <a:cubicBezTo>
                    <a:pt x="1" y="73"/>
                    <a:pt x="15577" y="102"/>
                    <a:pt x="34776" y="102"/>
                  </a:cubicBezTo>
                  <a:cubicBezTo>
                    <a:pt x="53975" y="102"/>
                    <a:pt x="69551" y="73"/>
                    <a:pt x="69551" y="44"/>
                  </a:cubicBezTo>
                  <a:cubicBezTo>
                    <a:pt x="69551" y="30"/>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1"/>
            <p:cNvSpPr/>
            <p:nvPr/>
          </p:nvSpPr>
          <p:spPr>
            <a:xfrm>
              <a:off x="629114" y="2808322"/>
              <a:ext cx="3288024" cy="4822"/>
            </a:xfrm>
            <a:custGeom>
              <a:avLst/>
              <a:gdLst/>
              <a:ahLst/>
              <a:cxnLst/>
              <a:rect l="l" t="t" r="r" b="b"/>
              <a:pathLst>
                <a:path w="69551" h="102" extrusionOk="0">
                  <a:moveTo>
                    <a:pt x="34776" y="0"/>
                  </a:moveTo>
                  <a:cubicBezTo>
                    <a:pt x="15577" y="0"/>
                    <a:pt x="1" y="29"/>
                    <a:pt x="1" y="58"/>
                  </a:cubicBezTo>
                  <a:cubicBezTo>
                    <a:pt x="1" y="73"/>
                    <a:pt x="15577" y="101"/>
                    <a:pt x="34776" y="101"/>
                  </a:cubicBezTo>
                  <a:cubicBezTo>
                    <a:pt x="53975" y="101"/>
                    <a:pt x="69551" y="73"/>
                    <a:pt x="69551" y="58"/>
                  </a:cubicBezTo>
                  <a:cubicBezTo>
                    <a:pt x="69551" y="29"/>
                    <a:pt x="53989"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1"/>
            <p:cNvSpPr/>
            <p:nvPr/>
          </p:nvSpPr>
          <p:spPr>
            <a:xfrm>
              <a:off x="629114" y="2923619"/>
              <a:ext cx="3288024" cy="4869"/>
            </a:xfrm>
            <a:custGeom>
              <a:avLst/>
              <a:gdLst/>
              <a:ahLst/>
              <a:cxnLst/>
              <a:rect l="l" t="t" r="r" b="b"/>
              <a:pathLst>
                <a:path w="69551" h="103" extrusionOk="0">
                  <a:moveTo>
                    <a:pt x="34776" y="1"/>
                  </a:moveTo>
                  <a:cubicBezTo>
                    <a:pt x="15577" y="1"/>
                    <a:pt x="1" y="30"/>
                    <a:pt x="1" y="59"/>
                  </a:cubicBezTo>
                  <a:cubicBezTo>
                    <a:pt x="1" y="73"/>
                    <a:pt x="15577" y="102"/>
                    <a:pt x="34776" y="102"/>
                  </a:cubicBezTo>
                  <a:cubicBezTo>
                    <a:pt x="53975" y="102"/>
                    <a:pt x="69551" y="73"/>
                    <a:pt x="69551" y="59"/>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629114" y="3038964"/>
              <a:ext cx="3288024" cy="4822"/>
            </a:xfrm>
            <a:custGeom>
              <a:avLst/>
              <a:gdLst/>
              <a:ahLst/>
              <a:cxnLst/>
              <a:rect l="l" t="t" r="r" b="b"/>
              <a:pathLst>
                <a:path w="69551" h="102" extrusionOk="0">
                  <a:moveTo>
                    <a:pt x="34776" y="1"/>
                  </a:moveTo>
                  <a:cubicBezTo>
                    <a:pt x="15577" y="1"/>
                    <a:pt x="1" y="29"/>
                    <a:pt x="1" y="58"/>
                  </a:cubicBezTo>
                  <a:cubicBezTo>
                    <a:pt x="1" y="73"/>
                    <a:pt x="15577" y="102"/>
                    <a:pt x="34776" y="102"/>
                  </a:cubicBezTo>
                  <a:cubicBezTo>
                    <a:pt x="53975" y="102"/>
                    <a:pt x="69551" y="73"/>
                    <a:pt x="69551" y="58"/>
                  </a:cubicBezTo>
                  <a:cubicBezTo>
                    <a:pt x="69551" y="29"/>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1"/>
            <p:cNvSpPr/>
            <p:nvPr/>
          </p:nvSpPr>
          <p:spPr>
            <a:xfrm>
              <a:off x="629114" y="3154971"/>
              <a:ext cx="3288024" cy="4160"/>
            </a:xfrm>
            <a:custGeom>
              <a:avLst/>
              <a:gdLst/>
              <a:ahLst/>
              <a:cxnLst/>
              <a:rect l="l" t="t" r="r" b="b"/>
              <a:pathLst>
                <a:path w="69551" h="88" extrusionOk="0">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1"/>
            <p:cNvSpPr/>
            <p:nvPr/>
          </p:nvSpPr>
          <p:spPr>
            <a:xfrm>
              <a:off x="629114" y="3270316"/>
              <a:ext cx="3288024" cy="4113"/>
            </a:xfrm>
            <a:custGeom>
              <a:avLst/>
              <a:gdLst/>
              <a:ahLst/>
              <a:cxnLst/>
              <a:rect l="l" t="t" r="r" b="b"/>
              <a:pathLst>
                <a:path w="69551" h="87" extrusionOk="0">
                  <a:moveTo>
                    <a:pt x="34776" y="0"/>
                  </a:moveTo>
                  <a:cubicBezTo>
                    <a:pt x="15577" y="0"/>
                    <a:pt x="1" y="15"/>
                    <a:pt x="1" y="44"/>
                  </a:cubicBezTo>
                  <a:cubicBezTo>
                    <a:pt x="1" y="72"/>
                    <a:pt x="15577" y="87"/>
                    <a:pt x="34776" y="87"/>
                  </a:cubicBezTo>
                  <a:cubicBezTo>
                    <a:pt x="53975" y="87"/>
                    <a:pt x="69551" y="72"/>
                    <a:pt x="69551" y="44"/>
                  </a:cubicBezTo>
                  <a:cubicBezTo>
                    <a:pt x="69551" y="15"/>
                    <a:pt x="53989"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1"/>
            <p:cNvSpPr/>
            <p:nvPr/>
          </p:nvSpPr>
          <p:spPr>
            <a:xfrm>
              <a:off x="629114" y="3385613"/>
              <a:ext cx="3288024" cy="4160"/>
            </a:xfrm>
            <a:custGeom>
              <a:avLst/>
              <a:gdLst/>
              <a:ahLst/>
              <a:cxnLst/>
              <a:rect l="l" t="t" r="r" b="b"/>
              <a:pathLst>
                <a:path w="69551" h="88" extrusionOk="0">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629114" y="3500958"/>
              <a:ext cx="3288024" cy="4113"/>
            </a:xfrm>
            <a:custGeom>
              <a:avLst/>
              <a:gdLst/>
              <a:ahLst/>
              <a:cxnLst/>
              <a:rect l="l" t="t" r="r" b="b"/>
              <a:pathLst>
                <a:path w="69551" h="87" extrusionOk="0">
                  <a:moveTo>
                    <a:pt x="34776" y="0"/>
                  </a:moveTo>
                  <a:cubicBezTo>
                    <a:pt x="15577" y="0"/>
                    <a:pt x="1" y="15"/>
                    <a:pt x="1" y="44"/>
                  </a:cubicBezTo>
                  <a:cubicBezTo>
                    <a:pt x="1" y="73"/>
                    <a:pt x="15577" y="87"/>
                    <a:pt x="34776" y="87"/>
                  </a:cubicBezTo>
                  <a:cubicBezTo>
                    <a:pt x="53975" y="87"/>
                    <a:pt x="69551" y="73"/>
                    <a:pt x="69551" y="44"/>
                  </a:cubicBezTo>
                  <a:cubicBezTo>
                    <a:pt x="69551" y="15"/>
                    <a:pt x="53989" y="0"/>
                    <a:pt x="3477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629114" y="3616256"/>
              <a:ext cx="3288024" cy="4160"/>
            </a:xfrm>
            <a:custGeom>
              <a:avLst/>
              <a:gdLst/>
              <a:ahLst/>
              <a:cxnLst/>
              <a:rect l="l" t="t" r="r" b="b"/>
              <a:pathLst>
                <a:path w="69551" h="88" extrusionOk="0">
                  <a:moveTo>
                    <a:pt x="34776" y="1"/>
                  </a:moveTo>
                  <a:cubicBezTo>
                    <a:pt x="15577" y="1"/>
                    <a:pt x="1" y="15"/>
                    <a:pt x="1" y="44"/>
                  </a:cubicBezTo>
                  <a:cubicBezTo>
                    <a:pt x="1" y="73"/>
                    <a:pt x="15577" y="88"/>
                    <a:pt x="34776" y="88"/>
                  </a:cubicBezTo>
                  <a:cubicBezTo>
                    <a:pt x="53975" y="88"/>
                    <a:pt x="69551" y="73"/>
                    <a:pt x="69551" y="44"/>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1"/>
            <p:cNvSpPr/>
            <p:nvPr/>
          </p:nvSpPr>
          <p:spPr>
            <a:xfrm>
              <a:off x="749240" y="2355215"/>
              <a:ext cx="3185673" cy="224544"/>
            </a:xfrm>
            <a:custGeom>
              <a:avLst/>
              <a:gdLst/>
              <a:ahLst/>
              <a:cxnLst/>
              <a:rect l="l" t="t" r="r" b="b"/>
              <a:pathLst>
                <a:path w="67386" h="4750" extrusionOk="0">
                  <a:moveTo>
                    <a:pt x="0" y="0"/>
                  </a:moveTo>
                  <a:lnTo>
                    <a:pt x="0" y="4750"/>
                  </a:lnTo>
                  <a:lnTo>
                    <a:pt x="67385" y="4750"/>
                  </a:lnTo>
                  <a:lnTo>
                    <a:pt x="67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1"/>
            <p:cNvSpPr/>
            <p:nvPr/>
          </p:nvSpPr>
          <p:spPr>
            <a:xfrm>
              <a:off x="1583171" y="2449382"/>
              <a:ext cx="1674055" cy="4822"/>
            </a:xfrm>
            <a:custGeom>
              <a:avLst/>
              <a:gdLst/>
              <a:ahLst/>
              <a:cxnLst/>
              <a:rect l="l" t="t" r="r" b="b"/>
              <a:pathLst>
                <a:path w="35411" h="102" extrusionOk="0">
                  <a:moveTo>
                    <a:pt x="17698" y="0"/>
                  </a:moveTo>
                  <a:cubicBezTo>
                    <a:pt x="7926" y="0"/>
                    <a:pt x="1" y="29"/>
                    <a:pt x="1" y="58"/>
                  </a:cubicBezTo>
                  <a:cubicBezTo>
                    <a:pt x="1" y="73"/>
                    <a:pt x="7926" y="101"/>
                    <a:pt x="17698" y="101"/>
                  </a:cubicBezTo>
                  <a:cubicBezTo>
                    <a:pt x="27486" y="101"/>
                    <a:pt x="35411" y="73"/>
                    <a:pt x="35411" y="58"/>
                  </a:cubicBezTo>
                  <a:cubicBezTo>
                    <a:pt x="35411" y="29"/>
                    <a:pt x="27486" y="0"/>
                    <a:pt x="1769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1"/>
            <p:cNvSpPr/>
            <p:nvPr/>
          </p:nvSpPr>
          <p:spPr>
            <a:xfrm>
              <a:off x="1321788" y="2513530"/>
              <a:ext cx="2094472" cy="4822"/>
            </a:xfrm>
            <a:custGeom>
              <a:avLst/>
              <a:gdLst/>
              <a:ahLst/>
              <a:cxnLst/>
              <a:rect l="l" t="t" r="r" b="b"/>
              <a:pathLst>
                <a:path w="44304" h="102" extrusionOk="0">
                  <a:moveTo>
                    <a:pt x="22159" y="0"/>
                  </a:moveTo>
                  <a:cubicBezTo>
                    <a:pt x="9918" y="0"/>
                    <a:pt x="1" y="29"/>
                    <a:pt x="1" y="44"/>
                  </a:cubicBezTo>
                  <a:cubicBezTo>
                    <a:pt x="1" y="72"/>
                    <a:pt x="9918" y="101"/>
                    <a:pt x="22159" y="101"/>
                  </a:cubicBezTo>
                  <a:cubicBezTo>
                    <a:pt x="34386" y="101"/>
                    <a:pt x="44303" y="72"/>
                    <a:pt x="44303" y="44"/>
                  </a:cubicBezTo>
                  <a:cubicBezTo>
                    <a:pt x="44303" y="29"/>
                    <a:pt x="34386" y="0"/>
                    <a:pt x="2215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1"/>
            <p:cNvSpPr/>
            <p:nvPr/>
          </p:nvSpPr>
          <p:spPr>
            <a:xfrm>
              <a:off x="1221470" y="2695057"/>
              <a:ext cx="990269" cy="116054"/>
            </a:xfrm>
            <a:custGeom>
              <a:avLst/>
              <a:gdLst/>
              <a:ahLst/>
              <a:cxnLst/>
              <a:rect l="l" t="t" r="r" b="b"/>
              <a:pathLst>
                <a:path w="20947" h="2455" extrusionOk="0">
                  <a:moveTo>
                    <a:pt x="1" y="0"/>
                  </a:moveTo>
                  <a:lnTo>
                    <a:pt x="1" y="2454"/>
                  </a:lnTo>
                  <a:lnTo>
                    <a:pt x="20947" y="2454"/>
                  </a:lnTo>
                  <a:lnTo>
                    <a:pt x="20947"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1275411" y="2860841"/>
              <a:ext cx="365152" cy="4822"/>
            </a:xfrm>
            <a:custGeom>
              <a:avLst/>
              <a:gdLst/>
              <a:ahLst/>
              <a:cxnLst/>
              <a:rect l="l" t="t" r="r" b="b"/>
              <a:pathLst>
                <a:path w="7724" h="102" extrusionOk="0">
                  <a:moveTo>
                    <a:pt x="3869" y="1"/>
                  </a:moveTo>
                  <a:cubicBezTo>
                    <a:pt x="1732" y="1"/>
                    <a:pt x="0" y="30"/>
                    <a:pt x="0" y="59"/>
                  </a:cubicBezTo>
                  <a:cubicBezTo>
                    <a:pt x="0" y="73"/>
                    <a:pt x="1732" y="102"/>
                    <a:pt x="3869" y="102"/>
                  </a:cubicBezTo>
                  <a:cubicBezTo>
                    <a:pt x="5991" y="102"/>
                    <a:pt x="7723" y="73"/>
                    <a:pt x="7723" y="59"/>
                  </a:cubicBezTo>
                  <a:cubicBezTo>
                    <a:pt x="7723" y="30"/>
                    <a:pt x="5991" y="1"/>
                    <a:pt x="3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275411" y="2987768"/>
              <a:ext cx="219781" cy="4160"/>
            </a:xfrm>
            <a:custGeom>
              <a:avLst/>
              <a:gdLst/>
              <a:ahLst/>
              <a:cxnLst/>
              <a:rect l="l" t="t" r="r" b="b"/>
              <a:pathLst>
                <a:path w="4649" h="88" extrusionOk="0">
                  <a:moveTo>
                    <a:pt x="2324" y="1"/>
                  </a:moveTo>
                  <a:cubicBezTo>
                    <a:pt x="1039" y="1"/>
                    <a:pt x="0" y="15"/>
                    <a:pt x="0" y="44"/>
                  </a:cubicBezTo>
                  <a:cubicBezTo>
                    <a:pt x="0" y="73"/>
                    <a:pt x="1039" y="88"/>
                    <a:pt x="2324" y="88"/>
                  </a:cubicBezTo>
                  <a:cubicBezTo>
                    <a:pt x="3609" y="88"/>
                    <a:pt x="4648" y="73"/>
                    <a:pt x="4648" y="44"/>
                  </a:cubicBezTo>
                  <a:cubicBezTo>
                    <a:pt x="4648" y="15"/>
                    <a:pt x="3609" y="1"/>
                    <a:pt x="2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275411" y="2895681"/>
              <a:ext cx="219781" cy="4113"/>
            </a:xfrm>
            <a:custGeom>
              <a:avLst/>
              <a:gdLst/>
              <a:ahLst/>
              <a:cxnLst/>
              <a:rect l="l" t="t" r="r" b="b"/>
              <a:pathLst>
                <a:path w="4649" h="87" extrusionOk="0">
                  <a:moveTo>
                    <a:pt x="2324" y="0"/>
                  </a:moveTo>
                  <a:cubicBezTo>
                    <a:pt x="1039" y="0"/>
                    <a:pt x="0" y="15"/>
                    <a:pt x="0" y="43"/>
                  </a:cubicBezTo>
                  <a:cubicBezTo>
                    <a:pt x="0" y="72"/>
                    <a:pt x="1039" y="87"/>
                    <a:pt x="2324" y="87"/>
                  </a:cubicBezTo>
                  <a:cubicBezTo>
                    <a:pt x="3609" y="87"/>
                    <a:pt x="4648" y="72"/>
                    <a:pt x="4648" y="43"/>
                  </a:cubicBezTo>
                  <a:cubicBezTo>
                    <a:pt x="4648" y="15"/>
                    <a:pt x="3609" y="0"/>
                    <a:pt x="23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058852" y="2860605"/>
              <a:ext cx="116060" cy="5342"/>
            </a:xfrm>
            <a:custGeom>
              <a:avLst/>
              <a:gdLst/>
              <a:ahLst/>
              <a:cxnLst/>
              <a:rect l="l" t="t" r="r" b="b"/>
              <a:pathLst>
                <a:path w="2455" h="113" extrusionOk="0">
                  <a:moveTo>
                    <a:pt x="933" y="1"/>
                  </a:moveTo>
                  <a:cubicBezTo>
                    <a:pt x="618" y="1"/>
                    <a:pt x="309" y="20"/>
                    <a:pt x="0" y="64"/>
                  </a:cubicBezTo>
                  <a:cubicBezTo>
                    <a:pt x="303" y="96"/>
                    <a:pt x="606" y="112"/>
                    <a:pt x="916" y="112"/>
                  </a:cubicBezTo>
                  <a:cubicBezTo>
                    <a:pt x="1019" y="112"/>
                    <a:pt x="1122" y="111"/>
                    <a:pt x="1227" y="107"/>
                  </a:cubicBezTo>
                  <a:cubicBezTo>
                    <a:pt x="1328" y="111"/>
                    <a:pt x="1430" y="112"/>
                    <a:pt x="1532" y="112"/>
                  </a:cubicBezTo>
                  <a:cubicBezTo>
                    <a:pt x="1840" y="112"/>
                    <a:pt x="2151" y="96"/>
                    <a:pt x="2454" y="64"/>
                  </a:cubicBezTo>
                  <a:cubicBezTo>
                    <a:pt x="2145" y="20"/>
                    <a:pt x="1828" y="1"/>
                    <a:pt x="1515" y="1"/>
                  </a:cubicBezTo>
                  <a:cubicBezTo>
                    <a:pt x="1419" y="1"/>
                    <a:pt x="1322" y="3"/>
                    <a:pt x="1227" y="6"/>
                  </a:cubicBezTo>
                  <a:cubicBezTo>
                    <a:pt x="1128" y="3"/>
                    <a:pt x="1030" y="1"/>
                    <a:pt x="9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p:cNvSpPr/>
            <p:nvPr/>
          </p:nvSpPr>
          <p:spPr>
            <a:xfrm>
              <a:off x="2058852" y="2965030"/>
              <a:ext cx="116060" cy="4633"/>
            </a:xfrm>
            <a:custGeom>
              <a:avLst/>
              <a:gdLst/>
              <a:ahLst/>
              <a:cxnLst/>
              <a:rect l="l" t="t" r="r" b="b"/>
              <a:pathLst>
                <a:path w="2455" h="98" extrusionOk="0">
                  <a:moveTo>
                    <a:pt x="916" y="0"/>
                  </a:moveTo>
                  <a:cubicBezTo>
                    <a:pt x="606" y="0"/>
                    <a:pt x="303" y="16"/>
                    <a:pt x="0" y="49"/>
                  </a:cubicBezTo>
                  <a:cubicBezTo>
                    <a:pt x="303" y="81"/>
                    <a:pt x="606" y="98"/>
                    <a:pt x="916" y="98"/>
                  </a:cubicBezTo>
                  <a:cubicBezTo>
                    <a:pt x="1019" y="98"/>
                    <a:pt x="1122" y="96"/>
                    <a:pt x="1227" y="92"/>
                  </a:cubicBezTo>
                  <a:cubicBezTo>
                    <a:pt x="1328" y="96"/>
                    <a:pt x="1430" y="98"/>
                    <a:pt x="1532" y="98"/>
                  </a:cubicBezTo>
                  <a:cubicBezTo>
                    <a:pt x="1840" y="98"/>
                    <a:pt x="2151" y="81"/>
                    <a:pt x="2454" y="49"/>
                  </a:cubicBezTo>
                  <a:cubicBezTo>
                    <a:pt x="2151" y="16"/>
                    <a:pt x="1840" y="0"/>
                    <a:pt x="1532" y="0"/>
                  </a:cubicBezTo>
                  <a:cubicBezTo>
                    <a:pt x="1430" y="0"/>
                    <a:pt x="1328" y="2"/>
                    <a:pt x="1227" y="6"/>
                  </a:cubicBezTo>
                  <a:cubicBezTo>
                    <a:pt x="1122" y="2"/>
                    <a:pt x="1019" y="0"/>
                    <a:pt x="9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1221470" y="3498926"/>
              <a:ext cx="990269" cy="119458"/>
            </a:xfrm>
            <a:custGeom>
              <a:avLst/>
              <a:gdLst/>
              <a:ahLst/>
              <a:cxnLst/>
              <a:rect l="l" t="t" r="r" b="b"/>
              <a:pathLst>
                <a:path w="20947" h="2527" extrusionOk="0">
                  <a:moveTo>
                    <a:pt x="1" y="0"/>
                  </a:moveTo>
                  <a:lnTo>
                    <a:pt x="1" y="2526"/>
                  </a:lnTo>
                  <a:lnTo>
                    <a:pt x="20947" y="2526"/>
                  </a:lnTo>
                  <a:lnTo>
                    <a:pt x="20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1267185" y="3562365"/>
              <a:ext cx="417013" cy="4160"/>
            </a:xfrm>
            <a:custGeom>
              <a:avLst/>
              <a:gdLst/>
              <a:ahLst/>
              <a:cxnLst/>
              <a:rect l="l" t="t" r="r" b="b"/>
              <a:pathLst>
                <a:path w="8821" h="88" extrusionOk="0">
                  <a:moveTo>
                    <a:pt x="4404" y="1"/>
                  </a:moveTo>
                  <a:cubicBezTo>
                    <a:pt x="1964" y="1"/>
                    <a:pt x="1" y="15"/>
                    <a:pt x="1" y="44"/>
                  </a:cubicBezTo>
                  <a:cubicBezTo>
                    <a:pt x="1" y="73"/>
                    <a:pt x="1979" y="87"/>
                    <a:pt x="4404" y="87"/>
                  </a:cubicBezTo>
                  <a:cubicBezTo>
                    <a:pt x="6843" y="87"/>
                    <a:pt x="8821" y="73"/>
                    <a:pt x="8821" y="44"/>
                  </a:cubicBezTo>
                  <a:cubicBezTo>
                    <a:pt x="8821" y="15"/>
                    <a:pt x="6843" y="1"/>
                    <a:pt x="4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3603846" y="3214345"/>
              <a:ext cx="85379" cy="171316"/>
            </a:xfrm>
            <a:custGeom>
              <a:avLst/>
              <a:gdLst/>
              <a:ahLst/>
              <a:cxnLst/>
              <a:rect l="l" t="t" r="r" b="b"/>
              <a:pathLst>
                <a:path w="1806" h="3624" extrusionOk="0">
                  <a:moveTo>
                    <a:pt x="1" y="0"/>
                  </a:moveTo>
                  <a:lnTo>
                    <a:pt x="1" y="3624"/>
                  </a:lnTo>
                  <a:lnTo>
                    <a:pt x="1805" y="3624"/>
                  </a:lnTo>
                  <a:lnTo>
                    <a:pt x="180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723286" y="2081554"/>
              <a:ext cx="75829" cy="75778"/>
            </a:xfrm>
            <a:custGeom>
              <a:avLst/>
              <a:gdLst/>
              <a:ahLst/>
              <a:cxnLst/>
              <a:rect l="l" t="t" r="r" b="b"/>
              <a:pathLst>
                <a:path w="1604" h="1603" extrusionOk="0">
                  <a:moveTo>
                    <a:pt x="1" y="1"/>
                  </a:moveTo>
                  <a:lnTo>
                    <a:pt x="1" y="1603"/>
                  </a:lnTo>
                  <a:lnTo>
                    <a:pt x="1603" y="1603"/>
                  </a:lnTo>
                  <a:lnTo>
                    <a:pt x="1603"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758790" y="2106798"/>
              <a:ext cx="84670" cy="84003"/>
            </a:xfrm>
            <a:custGeom>
              <a:avLst/>
              <a:gdLst/>
              <a:ahLst/>
              <a:cxnLst/>
              <a:rect l="l" t="t" r="r" b="b"/>
              <a:pathLst>
                <a:path w="1791" h="1777" extrusionOk="0">
                  <a:moveTo>
                    <a:pt x="1603" y="174"/>
                  </a:moveTo>
                  <a:lnTo>
                    <a:pt x="1603" y="1603"/>
                  </a:lnTo>
                  <a:lnTo>
                    <a:pt x="188" y="1603"/>
                  </a:lnTo>
                  <a:lnTo>
                    <a:pt x="188" y="174"/>
                  </a:lnTo>
                  <a:close/>
                  <a:moveTo>
                    <a:pt x="0" y="1"/>
                  </a:moveTo>
                  <a:lnTo>
                    <a:pt x="0" y="1776"/>
                  </a:lnTo>
                  <a:lnTo>
                    <a:pt x="1790" y="1776"/>
                  </a:lnTo>
                  <a:lnTo>
                    <a:pt x="1790"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954650" y="2102023"/>
              <a:ext cx="71007" cy="71051"/>
            </a:xfrm>
            <a:custGeom>
              <a:avLst/>
              <a:gdLst/>
              <a:ahLst/>
              <a:cxnLst/>
              <a:rect l="l" t="t" r="r" b="b"/>
              <a:pathLst>
                <a:path w="1502" h="1503" extrusionOk="0">
                  <a:moveTo>
                    <a:pt x="0" y="1"/>
                  </a:moveTo>
                  <a:lnTo>
                    <a:pt x="0"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1070001" y="2102023"/>
              <a:ext cx="71007" cy="71051"/>
            </a:xfrm>
            <a:custGeom>
              <a:avLst/>
              <a:gdLst/>
              <a:ahLst/>
              <a:cxnLst/>
              <a:rect l="l" t="t" r="r" b="b"/>
              <a:pathLst>
                <a:path w="1502" h="1503" extrusionOk="0">
                  <a:moveTo>
                    <a:pt x="0" y="1"/>
                  </a:moveTo>
                  <a:lnTo>
                    <a:pt x="0" y="1502"/>
                  </a:lnTo>
                  <a:lnTo>
                    <a:pt x="1501" y="1502"/>
                  </a:lnTo>
                  <a:lnTo>
                    <a:pt x="15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1185305" y="2102023"/>
              <a:ext cx="71007" cy="71051"/>
            </a:xfrm>
            <a:custGeom>
              <a:avLst/>
              <a:gdLst/>
              <a:ahLst/>
              <a:cxnLst/>
              <a:rect l="l" t="t" r="r" b="b"/>
              <a:pathLst>
                <a:path w="1502" h="1503" extrusionOk="0">
                  <a:moveTo>
                    <a:pt x="1" y="1"/>
                  </a:moveTo>
                  <a:lnTo>
                    <a:pt x="1"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1300656" y="2102023"/>
              <a:ext cx="71007" cy="71051"/>
            </a:xfrm>
            <a:custGeom>
              <a:avLst/>
              <a:gdLst/>
              <a:ahLst/>
              <a:cxnLst/>
              <a:rect l="l" t="t" r="r" b="b"/>
              <a:pathLst>
                <a:path w="1502" h="1503" extrusionOk="0">
                  <a:moveTo>
                    <a:pt x="0" y="1"/>
                  </a:moveTo>
                  <a:lnTo>
                    <a:pt x="0"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1415959" y="2102023"/>
              <a:ext cx="71054" cy="71051"/>
            </a:xfrm>
            <a:custGeom>
              <a:avLst/>
              <a:gdLst/>
              <a:ahLst/>
              <a:cxnLst/>
              <a:rect l="l" t="t" r="r" b="b"/>
              <a:pathLst>
                <a:path w="1503" h="1503" extrusionOk="0">
                  <a:moveTo>
                    <a:pt x="1" y="1"/>
                  </a:moveTo>
                  <a:lnTo>
                    <a:pt x="1"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1"/>
            <p:cNvSpPr/>
            <p:nvPr/>
          </p:nvSpPr>
          <p:spPr>
            <a:xfrm>
              <a:off x="1592721" y="2101361"/>
              <a:ext cx="750065" cy="72374"/>
            </a:xfrm>
            <a:custGeom>
              <a:avLst/>
              <a:gdLst/>
              <a:ahLst/>
              <a:cxnLst/>
              <a:rect l="l" t="t" r="r" b="b"/>
              <a:pathLst>
                <a:path w="15866" h="1531" extrusionOk="0">
                  <a:moveTo>
                    <a:pt x="1" y="0"/>
                  </a:moveTo>
                  <a:lnTo>
                    <a:pt x="1" y="1530"/>
                  </a:lnTo>
                  <a:lnTo>
                    <a:pt x="15865" y="1530"/>
                  </a:lnTo>
                  <a:lnTo>
                    <a:pt x="158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1"/>
            <p:cNvSpPr/>
            <p:nvPr/>
          </p:nvSpPr>
          <p:spPr>
            <a:xfrm>
              <a:off x="2445751" y="2101361"/>
              <a:ext cx="750065" cy="72374"/>
            </a:xfrm>
            <a:custGeom>
              <a:avLst/>
              <a:gdLst/>
              <a:ahLst/>
              <a:cxnLst/>
              <a:rect l="l" t="t" r="r" b="b"/>
              <a:pathLst>
                <a:path w="15866" h="1531" extrusionOk="0">
                  <a:moveTo>
                    <a:pt x="1" y="0"/>
                  </a:moveTo>
                  <a:lnTo>
                    <a:pt x="1" y="1530"/>
                  </a:lnTo>
                  <a:lnTo>
                    <a:pt x="15866" y="1530"/>
                  </a:lnTo>
                  <a:lnTo>
                    <a:pt x="1586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1"/>
            <p:cNvSpPr/>
            <p:nvPr/>
          </p:nvSpPr>
          <p:spPr>
            <a:xfrm>
              <a:off x="3288569" y="2101361"/>
              <a:ext cx="646344" cy="72374"/>
            </a:xfrm>
            <a:custGeom>
              <a:avLst/>
              <a:gdLst/>
              <a:ahLst/>
              <a:cxnLst/>
              <a:rect l="l" t="t" r="r" b="b"/>
              <a:pathLst>
                <a:path w="13672" h="1531" extrusionOk="0">
                  <a:moveTo>
                    <a:pt x="1" y="0"/>
                  </a:moveTo>
                  <a:lnTo>
                    <a:pt x="1" y="1530"/>
                  </a:lnTo>
                  <a:lnTo>
                    <a:pt x="13671" y="1530"/>
                  </a:lnTo>
                  <a:lnTo>
                    <a:pt x="136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631856" y="1876155"/>
              <a:ext cx="3306461" cy="1794748"/>
            </a:xfrm>
            <a:custGeom>
              <a:avLst/>
              <a:gdLst/>
              <a:ahLst/>
              <a:cxnLst/>
              <a:rect l="l" t="t" r="r" b="b"/>
              <a:pathLst>
                <a:path w="69941" h="37966" extrusionOk="0">
                  <a:moveTo>
                    <a:pt x="0" y="1"/>
                  </a:moveTo>
                  <a:lnTo>
                    <a:pt x="0" y="44"/>
                  </a:lnTo>
                  <a:lnTo>
                    <a:pt x="0" y="37908"/>
                  </a:lnTo>
                  <a:lnTo>
                    <a:pt x="0" y="37966"/>
                  </a:lnTo>
                  <a:lnTo>
                    <a:pt x="58" y="37966"/>
                  </a:lnTo>
                  <a:lnTo>
                    <a:pt x="69911" y="37908"/>
                  </a:lnTo>
                  <a:lnTo>
                    <a:pt x="102" y="37865"/>
                  </a:lnTo>
                  <a:lnTo>
                    <a:pt x="102" y="37865"/>
                  </a:lnTo>
                  <a:lnTo>
                    <a:pt x="102" y="87"/>
                  </a:lnTo>
                  <a:lnTo>
                    <a:pt x="102" y="87"/>
                  </a:lnTo>
                  <a:lnTo>
                    <a:pt x="69868" y="73"/>
                  </a:lnTo>
                  <a:lnTo>
                    <a:pt x="69868" y="73"/>
                  </a:lnTo>
                  <a:cubicBezTo>
                    <a:pt x="69883" y="23354"/>
                    <a:pt x="69897" y="37634"/>
                    <a:pt x="69897" y="37908"/>
                  </a:cubicBezTo>
                  <a:lnTo>
                    <a:pt x="69897" y="37908"/>
                  </a:lnTo>
                  <a:cubicBezTo>
                    <a:pt x="69897" y="37633"/>
                    <a:pt x="69911" y="23342"/>
                    <a:pt x="69940" y="44"/>
                  </a:cubicBezTo>
                  <a:lnTo>
                    <a:pt x="699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14155" y="1733534"/>
              <a:ext cx="3302348" cy="1790682"/>
            </a:xfrm>
            <a:custGeom>
              <a:avLst/>
              <a:gdLst/>
              <a:ahLst/>
              <a:cxnLst/>
              <a:rect l="l" t="t" r="r" b="b"/>
              <a:pathLst>
                <a:path w="69854" h="37880" extrusionOk="0">
                  <a:moveTo>
                    <a:pt x="1" y="1"/>
                  </a:moveTo>
                  <a:lnTo>
                    <a:pt x="1" y="37879"/>
                  </a:lnTo>
                  <a:lnTo>
                    <a:pt x="69854" y="37879"/>
                  </a:lnTo>
                  <a:lnTo>
                    <a:pt x="698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1"/>
            <p:cNvSpPr/>
            <p:nvPr/>
          </p:nvSpPr>
          <p:spPr>
            <a:xfrm>
              <a:off x="414155" y="1733534"/>
              <a:ext cx="3302348" cy="150847"/>
            </a:xfrm>
            <a:custGeom>
              <a:avLst/>
              <a:gdLst/>
              <a:ahLst/>
              <a:cxnLst/>
              <a:rect l="l" t="t" r="r" b="b"/>
              <a:pathLst>
                <a:path w="69854" h="3191" extrusionOk="0">
                  <a:moveTo>
                    <a:pt x="1" y="1"/>
                  </a:moveTo>
                  <a:lnTo>
                    <a:pt x="1" y="3191"/>
                  </a:lnTo>
                  <a:lnTo>
                    <a:pt x="69854" y="3191"/>
                  </a:lnTo>
                  <a:lnTo>
                    <a:pt x="69854" y="1"/>
                  </a:ln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473532" y="1792247"/>
              <a:ext cx="37584" cy="37534"/>
            </a:xfrm>
            <a:custGeom>
              <a:avLst/>
              <a:gdLst/>
              <a:ahLst/>
              <a:cxnLst/>
              <a:rect l="l" t="t" r="r" b="b"/>
              <a:pathLst>
                <a:path w="795" h="794" extrusionOk="0">
                  <a:moveTo>
                    <a:pt x="405" y="0"/>
                  </a:moveTo>
                  <a:cubicBezTo>
                    <a:pt x="188" y="0"/>
                    <a:pt x="0" y="173"/>
                    <a:pt x="0" y="390"/>
                  </a:cubicBezTo>
                  <a:cubicBezTo>
                    <a:pt x="0" y="606"/>
                    <a:pt x="188" y="794"/>
                    <a:pt x="405" y="794"/>
                  </a:cubicBezTo>
                  <a:cubicBezTo>
                    <a:pt x="621" y="794"/>
                    <a:pt x="794" y="606"/>
                    <a:pt x="794" y="390"/>
                  </a:cubicBezTo>
                  <a:cubicBezTo>
                    <a:pt x="794" y="173"/>
                    <a:pt x="621"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541750" y="1792247"/>
              <a:ext cx="37584" cy="37534"/>
            </a:xfrm>
            <a:custGeom>
              <a:avLst/>
              <a:gdLst/>
              <a:ahLst/>
              <a:cxnLst/>
              <a:rect l="l" t="t" r="r" b="b"/>
              <a:pathLst>
                <a:path w="795" h="794" extrusionOk="0">
                  <a:moveTo>
                    <a:pt x="391" y="0"/>
                  </a:moveTo>
                  <a:cubicBezTo>
                    <a:pt x="174" y="0"/>
                    <a:pt x="1" y="173"/>
                    <a:pt x="1" y="390"/>
                  </a:cubicBezTo>
                  <a:cubicBezTo>
                    <a:pt x="1" y="606"/>
                    <a:pt x="174" y="794"/>
                    <a:pt x="391" y="794"/>
                  </a:cubicBezTo>
                  <a:cubicBezTo>
                    <a:pt x="622" y="794"/>
                    <a:pt x="795" y="606"/>
                    <a:pt x="795" y="390"/>
                  </a:cubicBezTo>
                  <a:cubicBezTo>
                    <a:pt x="795" y="173"/>
                    <a:pt x="622"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610015" y="1792247"/>
              <a:ext cx="36922" cy="37534"/>
            </a:xfrm>
            <a:custGeom>
              <a:avLst/>
              <a:gdLst/>
              <a:ahLst/>
              <a:cxnLst/>
              <a:rect l="l" t="t" r="r" b="b"/>
              <a:pathLst>
                <a:path w="781" h="794" extrusionOk="0">
                  <a:moveTo>
                    <a:pt x="390" y="0"/>
                  </a:moveTo>
                  <a:cubicBezTo>
                    <a:pt x="174" y="0"/>
                    <a:pt x="1" y="173"/>
                    <a:pt x="1" y="390"/>
                  </a:cubicBezTo>
                  <a:cubicBezTo>
                    <a:pt x="1" y="606"/>
                    <a:pt x="174" y="794"/>
                    <a:pt x="390" y="794"/>
                  </a:cubicBezTo>
                  <a:cubicBezTo>
                    <a:pt x="607" y="794"/>
                    <a:pt x="780" y="606"/>
                    <a:pt x="780" y="390"/>
                  </a:cubicBezTo>
                  <a:cubicBezTo>
                    <a:pt x="780" y="173"/>
                    <a:pt x="607"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1"/>
            <p:cNvSpPr/>
            <p:nvPr/>
          </p:nvSpPr>
          <p:spPr>
            <a:xfrm>
              <a:off x="409380" y="2143670"/>
              <a:ext cx="120173" cy="1379837"/>
            </a:xfrm>
            <a:custGeom>
              <a:avLst/>
              <a:gdLst/>
              <a:ahLst/>
              <a:cxnLst/>
              <a:rect l="l" t="t" r="r" b="b"/>
              <a:pathLst>
                <a:path w="2542" h="29189" extrusionOk="0">
                  <a:moveTo>
                    <a:pt x="1" y="0"/>
                  </a:moveTo>
                  <a:lnTo>
                    <a:pt x="1" y="29189"/>
                  </a:lnTo>
                  <a:lnTo>
                    <a:pt x="2541" y="29189"/>
                  </a:lnTo>
                  <a:lnTo>
                    <a:pt x="25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409380" y="2090442"/>
              <a:ext cx="3305752" cy="120119"/>
            </a:xfrm>
            <a:custGeom>
              <a:avLst/>
              <a:gdLst/>
              <a:ahLst/>
              <a:cxnLst/>
              <a:rect l="l" t="t" r="r" b="b"/>
              <a:pathLst>
                <a:path w="69926" h="2541" extrusionOk="0">
                  <a:moveTo>
                    <a:pt x="1" y="0"/>
                  </a:moveTo>
                  <a:lnTo>
                    <a:pt x="1" y="2541"/>
                  </a:lnTo>
                  <a:lnTo>
                    <a:pt x="69926" y="2541"/>
                  </a:lnTo>
                  <a:lnTo>
                    <a:pt x="69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527426" y="2090442"/>
              <a:ext cx="4822" cy="1356626"/>
            </a:xfrm>
            <a:custGeom>
              <a:avLst/>
              <a:gdLst/>
              <a:ahLst/>
              <a:cxnLst/>
              <a:rect l="l" t="t" r="r" b="b"/>
              <a:pathLst>
                <a:path w="102" h="28698" extrusionOk="0">
                  <a:moveTo>
                    <a:pt x="44" y="0"/>
                  </a:moveTo>
                  <a:cubicBezTo>
                    <a:pt x="30" y="0"/>
                    <a:pt x="1" y="6424"/>
                    <a:pt x="1" y="14349"/>
                  </a:cubicBezTo>
                  <a:cubicBezTo>
                    <a:pt x="1" y="22274"/>
                    <a:pt x="30" y="28698"/>
                    <a:pt x="44" y="28698"/>
                  </a:cubicBezTo>
                  <a:cubicBezTo>
                    <a:pt x="73" y="28698"/>
                    <a:pt x="102" y="22274"/>
                    <a:pt x="102" y="14349"/>
                  </a:cubicBezTo>
                  <a:cubicBezTo>
                    <a:pt x="102" y="6424"/>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999703" y="2090442"/>
              <a:ext cx="4113" cy="1433066"/>
            </a:xfrm>
            <a:custGeom>
              <a:avLst/>
              <a:gdLst/>
              <a:ahLst/>
              <a:cxnLst/>
              <a:rect l="l" t="t" r="r" b="b"/>
              <a:pathLst>
                <a:path w="87" h="30315" extrusionOk="0">
                  <a:moveTo>
                    <a:pt x="44" y="0"/>
                  </a:moveTo>
                  <a:cubicBezTo>
                    <a:pt x="15" y="0"/>
                    <a:pt x="0" y="6799"/>
                    <a:pt x="0" y="15158"/>
                  </a:cubicBezTo>
                  <a:cubicBezTo>
                    <a:pt x="0" y="23530"/>
                    <a:pt x="15" y="30315"/>
                    <a:pt x="44" y="30315"/>
                  </a:cubicBezTo>
                  <a:cubicBezTo>
                    <a:pt x="72" y="30315"/>
                    <a:pt x="87" y="23530"/>
                    <a:pt x="87" y="15158"/>
                  </a:cubicBezTo>
                  <a:cubicBezTo>
                    <a:pt x="87" y="6799"/>
                    <a:pt x="72"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1500582" y="2095216"/>
              <a:ext cx="4160" cy="1428291"/>
            </a:xfrm>
            <a:custGeom>
              <a:avLst/>
              <a:gdLst/>
              <a:ahLst/>
              <a:cxnLst/>
              <a:rect l="l" t="t" r="r" b="b"/>
              <a:pathLst>
                <a:path w="88" h="30214" extrusionOk="0">
                  <a:moveTo>
                    <a:pt x="44" y="0"/>
                  </a:moveTo>
                  <a:cubicBezTo>
                    <a:pt x="15" y="0"/>
                    <a:pt x="1" y="6756"/>
                    <a:pt x="1" y="15114"/>
                  </a:cubicBezTo>
                  <a:cubicBezTo>
                    <a:pt x="1" y="23458"/>
                    <a:pt x="15" y="30214"/>
                    <a:pt x="44" y="30214"/>
                  </a:cubicBezTo>
                  <a:cubicBezTo>
                    <a:pt x="73" y="30214"/>
                    <a:pt x="87" y="23458"/>
                    <a:pt x="87" y="15114"/>
                  </a:cubicBezTo>
                  <a:cubicBezTo>
                    <a:pt x="87" y="6756"/>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1989925" y="2095216"/>
              <a:ext cx="4113" cy="1428291"/>
            </a:xfrm>
            <a:custGeom>
              <a:avLst/>
              <a:gdLst/>
              <a:ahLst/>
              <a:cxnLst/>
              <a:rect l="l" t="t" r="r" b="b"/>
              <a:pathLst>
                <a:path w="87" h="30214" extrusionOk="0">
                  <a:moveTo>
                    <a:pt x="43" y="0"/>
                  </a:moveTo>
                  <a:cubicBezTo>
                    <a:pt x="14" y="0"/>
                    <a:pt x="0" y="6756"/>
                    <a:pt x="0" y="15114"/>
                  </a:cubicBezTo>
                  <a:cubicBezTo>
                    <a:pt x="0" y="23458"/>
                    <a:pt x="14" y="30214"/>
                    <a:pt x="43" y="30214"/>
                  </a:cubicBezTo>
                  <a:cubicBezTo>
                    <a:pt x="72" y="30214"/>
                    <a:pt x="87" y="23458"/>
                    <a:pt x="87" y="15114"/>
                  </a:cubicBezTo>
                  <a:cubicBezTo>
                    <a:pt x="87" y="6756"/>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a:off x="2490142" y="2090442"/>
              <a:ext cx="4822" cy="1433066"/>
            </a:xfrm>
            <a:custGeom>
              <a:avLst/>
              <a:gdLst/>
              <a:ahLst/>
              <a:cxnLst/>
              <a:rect l="l" t="t" r="r" b="b"/>
              <a:pathLst>
                <a:path w="102" h="30315" extrusionOk="0">
                  <a:moveTo>
                    <a:pt x="44" y="0"/>
                  </a:moveTo>
                  <a:cubicBezTo>
                    <a:pt x="29" y="0"/>
                    <a:pt x="0" y="6799"/>
                    <a:pt x="0" y="15158"/>
                  </a:cubicBezTo>
                  <a:cubicBezTo>
                    <a:pt x="0" y="23530"/>
                    <a:pt x="29" y="30315"/>
                    <a:pt x="44" y="30315"/>
                  </a:cubicBezTo>
                  <a:cubicBezTo>
                    <a:pt x="72" y="30315"/>
                    <a:pt x="101" y="23530"/>
                    <a:pt x="101" y="15158"/>
                  </a:cubicBezTo>
                  <a:cubicBezTo>
                    <a:pt x="101" y="6799"/>
                    <a:pt x="72"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2991021" y="2090442"/>
              <a:ext cx="4160" cy="1433066"/>
            </a:xfrm>
            <a:custGeom>
              <a:avLst/>
              <a:gdLst/>
              <a:ahLst/>
              <a:cxnLst/>
              <a:rect l="l" t="t" r="r" b="b"/>
              <a:pathLst>
                <a:path w="88" h="30315" extrusionOk="0">
                  <a:moveTo>
                    <a:pt x="44" y="0"/>
                  </a:moveTo>
                  <a:cubicBezTo>
                    <a:pt x="15" y="0"/>
                    <a:pt x="1" y="6799"/>
                    <a:pt x="1" y="15158"/>
                  </a:cubicBezTo>
                  <a:cubicBezTo>
                    <a:pt x="1" y="23530"/>
                    <a:pt x="15" y="30315"/>
                    <a:pt x="44" y="30315"/>
                  </a:cubicBezTo>
                  <a:cubicBezTo>
                    <a:pt x="73" y="30315"/>
                    <a:pt x="87" y="23530"/>
                    <a:pt x="87" y="15158"/>
                  </a:cubicBezTo>
                  <a:cubicBezTo>
                    <a:pt x="87" y="6799"/>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3491285" y="2095216"/>
              <a:ext cx="4822" cy="1428291"/>
            </a:xfrm>
            <a:custGeom>
              <a:avLst/>
              <a:gdLst/>
              <a:ahLst/>
              <a:cxnLst/>
              <a:rect l="l" t="t" r="r" b="b"/>
              <a:pathLst>
                <a:path w="102" h="30214" extrusionOk="0">
                  <a:moveTo>
                    <a:pt x="43" y="0"/>
                  </a:moveTo>
                  <a:cubicBezTo>
                    <a:pt x="29" y="0"/>
                    <a:pt x="0" y="6756"/>
                    <a:pt x="0" y="15114"/>
                  </a:cubicBezTo>
                  <a:cubicBezTo>
                    <a:pt x="0" y="23458"/>
                    <a:pt x="29" y="30214"/>
                    <a:pt x="43" y="30214"/>
                  </a:cubicBezTo>
                  <a:cubicBezTo>
                    <a:pt x="72" y="30214"/>
                    <a:pt x="101" y="23458"/>
                    <a:pt x="101" y="15114"/>
                  </a:cubicBezTo>
                  <a:cubicBezTo>
                    <a:pt x="101" y="6756"/>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409380" y="2317680"/>
              <a:ext cx="3287362" cy="4822"/>
            </a:xfrm>
            <a:custGeom>
              <a:avLst/>
              <a:gdLst/>
              <a:ahLst/>
              <a:cxnLst/>
              <a:rect l="l" t="t" r="r" b="b"/>
              <a:pathLst>
                <a:path w="69537" h="102" extrusionOk="0">
                  <a:moveTo>
                    <a:pt x="34776" y="0"/>
                  </a:moveTo>
                  <a:cubicBezTo>
                    <a:pt x="15562" y="0"/>
                    <a:pt x="1" y="15"/>
                    <a:pt x="1" y="44"/>
                  </a:cubicBezTo>
                  <a:cubicBezTo>
                    <a:pt x="1" y="73"/>
                    <a:pt x="15576" y="101"/>
                    <a:pt x="34776" y="101"/>
                  </a:cubicBezTo>
                  <a:cubicBezTo>
                    <a:pt x="53975" y="101"/>
                    <a:pt x="69536" y="73"/>
                    <a:pt x="69536" y="44"/>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409380" y="2207819"/>
              <a:ext cx="3287362" cy="4822"/>
            </a:xfrm>
            <a:custGeom>
              <a:avLst/>
              <a:gdLst/>
              <a:ahLst/>
              <a:cxnLst/>
              <a:rect l="l" t="t" r="r" b="b"/>
              <a:pathLst>
                <a:path w="69537" h="102" extrusionOk="0">
                  <a:moveTo>
                    <a:pt x="34776" y="0"/>
                  </a:moveTo>
                  <a:cubicBezTo>
                    <a:pt x="15562" y="0"/>
                    <a:pt x="1" y="29"/>
                    <a:pt x="1" y="58"/>
                  </a:cubicBezTo>
                  <a:cubicBezTo>
                    <a:pt x="1" y="87"/>
                    <a:pt x="15576" y="101"/>
                    <a:pt x="34776" y="101"/>
                  </a:cubicBezTo>
                  <a:cubicBezTo>
                    <a:pt x="53975" y="101"/>
                    <a:pt x="69536" y="87"/>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409380" y="2432978"/>
              <a:ext cx="3287362" cy="4822"/>
            </a:xfrm>
            <a:custGeom>
              <a:avLst/>
              <a:gdLst/>
              <a:ahLst/>
              <a:cxnLst/>
              <a:rect l="l" t="t" r="r" b="b"/>
              <a:pathLst>
                <a:path w="69537" h="102" extrusionOk="0">
                  <a:moveTo>
                    <a:pt x="34776" y="1"/>
                  </a:moveTo>
                  <a:cubicBezTo>
                    <a:pt x="15562" y="1"/>
                    <a:pt x="1" y="15"/>
                    <a:pt x="1" y="44"/>
                  </a:cubicBezTo>
                  <a:cubicBezTo>
                    <a:pt x="1" y="73"/>
                    <a:pt x="15576" y="102"/>
                    <a:pt x="34776" y="102"/>
                  </a:cubicBezTo>
                  <a:cubicBezTo>
                    <a:pt x="53975" y="102"/>
                    <a:pt x="69536" y="73"/>
                    <a:pt x="69536" y="44"/>
                  </a:cubicBezTo>
                  <a:cubicBezTo>
                    <a:pt x="69536" y="30"/>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409380" y="2548323"/>
              <a:ext cx="3287362" cy="4822"/>
            </a:xfrm>
            <a:custGeom>
              <a:avLst/>
              <a:gdLst/>
              <a:ahLst/>
              <a:cxnLst/>
              <a:rect l="l" t="t" r="r" b="b"/>
              <a:pathLst>
                <a:path w="69537" h="102" extrusionOk="0">
                  <a:moveTo>
                    <a:pt x="34776" y="1"/>
                  </a:moveTo>
                  <a:cubicBezTo>
                    <a:pt x="15562" y="1"/>
                    <a:pt x="1" y="29"/>
                    <a:pt x="1" y="44"/>
                  </a:cubicBezTo>
                  <a:cubicBezTo>
                    <a:pt x="1" y="73"/>
                    <a:pt x="15576" y="102"/>
                    <a:pt x="34776" y="102"/>
                  </a:cubicBezTo>
                  <a:cubicBezTo>
                    <a:pt x="53975" y="102"/>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409380" y="2663668"/>
              <a:ext cx="3287362" cy="4822"/>
            </a:xfrm>
            <a:custGeom>
              <a:avLst/>
              <a:gdLst/>
              <a:ahLst/>
              <a:cxnLst/>
              <a:rect l="l" t="t" r="r" b="b"/>
              <a:pathLst>
                <a:path w="69537" h="102" extrusionOk="0">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409380" y="2778966"/>
              <a:ext cx="3287362" cy="4822"/>
            </a:xfrm>
            <a:custGeom>
              <a:avLst/>
              <a:gdLst/>
              <a:ahLst/>
              <a:cxnLst/>
              <a:rect l="l" t="t" r="r" b="b"/>
              <a:pathLst>
                <a:path w="69537" h="102" extrusionOk="0">
                  <a:moveTo>
                    <a:pt x="34776" y="1"/>
                  </a:moveTo>
                  <a:cubicBezTo>
                    <a:pt x="15562" y="1"/>
                    <a:pt x="1" y="30"/>
                    <a:pt x="1" y="58"/>
                  </a:cubicBezTo>
                  <a:cubicBezTo>
                    <a:pt x="1" y="73"/>
                    <a:pt x="15576" y="102"/>
                    <a:pt x="34776" y="102"/>
                  </a:cubicBezTo>
                  <a:cubicBezTo>
                    <a:pt x="53975" y="102"/>
                    <a:pt x="69536" y="73"/>
                    <a:pt x="69536" y="58"/>
                  </a:cubicBezTo>
                  <a:cubicBezTo>
                    <a:pt x="69536" y="30"/>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409380" y="2894310"/>
              <a:ext cx="3287362" cy="4822"/>
            </a:xfrm>
            <a:custGeom>
              <a:avLst/>
              <a:gdLst/>
              <a:ahLst/>
              <a:cxnLst/>
              <a:rect l="l" t="t" r="r" b="b"/>
              <a:pathLst>
                <a:path w="69537" h="102" extrusionOk="0">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409380" y="3010317"/>
              <a:ext cx="3287362" cy="4113"/>
            </a:xfrm>
            <a:custGeom>
              <a:avLst/>
              <a:gdLst/>
              <a:ahLst/>
              <a:cxnLst/>
              <a:rect l="l" t="t" r="r" b="b"/>
              <a:pathLst>
                <a:path w="69537" h="87" extrusionOk="0">
                  <a:moveTo>
                    <a:pt x="34776" y="0"/>
                  </a:moveTo>
                  <a:cubicBezTo>
                    <a:pt x="15562" y="0"/>
                    <a:pt x="1" y="15"/>
                    <a:pt x="1" y="44"/>
                  </a:cubicBezTo>
                  <a:cubicBezTo>
                    <a:pt x="1" y="72"/>
                    <a:pt x="15576" y="87"/>
                    <a:pt x="34776" y="87"/>
                  </a:cubicBezTo>
                  <a:cubicBezTo>
                    <a:pt x="53975" y="87"/>
                    <a:pt x="69536" y="72"/>
                    <a:pt x="69536" y="44"/>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409380" y="3125615"/>
              <a:ext cx="3287362" cy="4160"/>
            </a:xfrm>
            <a:custGeom>
              <a:avLst/>
              <a:gdLst/>
              <a:ahLst/>
              <a:cxnLst/>
              <a:rect l="l" t="t" r="r" b="b"/>
              <a:pathLst>
                <a:path w="69537" h="88" extrusionOk="0">
                  <a:moveTo>
                    <a:pt x="34776" y="1"/>
                  </a:moveTo>
                  <a:cubicBezTo>
                    <a:pt x="15562" y="1"/>
                    <a:pt x="1" y="15"/>
                    <a:pt x="1" y="44"/>
                  </a:cubicBezTo>
                  <a:cubicBezTo>
                    <a:pt x="1" y="73"/>
                    <a:pt x="15576" y="88"/>
                    <a:pt x="34776" y="88"/>
                  </a:cubicBezTo>
                  <a:cubicBezTo>
                    <a:pt x="53975" y="88"/>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409380" y="3240960"/>
              <a:ext cx="3287362" cy="4160"/>
            </a:xfrm>
            <a:custGeom>
              <a:avLst/>
              <a:gdLst/>
              <a:ahLst/>
              <a:cxnLst/>
              <a:rect l="l" t="t" r="r" b="b"/>
              <a:pathLst>
                <a:path w="69537" h="88" extrusionOk="0">
                  <a:moveTo>
                    <a:pt x="34776" y="0"/>
                  </a:moveTo>
                  <a:cubicBezTo>
                    <a:pt x="15562" y="0"/>
                    <a:pt x="1" y="15"/>
                    <a:pt x="1" y="44"/>
                  </a:cubicBezTo>
                  <a:cubicBezTo>
                    <a:pt x="1" y="73"/>
                    <a:pt x="15576" y="87"/>
                    <a:pt x="34776" y="87"/>
                  </a:cubicBezTo>
                  <a:cubicBezTo>
                    <a:pt x="53975" y="87"/>
                    <a:pt x="69536" y="73"/>
                    <a:pt x="69536" y="44"/>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409380" y="3356305"/>
              <a:ext cx="3287362" cy="4113"/>
            </a:xfrm>
            <a:custGeom>
              <a:avLst/>
              <a:gdLst/>
              <a:ahLst/>
              <a:cxnLst/>
              <a:rect l="l" t="t" r="r" b="b"/>
              <a:pathLst>
                <a:path w="69537" h="87" extrusionOk="0">
                  <a:moveTo>
                    <a:pt x="34776" y="0"/>
                  </a:moveTo>
                  <a:cubicBezTo>
                    <a:pt x="15562" y="0"/>
                    <a:pt x="1" y="15"/>
                    <a:pt x="1" y="43"/>
                  </a:cubicBezTo>
                  <a:cubicBezTo>
                    <a:pt x="1" y="72"/>
                    <a:pt x="15576" y="87"/>
                    <a:pt x="34776" y="87"/>
                  </a:cubicBezTo>
                  <a:cubicBezTo>
                    <a:pt x="53975" y="87"/>
                    <a:pt x="69536" y="72"/>
                    <a:pt x="69536" y="43"/>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409380" y="3471602"/>
              <a:ext cx="3287362" cy="4160"/>
            </a:xfrm>
            <a:custGeom>
              <a:avLst/>
              <a:gdLst/>
              <a:ahLst/>
              <a:cxnLst/>
              <a:rect l="l" t="t" r="r" b="b"/>
              <a:pathLst>
                <a:path w="69537" h="88" extrusionOk="0">
                  <a:moveTo>
                    <a:pt x="34776" y="1"/>
                  </a:moveTo>
                  <a:cubicBezTo>
                    <a:pt x="15562" y="1"/>
                    <a:pt x="1" y="15"/>
                    <a:pt x="1" y="44"/>
                  </a:cubicBezTo>
                  <a:cubicBezTo>
                    <a:pt x="1" y="73"/>
                    <a:pt x="15576" y="87"/>
                    <a:pt x="34776" y="87"/>
                  </a:cubicBezTo>
                  <a:cubicBezTo>
                    <a:pt x="53975" y="87"/>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529506" y="2210514"/>
              <a:ext cx="3185626" cy="224592"/>
            </a:xfrm>
            <a:custGeom>
              <a:avLst/>
              <a:gdLst/>
              <a:ahLst/>
              <a:cxnLst/>
              <a:rect l="l" t="t" r="r" b="b"/>
              <a:pathLst>
                <a:path w="67385" h="4751" extrusionOk="0">
                  <a:moveTo>
                    <a:pt x="0" y="1"/>
                  </a:moveTo>
                  <a:lnTo>
                    <a:pt x="0" y="4750"/>
                  </a:lnTo>
                  <a:lnTo>
                    <a:pt x="67385" y="4750"/>
                  </a:lnTo>
                  <a:lnTo>
                    <a:pt x="673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1363437" y="2304728"/>
              <a:ext cx="1674055" cy="4822"/>
            </a:xfrm>
            <a:custGeom>
              <a:avLst/>
              <a:gdLst/>
              <a:ahLst/>
              <a:cxnLst/>
              <a:rect l="l" t="t" r="r" b="b"/>
              <a:pathLst>
                <a:path w="35411" h="102" extrusionOk="0">
                  <a:moveTo>
                    <a:pt x="17713" y="0"/>
                  </a:moveTo>
                  <a:cubicBezTo>
                    <a:pt x="7925" y="0"/>
                    <a:pt x="0" y="29"/>
                    <a:pt x="0" y="58"/>
                  </a:cubicBezTo>
                  <a:cubicBezTo>
                    <a:pt x="0" y="72"/>
                    <a:pt x="7925" y="101"/>
                    <a:pt x="17713" y="101"/>
                  </a:cubicBezTo>
                  <a:cubicBezTo>
                    <a:pt x="27485" y="101"/>
                    <a:pt x="35410" y="72"/>
                    <a:pt x="35410" y="58"/>
                  </a:cubicBezTo>
                  <a:cubicBezTo>
                    <a:pt x="35410" y="29"/>
                    <a:pt x="27485" y="0"/>
                    <a:pt x="17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1102053" y="2368829"/>
              <a:ext cx="2093762" cy="4869"/>
            </a:xfrm>
            <a:custGeom>
              <a:avLst/>
              <a:gdLst/>
              <a:ahLst/>
              <a:cxnLst/>
              <a:rect l="l" t="t" r="r" b="b"/>
              <a:pathLst>
                <a:path w="44289" h="103" extrusionOk="0">
                  <a:moveTo>
                    <a:pt x="22145" y="1"/>
                  </a:moveTo>
                  <a:cubicBezTo>
                    <a:pt x="9918" y="1"/>
                    <a:pt x="1" y="30"/>
                    <a:pt x="1" y="44"/>
                  </a:cubicBezTo>
                  <a:cubicBezTo>
                    <a:pt x="1" y="73"/>
                    <a:pt x="9918" y="102"/>
                    <a:pt x="22145" y="102"/>
                  </a:cubicBezTo>
                  <a:cubicBezTo>
                    <a:pt x="34371" y="102"/>
                    <a:pt x="44289" y="73"/>
                    <a:pt x="44289" y="44"/>
                  </a:cubicBezTo>
                  <a:cubicBezTo>
                    <a:pt x="44289" y="30"/>
                    <a:pt x="34386" y="1"/>
                    <a:pt x="22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1001736" y="2550356"/>
              <a:ext cx="990269" cy="116054"/>
            </a:xfrm>
            <a:custGeom>
              <a:avLst/>
              <a:gdLst/>
              <a:ahLst/>
              <a:cxnLst/>
              <a:rect l="l" t="t" r="r" b="b"/>
              <a:pathLst>
                <a:path w="20947" h="2455" extrusionOk="0">
                  <a:moveTo>
                    <a:pt x="1" y="1"/>
                  </a:moveTo>
                  <a:lnTo>
                    <a:pt x="1" y="2455"/>
                  </a:lnTo>
                  <a:lnTo>
                    <a:pt x="20946" y="2455"/>
                  </a:lnTo>
                  <a:lnTo>
                    <a:pt x="20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1001736" y="2653410"/>
              <a:ext cx="990269" cy="486623"/>
            </a:xfrm>
            <a:custGeom>
              <a:avLst/>
              <a:gdLst/>
              <a:ahLst/>
              <a:cxnLst/>
              <a:rect l="l" t="t" r="r" b="b"/>
              <a:pathLst>
                <a:path w="20947" h="10294" extrusionOk="0">
                  <a:moveTo>
                    <a:pt x="1" y="1"/>
                  </a:moveTo>
                  <a:lnTo>
                    <a:pt x="1" y="10293"/>
                  </a:lnTo>
                  <a:lnTo>
                    <a:pt x="20946" y="10293"/>
                  </a:lnTo>
                  <a:lnTo>
                    <a:pt x="209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1055629" y="2716188"/>
              <a:ext cx="365152" cy="4822"/>
            </a:xfrm>
            <a:custGeom>
              <a:avLst/>
              <a:gdLst/>
              <a:ahLst/>
              <a:cxnLst/>
              <a:rect l="l" t="t" r="r" b="b"/>
              <a:pathLst>
                <a:path w="7724" h="102" extrusionOk="0">
                  <a:moveTo>
                    <a:pt x="3855" y="1"/>
                  </a:moveTo>
                  <a:cubicBezTo>
                    <a:pt x="1733" y="1"/>
                    <a:pt x="1" y="29"/>
                    <a:pt x="1" y="58"/>
                  </a:cubicBezTo>
                  <a:cubicBezTo>
                    <a:pt x="1" y="73"/>
                    <a:pt x="1733" y="102"/>
                    <a:pt x="3855" y="102"/>
                  </a:cubicBezTo>
                  <a:cubicBezTo>
                    <a:pt x="5992" y="102"/>
                    <a:pt x="7724" y="73"/>
                    <a:pt x="7724" y="58"/>
                  </a:cubicBezTo>
                  <a:cubicBezTo>
                    <a:pt x="7724" y="29"/>
                    <a:pt x="5992" y="1"/>
                    <a:pt x="3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1055629" y="2843114"/>
              <a:ext cx="219120" cy="4160"/>
            </a:xfrm>
            <a:custGeom>
              <a:avLst/>
              <a:gdLst/>
              <a:ahLst/>
              <a:cxnLst/>
              <a:rect l="l" t="t" r="r" b="b"/>
              <a:pathLst>
                <a:path w="4635" h="88" extrusionOk="0">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1055629" y="2935248"/>
              <a:ext cx="399994" cy="4822"/>
            </a:xfrm>
            <a:custGeom>
              <a:avLst/>
              <a:gdLst/>
              <a:ahLst/>
              <a:cxnLst/>
              <a:rect l="l" t="t" r="r" b="b"/>
              <a:pathLst>
                <a:path w="8461" h="102" extrusionOk="0">
                  <a:moveTo>
                    <a:pt x="4230" y="0"/>
                  </a:moveTo>
                  <a:cubicBezTo>
                    <a:pt x="1892" y="0"/>
                    <a:pt x="1" y="29"/>
                    <a:pt x="1" y="44"/>
                  </a:cubicBezTo>
                  <a:cubicBezTo>
                    <a:pt x="1" y="73"/>
                    <a:pt x="1892" y="101"/>
                    <a:pt x="4230" y="101"/>
                  </a:cubicBezTo>
                  <a:cubicBezTo>
                    <a:pt x="6569" y="101"/>
                    <a:pt x="8460" y="73"/>
                    <a:pt x="8460" y="44"/>
                  </a:cubicBezTo>
                  <a:cubicBezTo>
                    <a:pt x="8460" y="29"/>
                    <a:pt x="6569" y="0"/>
                    <a:pt x="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1055629" y="2750980"/>
              <a:ext cx="219120" cy="4160"/>
            </a:xfrm>
            <a:custGeom>
              <a:avLst/>
              <a:gdLst/>
              <a:ahLst/>
              <a:cxnLst/>
              <a:rect l="l" t="t" r="r" b="b"/>
              <a:pathLst>
                <a:path w="4635" h="88" extrusionOk="0">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1838409" y="2715951"/>
              <a:ext cx="116722" cy="5342"/>
            </a:xfrm>
            <a:custGeom>
              <a:avLst/>
              <a:gdLst/>
              <a:ahLst/>
              <a:cxnLst/>
              <a:rect l="l" t="t" r="r" b="b"/>
              <a:pathLst>
                <a:path w="2469" h="113" extrusionOk="0">
                  <a:moveTo>
                    <a:pt x="947" y="0"/>
                  </a:moveTo>
                  <a:cubicBezTo>
                    <a:pt x="632" y="0"/>
                    <a:pt x="320" y="19"/>
                    <a:pt x="0" y="63"/>
                  </a:cubicBezTo>
                  <a:cubicBezTo>
                    <a:pt x="314" y="96"/>
                    <a:pt x="620" y="112"/>
                    <a:pt x="930" y="112"/>
                  </a:cubicBezTo>
                  <a:cubicBezTo>
                    <a:pt x="1033" y="112"/>
                    <a:pt x="1137" y="110"/>
                    <a:pt x="1242" y="107"/>
                  </a:cubicBezTo>
                  <a:cubicBezTo>
                    <a:pt x="1343" y="110"/>
                    <a:pt x="1445" y="112"/>
                    <a:pt x="1547" y="112"/>
                  </a:cubicBezTo>
                  <a:cubicBezTo>
                    <a:pt x="1854" y="112"/>
                    <a:pt x="2166" y="96"/>
                    <a:pt x="2469" y="63"/>
                  </a:cubicBezTo>
                  <a:cubicBezTo>
                    <a:pt x="2160" y="19"/>
                    <a:pt x="1843" y="0"/>
                    <a:pt x="1530" y="0"/>
                  </a:cubicBezTo>
                  <a:cubicBezTo>
                    <a:pt x="1433" y="0"/>
                    <a:pt x="1337" y="2"/>
                    <a:pt x="1242" y="6"/>
                  </a:cubicBezTo>
                  <a:cubicBezTo>
                    <a:pt x="1143" y="2"/>
                    <a:pt x="1045" y="0"/>
                    <a:pt x="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1838409" y="2819667"/>
              <a:ext cx="116722" cy="5342"/>
            </a:xfrm>
            <a:custGeom>
              <a:avLst/>
              <a:gdLst/>
              <a:ahLst/>
              <a:cxnLst/>
              <a:rect l="l" t="t" r="r" b="b"/>
              <a:pathLst>
                <a:path w="2469" h="113" extrusionOk="0">
                  <a:moveTo>
                    <a:pt x="930" y="0"/>
                  </a:moveTo>
                  <a:cubicBezTo>
                    <a:pt x="620" y="0"/>
                    <a:pt x="314" y="17"/>
                    <a:pt x="0" y="49"/>
                  </a:cubicBezTo>
                  <a:cubicBezTo>
                    <a:pt x="320" y="93"/>
                    <a:pt x="632" y="112"/>
                    <a:pt x="947" y="112"/>
                  </a:cubicBezTo>
                  <a:cubicBezTo>
                    <a:pt x="1045" y="112"/>
                    <a:pt x="1143" y="110"/>
                    <a:pt x="1242" y="107"/>
                  </a:cubicBezTo>
                  <a:cubicBezTo>
                    <a:pt x="1337" y="110"/>
                    <a:pt x="1433" y="112"/>
                    <a:pt x="1530" y="112"/>
                  </a:cubicBezTo>
                  <a:cubicBezTo>
                    <a:pt x="1843" y="112"/>
                    <a:pt x="2160" y="93"/>
                    <a:pt x="2469" y="49"/>
                  </a:cubicBezTo>
                  <a:cubicBezTo>
                    <a:pt x="2166" y="17"/>
                    <a:pt x="1854" y="0"/>
                    <a:pt x="1547" y="0"/>
                  </a:cubicBezTo>
                  <a:cubicBezTo>
                    <a:pt x="1445" y="0"/>
                    <a:pt x="1343" y="2"/>
                    <a:pt x="1242" y="6"/>
                  </a:cubicBezTo>
                  <a:cubicBezTo>
                    <a:pt x="1137" y="2"/>
                    <a:pt x="1033" y="0"/>
                    <a:pt x="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1838409" y="2934965"/>
              <a:ext cx="116722" cy="5342"/>
            </a:xfrm>
            <a:custGeom>
              <a:avLst/>
              <a:gdLst/>
              <a:ahLst/>
              <a:cxnLst/>
              <a:rect l="l" t="t" r="r" b="b"/>
              <a:pathLst>
                <a:path w="2469" h="113" extrusionOk="0">
                  <a:moveTo>
                    <a:pt x="930" y="1"/>
                  </a:moveTo>
                  <a:cubicBezTo>
                    <a:pt x="620" y="1"/>
                    <a:pt x="314" y="17"/>
                    <a:pt x="0" y="50"/>
                  </a:cubicBezTo>
                  <a:cubicBezTo>
                    <a:pt x="320" y="94"/>
                    <a:pt x="632" y="113"/>
                    <a:pt x="947" y="113"/>
                  </a:cubicBezTo>
                  <a:cubicBezTo>
                    <a:pt x="1045" y="113"/>
                    <a:pt x="1143" y="111"/>
                    <a:pt x="1242" y="107"/>
                  </a:cubicBezTo>
                  <a:cubicBezTo>
                    <a:pt x="1337" y="111"/>
                    <a:pt x="1433" y="113"/>
                    <a:pt x="1530" y="113"/>
                  </a:cubicBezTo>
                  <a:cubicBezTo>
                    <a:pt x="1843" y="113"/>
                    <a:pt x="2160" y="94"/>
                    <a:pt x="2469" y="50"/>
                  </a:cubicBezTo>
                  <a:cubicBezTo>
                    <a:pt x="2166" y="17"/>
                    <a:pt x="1854" y="1"/>
                    <a:pt x="1547" y="1"/>
                  </a:cubicBezTo>
                  <a:cubicBezTo>
                    <a:pt x="1445" y="1"/>
                    <a:pt x="1343" y="3"/>
                    <a:pt x="1242" y="6"/>
                  </a:cubicBezTo>
                  <a:cubicBezTo>
                    <a:pt x="1137" y="3"/>
                    <a:pt x="1033"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1764707" y="3076499"/>
              <a:ext cx="184278" cy="4160"/>
            </a:xfrm>
            <a:custGeom>
              <a:avLst/>
              <a:gdLst/>
              <a:ahLst/>
              <a:cxnLst/>
              <a:rect l="l" t="t" r="r" b="b"/>
              <a:pathLst>
                <a:path w="3898" h="88" extrusionOk="0">
                  <a:moveTo>
                    <a:pt x="1949" y="1"/>
                  </a:moveTo>
                  <a:cubicBezTo>
                    <a:pt x="866" y="1"/>
                    <a:pt x="0" y="15"/>
                    <a:pt x="0" y="44"/>
                  </a:cubicBezTo>
                  <a:cubicBezTo>
                    <a:pt x="0" y="73"/>
                    <a:pt x="866" y="87"/>
                    <a:pt x="1949" y="87"/>
                  </a:cubicBezTo>
                  <a:cubicBezTo>
                    <a:pt x="3017" y="87"/>
                    <a:pt x="3898" y="73"/>
                    <a:pt x="3898" y="44"/>
                  </a:cubicBezTo>
                  <a:cubicBezTo>
                    <a:pt x="3898" y="15"/>
                    <a:pt x="3017" y="1"/>
                    <a:pt x="19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1500582" y="2661588"/>
              <a:ext cx="4160" cy="470220"/>
            </a:xfrm>
            <a:custGeom>
              <a:avLst/>
              <a:gdLst/>
              <a:ahLst/>
              <a:cxnLst/>
              <a:rect l="l" t="t" r="r" b="b"/>
              <a:pathLst>
                <a:path w="88" h="9947" extrusionOk="0">
                  <a:moveTo>
                    <a:pt x="44" y="1"/>
                  </a:moveTo>
                  <a:cubicBezTo>
                    <a:pt x="15" y="1"/>
                    <a:pt x="1" y="2238"/>
                    <a:pt x="1" y="4981"/>
                  </a:cubicBezTo>
                  <a:cubicBezTo>
                    <a:pt x="1" y="7724"/>
                    <a:pt x="15" y="9947"/>
                    <a:pt x="44" y="9947"/>
                  </a:cubicBezTo>
                  <a:cubicBezTo>
                    <a:pt x="73" y="9947"/>
                    <a:pt x="87" y="7724"/>
                    <a:pt x="87" y="4981"/>
                  </a:cubicBezTo>
                  <a:cubicBezTo>
                    <a:pt x="87" y="2224"/>
                    <a:pt x="73" y="1"/>
                    <a:pt x="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1494436" y="3000059"/>
              <a:ext cx="489391" cy="4160"/>
            </a:xfrm>
            <a:custGeom>
              <a:avLst/>
              <a:gdLst/>
              <a:ahLst/>
              <a:cxnLst/>
              <a:rect l="l" t="t" r="r" b="b"/>
              <a:pathLst>
                <a:path w="10352" h="88" extrusionOk="0">
                  <a:moveTo>
                    <a:pt x="5169" y="1"/>
                  </a:moveTo>
                  <a:cubicBezTo>
                    <a:pt x="2325" y="1"/>
                    <a:pt x="1" y="15"/>
                    <a:pt x="1" y="44"/>
                  </a:cubicBezTo>
                  <a:cubicBezTo>
                    <a:pt x="1" y="73"/>
                    <a:pt x="2325" y="87"/>
                    <a:pt x="5169" y="87"/>
                  </a:cubicBezTo>
                  <a:cubicBezTo>
                    <a:pt x="8027" y="87"/>
                    <a:pt x="10351" y="73"/>
                    <a:pt x="10351" y="44"/>
                  </a:cubicBezTo>
                  <a:cubicBezTo>
                    <a:pt x="10351" y="15"/>
                    <a:pt x="8027" y="1"/>
                    <a:pt x="5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1001736" y="3354225"/>
              <a:ext cx="990269" cy="119458"/>
            </a:xfrm>
            <a:custGeom>
              <a:avLst/>
              <a:gdLst/>
              <a:ahLst/>
              <a:cxnLst/>
              <a:rect l="l" t="t" r="r" b="b"/>
              <a:pathLst>
                <a:path w="20947" h="2527" extrusionOk="0">
                  <a:moveTo>
                    <a:pt x="1" y="1"/>
                  </a:moveTo>
                  <a:lnTo>
                    <a:pt x="1" y="2527"/>
                  </a:lnTo>
                  <a:lnTo>
                    <a:pt x="20946" y="2527"/>
                  </a:lnTo>
                  <a:lnTo>
                    <a:pt x="209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1000365" y="3242992"/>
              <a:ext cx="991640" cy="115392"/>
            </a:xfrm>
            <a:custGeom>
              <a:avLst/>
              <a:gdLst/>
              <a:ahLst/>
              <a:cxnLst/>
              <a:rect l="l" t="t" r="r" b="b"/>
              <a:pathLst>
                <a:path w="20976" h="2441" extrusionOk="0">
                  <a:moveTo>
                    <a:pt x="1" y="1"/>
                  </a:moveTo>
                  <a:lnTo>
                    <a:pt x="1" y="2440"/>
                  </a:lnTo>
                  <a:lnTo>
                    <a:pt x="20975" y="2440"/>
                  </a:lnTo>
                  <a:lnTo>
                    <a:pt x="209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1046789" y="3417712"/>
              <a:ext cx="417675" cy="4113"/>
            </a:xfrm>
            <a:custGeom>
              <a:avLst/>
              <a:gdLst/>
              <a:ahLst/>
              <a:cxnLst/>
              <a:rect l="l" t="t" r="r" b="b"/>
              <a:pathLst>
                <a:path w="8835" h="87" extrusionOk="0">
                  <a:moveTo>
                    <a:pt x="4417" y="0"/>
                  </a:moveTo>
                  <a:cubicBezTo>
                    <a:pt x="1992" y="0"/>
                    <a:pt x="0" y="15"/>
                    <a:pt x="0" y="44"/>
                  </a:cubicBezTo>
                  <a:cubicBezTo>
                    <a:pt x="0" y="72"/>
                    <a:pt x="1978" y="87"/>
                    <a:pt x="4417" y="87"/>
                  </a:cubicBezTo>
                  <a:cubicBezTo>
                    <a:pt x="6857" y="87"/>
                    <a:pt x="8835" y="72"/>
                    <a:pt x="8835" y="44"/>
                  </a:cubicBezTo>
                  <a:cubicBezTo>
                    <a:pt x="8835" y="15"/>
                    <a:pt x="6843" y="0"/>
                    <a:pt x="4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1764707" y="3411566"/>
              <a:ext cx="184278" cy="4822"/>
            </a:xfrm>
            <a:custGeom>
              <a:avLst/>
              <a:gdLst/>
              <a:ahLst/>
              <a:cxnLst/>
              <a:rect l="l" t="t" r="r" b="b"/>
              <a:pathLst>
                <a:path w="3898" h="102" extrusionOk="0">
                  <a:moveTo>
                    <a:pt x="1949" y="0"/>
                  </a:moveTo>
                  <a:cubicBezTo>
                    <a:pt x="866" y="0"/>
                    <a:pt x="0" y="29"/>
                    <a:pt x="0" y="44"/>
                  </a:cubicBezTo>
                  <a:cubicBezTo>
                    <a:pt x="0" y="73"/>
                    <a:pt x="866" y="101"/>
                    <a:pt x="1949" y="101"/>
                  </a:cubicBezTo>
                  <a:cubicBezTo>
                    <a:pt x="3017" y="101"/>
                    <a:pt x="3898" y="73"/>
                    <a:pt x="3898" y="44"/>
                  </a:cubicBezTo>
                  <a:cubicBezTo>
                    <a:pt x="3898" y="29"/>
                    <a:pt x="3017" y="0"/>
                    <a:pt x="19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2516758" y="2950234"/>
              <a:ext cx="85331" cy="290773"/>
            </a:xfrm>
            <a:custGeom>
              <a:avLst/>
              <a:gdLst/>
              <a:ahLst/>
              <a:cxnLst/>
              <a:rect l="l" t="t" r="r" b="b"/>
              <a:pathLst>
                <a:path w="1805" h="6151" extrusionOk="0">
                  <a:moveTo>
                    <a:pt x="0" y="1"/>
                  </a:moveTo>
                  <a:lnTo>
                    <a:pt x="0" y="6150"/>
                  </a:lnTo>
                  <a:lnTo>
                    <a:pt x="1805" y="6150"/>
                  </a:lnTo>
                  <a:lnTo>
                    <a:pt x="18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3036783" y="3002801"/>
              <a:ext cx="85993" cy="238206"/>
            </a:xfrm>
            <a:custGeom>
              <a:avLst/>
              <a:gdLst/>
              <a:ahLst/>
              <a:cxnLst/>
              <a:rect l="l" t="t" r="r" b="b"/>
              <a:pathLst>
                <a:path w="1819" h="5039" extrusionOk="0">
                  <a:moveTo>
                    <a:pt x="0" y="1"/>
                  </a:moveTo>
                  <a:lnTo>
                    <a:pt x="0" y="5038"/>
                  </a:lnTo>
                  <a:lnTo>
                    <a:pt x="1819" y="5038"/>
                  </a:lnTo>
                  <a:lnTo>
                    <a:pt x="18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3383450" y="3069691"/>
              <a:ext cx="86040" cy="171316"/>
            </a:xfrm>
            <a:custGeom>
              <a:avLst/>
              <a:gdLst/>
              <a:ahLst/>
              <a:cxnLst/>
              <a:rect l="l" t="t" r="r" b="b"/>
              <a:pathLst>
                <a:path w="1820" h="3624" extrusionOk="0">
                  <a:moveTo>
                    <a:pt x="0" y="0"/>
                  </a:moveTo>
                  <a:lnTo>
                    <a:pt x="0" y="3623"/>
                  </a:lnTo>
                  <a:lnTo>
                    <a:pt x="1819" y="3623"/>
                  </a:lnTo>
                  <a:lnTo>
                    <a:pt x="1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2690068" y="2772158"/>
              <a:ext cx="85379" cy="468849"/>
            </a:xfrm>
            <a:custGeom>
              <a:avLst/>
              <a:gdLst/>
              <a:ahLst/>
              <a:cxnLst/>
              <a:rect l="l" t="t" r="r" b="b"/>
              <a:pathLst>
                <a:path w="1806" h="9918" extrusionOk="0">
                  <a:moveTo>
                    <a:pt x="1" y="0"/>
                  </a:moveTo>
                  <a:lnTo>
                    <a:pt x="1" y="9917"/>
                  </a:lnTo>
                  <a:lnTo>
                    <a:pt x="1805" y="9917"/>
                  </a:lnTo>
                  <a:lnTo>
                    <a:pt x="18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2863425" y="2772158"/>
              <a:ext cx="86040" cy="468849"/>
            </a:xfrm>
            <a:custGeom>
              <a:avLst/>
              <a:gdLst/>
              <a:ahLst/>
              <a:cxnLst/>
              <a:rect l="l" t="t" r="r" b="b"/>
              <a:pathLst>
                <a:path w="1820" h="9918" extrusionOk="0">
                  <a:moveTo>
                    <a:pt x="0" y="0"/>
                  </a:moveTo>
                  <a:lnTo>
                    <a:pt x="0" y="9917"/>
                  </a:lnTo>
                  <a:lnTo>
                    <a:pt x="1819" y="9917"/>
                  </a:lnTo>
                  <a:lnTo>
                    <a:pt x="18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3210093" y="2663668"/>
              <a:ext cx="86040" cy="577339"/>
            </a:xfrm>
            <a:custGeom>
              <a:avLst/>
              <a:gdLst/>
              <a:ahLst/>
              <a:cxnLst/>
              <a:rect l="l" t="t" r="r" b="b"/>
              <a:pathLst>
                <a:path w="1820" h="12213" extrusionOk="0">
                  <a:moveTo>
                    <a:pt x="1" y="0"/>
                  </a:moveTo>
                  <a:lnTo>
                    <a:pt x="1" y="12212"/>
                  </a:lnTo>
                  <a:lnTo>
                    <a:pt x="1820" y="12212"/>
                  </a:lnTo>
                  <a:lnTo>
                    <a:pt x="18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502890" y="1936900"/>
              <a:ext cx="76444" cy="75778"/>
            </a:xfrm>
            <a:custGeom>
              <a:avLst/>
              <a:gdLst/>
              <a:ahLst/>
              <a:cxnLst/>
              <a:rect l="l" t="t" r="r" b="b"/>
              <a:pathLst>
                <a:path w="1617" h="1603" extrusionOk="0">
                  <a:moveTo>
                    <a:pt x="0" y="0"/>
                  </a:moveTo>
                  <a:lnTo>
                    <a:pt x="0" y="1603"/>
                  </a:lnTo>
                  <a:lnTo>
                    <a:pt x="1617" y="1603"/>
                  </a:lnTo>
                  <a:lnTo>
                    <a:pt x="16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539055" y="1961482"/>
              <a:ext cx="84670" cy="84665"/>
            </a:xfrm>
            <a:custGeom>
              <a:avLst/>
              <a:gdLst/>
              <a:ahLst/>
              <a:cxnLst/>
              <a:rect l="l" t="t" r="r" b="b"/>
              <a:pathLst>
                <a:path w="1791" h="1791" extrusionOk="0">
                  <a:moveTo>
                    <a:pt x="1603" y="188"/>
                  </a:moveTo>
                  <a:lnTo>
                    <a:pt x="1603" y="1602"/>
                  </a:lnTo>
                  <a:lnTo>
                    <a:pt x="188" y="1602"/>
                  </a:lnTo>
                  <a:lnTo>
                    <a:pt x="188" y="188"/>
                  </a:lnTo>
                  <a:close/>
                  <a:moveTo>
                    <a:pt x="0" y="0"/>
                  </a:moveTo>
                  <a:lnTo>
                    <a:pt x="0" y="1790"/>
                  </a:lnTo>
                  <a:lnTo>
                    <a:pt x="1790" y="1790"/>
                  </a:lnTo>
                  <a:lnTo>
                    <a:pt x="17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734916" y="1957369"/>
              <a:ext cx="71007" cy="71003"/>
            </a:xfrm>
            <a:custGeom>
              <a:avLst/>
              <a:gdLst/>
              <a:ahLst/>
              <a:cxnLst/>
              <a:rect l="l" t="t" r="r" b="b"/>
              <a:pathLst>
                <a:path w="1502" h="1502" extrusionOk="0">
                  <a:moveTo>
                    <a:pt x="0" y="0"/>
                  </a:moveTo>
                  <a:lnTo>
                    <a:pt x="0"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850220" y="1957369"/>
              <a:ext cx="71054" cy="71003"/>
            </a:xfrm>
            <a:custGeom>
              <a:avLst/>
              <a:gdLst/>
              <a:ahLst/>
              <a:cxnLst/>
              <a:rect l="l" t="t" r="r" b="b"/>
              <a:pathLst>
                <a:path w="1503" h="1502" extrusionOk="0">
                  <a:moveTo>
                    <a:pt x="1" y="0"/>
                  </a:moveTo>
                  <a:lnTo>
                    <a:pt x="1"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965571" y="1957369"/>
              <a:ext cx="71007" cy="71003"/>
            </a:xfrm>
            <a:custGeom>
              <a:avLst/>
              <a:gdLst/>
              <a:ahLst/>
              <a:cxnLst/>
              <a:rect l="l" t="t" r="r" b="b"/>
              <a:pathLst>
                <a:path w="1502" h="1502" extrusionOk="0">
                  <a:moveTo>
                    <a:pt x="0" y="0"/>
                  </a:moveTo>
                  <a:lnTo>
                    <a:pt x="0"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1080922" y="1957369"/>
              <a:ext cx="71007" cy="71003"/>
            </a:xfrm>
            <a:custGeom>
              <a:avLst/>
              <a:gdLst/>
              <a:ahLst/>
              <a:cxnLst/>
              <a:rect l="l" t="t" r="r" b="b"/>
              <a:pathLst>
                <a:path w="1502" h="1502" extrusionOk="0">
                  <a:moveTo>
                    <a:pt x="0" y="0"/>
                  </a:moveTo>
                  <a:lnTo>
                    <a:pt x="0" y="1502"/>
                  </a:lnTo>
                  <a:lnTo>
                    <a:pt x="1501" y="1502"/>
                  </a:lnTo>
                  <a:lnTo>
                    <a:pt x="15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1196225" y="1957369"/>
              <a:ext cx="71007" cy="71003"/>
            </a:xfrm>
            <a:custGeom>
              <a:avLst/>
              <a:gdLst/>
              <a:ahLst/>
              <a:cxnLst/>
              <a:rect l="l" t="t" r="r" b="b"/>
              <a:pathLst>
                <a:path w="1502" h="1502" extrusionOk="0">
                  <a:moveTo>
                    <a:pt x="1" y="0"/>
                  </a:moveTo>
                  <a:lnTo>
                    <a:pt x="1"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1372986" y="1956660"/>
              <a:ext cx="750018" cy="72421"/>
            </a:xfrm>
            <a:custGeom>
              <a:avLst/>
              <a:gdLst/>
              <a:ahLst/>
              <a:cxnLst/>
              <a:rect l="l" t="t" r="r" b="b"/>
              <a:pathLst>
                <a:path w="15865" h="1532" extrusionOk="0">
                  <a:moveTo>
                    <a:pt x="0" y="1"/>
                  </a:moveTo>
                  <a:lnTo>
                    <a:pt x="0" y="1531"/>
                  </a:lnTo>
                  <a:lnTo>
                    <a:pt x="15865" y="1531"/>
                  </a:lnTo>
                  <a:lnTo>
                    <a:pt x="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2226017" y="1956660"/>
              <a:ext cx="750065" cy="72421"/>
            </a:xfrm>
            <a:custGeom>
              <a:avLst/>
              <a:gdLst/>
              <a:ahLst/>
              <a:cxnLst/>
              <a:rect l="l" t="t" r="r" b="b"/>
              <a:pathLst>
                <a:path w="15866" h="1532" extrusionOk="0">
                  <a:moveTo>
                    <a:pt x="1" y="1"/>
                  </a:moveTo>
                  <a:lnTo>
                    <a:pt x="1" y="1531"/>
                  </a:lnTo>
                  <a:lnTo>
                    <a:pt x="15865" y="1531"/>
                  </a:lnTo>
                  <a:lnTo>
                    <a:pt x="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3068173" y="1956660"/>
              <a:ext cx="646958" cy="72421"/>
            </a:xfrm>
            <a:custGeom>
              <a:avLst/>
              <a:gdLst/>
              <a:ahLst/>
              <a:cxnLst/>
              <a:rect l="l" t="t" r="r" b="b"/>
              <a:pathLst>
                <a:path w="13685" h="1532" extrusionOk="0">
                  <a:moveTo>
                    <a:pt x="0" y="1"/>
                  </a:moveTo>
                  <a:lnTo>
                    <a:pt x="0" y="1531"/>
                  </a:lnTo>
                  <a:lnTo>
                    <a:pt x="13685" y="1531"/>
                  </a:lnTo>
                  <a:lnTo>
                    <a:pt x="13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412784" y="1730792"/>
              <a:ext cx="3305799" cy="1795457"/>
            </a:xfrm>
            <a:custGeom>
              <a:avLst/>
              <a:gdLst/>
              <a:ahLst/>
              <a:cxnLst/>
              <a:rect l="l" t="t" r="r" b="b"/>
              <a:pathLst>
                <a:path w="69927" h="37981" extrusionOk="0">
                  <a:moveTo>
                    <a:pt x="1" y="1"/>
                  </a:moveTo>
                  <a:lnTo>
                    <a:pt x="1" y="59"/>
                  </a:lnTo>
                  <a:lnTo>
                    <a:pt x="1" y="37923"/>
                  </a:lnTo>
                  <a:lnTo>
                    <a:pt x="1" y="37980"/>
                  </a:lnTo>
                  <a:lnTo>
                    <a:pt x="44" y="37980"/>
                  </a:lnTo>
                  <a:lnTo>
                    <a:pt x="69897" y="37923"/>
                  </a:lnTo>
                  <a:lnTo>
                    <a:pt x="87" y="37879"/>
                  </a:lnTo>
                  <a:lnTo>
                    <a:pt x="87" y="37879"/>
                  </a:lnTo>
                  <a:lnTo>
                    <a:pt x="87" y="102"/>
                  </a:lnTo>
                  <a:lnTo>
                    <a:pt x="87" y="102"/>
                  </a:lnTo>
                  <a:lnTo>
                    <a:pt x="69854" y="87"/>
                  </a:lnTo>
                  <a:lnTo>
                    <a:pt x="69854" y="87"/>
                  </a:lnTo>
                  <a:cubicBezTo>
                    <a:pt x="69868" y="23369"/>
                    <a:pt x="69883" y="37648"/>
                    <a:pt x="69883" y="37923"/>
                  </a:cubicBezTo>
                  <a:lnTo>
                    <a:pt x="69883" y="37923"/>
                  </a:lnTo>
                  <a:cubicBezTo>
                    <a:pt x="69883" y="37648"/>
                    <a:pt x="69897" y="23357"/>
                    <a:pt x="69926" y="59"/>
                  </a:cubicBezTo>
                  <a:lnTo>
                    <a:pt x="69926" y="15"/>
                  </a:lnTo>
                  <a:lnTo>
                    <a:pt x="69897" y="15"/>
                  </a:lnTo>
                  <a:lnTo>
                    <a:pt x="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31"/>
          <p:cNvGrpSpPr/>
          <p:nvPr/>
        </p:nvGrpSpPr>
        <p:grpSpPr>
          <a:xfrm>
            <a:off x="1000575" y="2700969"/>
            <a:ext cx="1893180" cy="2181638"/>
            <a:chOff x="1000575" y="2700969"/>
            <a:chExt cx="1893180" cy="2181638"/>
          </a:xfrm>
        </p:grpSpPr>
        <p:sp>
          <p:nvSpPr>
            <p:cNvPr id="766" name="Google Shape;766;p31"/>
            <p:cNvSpPr/>
            <p:nvPr/>
          </p:nvSpPr>
          <p:spPr>
            <a:xfrm>
              <a:off x="1672647" y="3508195"/>
              <a:ext cx="1006143" cy="611857"/>
            </a:xfrm>
            <a:custGeom>
              <a:avLst/>
              <a:gdLst/>
              <a:ahLst/>
              <a:cxnLst/>
              <a:rect l="l" t="t" r="r" b="b"/>
              <a:pathLst>
                <a:path w="14393" h="8753" extrusionOk="0">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1787712" y="3740270"/>
              <a:ext cx="156447" cy="186779"/>
            </a:xfrm>
            <a:custGeom>
              <a:avLst/>
              <a:gdLst/>
              <a:ahLst/>
              <a:cxnLst/>
              <a:rect l="l" t="t" r="r" b="b"/>
              <a:pathLst>
                <a:path w="2238" h="2672" extrusionOk="0">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1"/>
            <p:cNvSpPr/>
            <p:nvPr/>
          </p:nvSpPr>
          <p:spPr>
            <a:xfrm>
              <a:off x="1746327" y="3697909"/>
              <a:ext cx="170568" cy="198873"/>
            </a:xfrm>
            <a:custGeom>
              <a:avLst/>
              <a:gdLst/>
              <a:ahLst/>
              <a:cxnLst/>
              <a:rect l="l" t="t" r="r" b="b"/>
              <a:pathLst>
                <a:path w="2440" h="2845" extrusionOk="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2412318" y="4752378"/>
              <a:ext cx="423904" cy="130228"/>
            </a:xfrm>
            <a:custGeom>
              <a:avLst/>
              <a:gdLst/>
              <a:ahLst/>
              <a:cxnLst/>
              <a:rect l="l" t="t" r="r" b="b"/>
              <a:pathLst>
                <a:path w="6064" h="1863" extrusionOk="0">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2416372" y="4813543"/>
              <a:ext cx="90876" cy="65009"/>
            </a:xfrm>
            <a:custGeom>
              <a:avLst/>
              <a:gdLst/>
              <a:ahLst/>
              <a:cxnLst/>
              <a:rect l="l" t="t" r="r" b="b"/>
              <a:pathLst>
                <a:path w="1300" h="930" extrusionOk="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2427487" y="4801799"/>
              <a:ext cx="378466" cy="80807"/>
            </a:xfrm>
            <a:custGeom>
              <a:avLst/>
              <a:gdLst/>
              <a:ahLst/>
              <a:cxnLst/>
              <a:rect l="l" t="t" r="r" b="b"/>
              <a:pathLst>
                <a:path w="5414" h="1156" extrusionOk="0">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2423433" y="4818995"/>
              <a:ext cx="375460" cy="58578"/>
            </a:xfrm>
            <a:custGeom>
              <a:avLst/>
              <a:gdLst/>
              <a:ahLst/>
              <a:cxnLst/>
              <a:rect l="l" t="t" r="r" b="b"/>
              <a:pathLst>
                <a:path w="5371" h="838" extrusionOk="0">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2719133" y="4798793"/>
              <a:ext cx="19224" cy="37398"/>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2651464" y="4793760"/>
              <a:ext cx="9158" cy="20272"/>
            </a:xfrm>
            <a:custGeom>
              <a:avLst/>
              <a:gdLst/>
              <a:ahLst/>
              <a:cxnLst/>
              <a:rect l="l" t="t" r="r" b="b"/>
              <a:pathLst>
                <a:path w="131" h="290" extrusionOk="0">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2631332" y="4792572"/>
              <a:ext cx="13142" cy="14400"/>
            </a:xfrm>
            <a:custGeom>
              <a:avLst/>
              <a:gdLst/>
              <a:ahLst/>
              <a:cxnLst/>
              <a:rect l="l" t="t" r="r" b="b"/>
              <a:pathLst>
                <a:path w="188" h="206" extrusionOk="0">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2618189" y="4784393"/>
              <a:ext cx="22300" cy="3775"/>
            </a:xfrm>
            <a:custGeom>
              <a:avLst/>
              <a:gdLst/>
              <a:ahLst/>
              <a:cxnLst/>
              <a:rect l="l" t="t" r="r" b="b"/>
              <a:pathLst>
                <a:path w="319" h="54" extrusionOk="0">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2611129" y="4772580"/>
              <a:ext cx="26284" cy="4124"/>
            </a:xfrm>
            <a:custGeom>
              <a:avLst/>
              <a:gdLst/>
              <a:ahLst/>
              <a:cxnLst/>
              <a:rect l="l" t="t" r="r" b="b"/>
              <a:pathLst>
                <a:path w="376" h="59" extrusionOk="0">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2656568" y="4769155"/>
              <a:ext cx="39426" cy="27681"/>
            </a:xfrm>
            <a:custGeom>
              <a:avLst/>
              <a:gdLst/>
              <a:ahLst/>
              <a:cxnLst/>
              <a:rect l="l" t="t" r="r" b="b"/>
              <a:pathLst>
                <a:path w="564" h="396" extrusionOk="0">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2637344" y="4768246"/>
              <a:ext cx="24327" cy="25584"/>
            </a:xfrm>
            <a:custGeom>
              <a:avLst/>
              <a:gdLst/>
              <a:ahLst/>
              <a:cxnLst/>
              <a:rect l="l" t="t" r="r" b="b"/>
              <a:pathLst>
                <a:path w="348" h="366" extrusionOk="0">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2418399" y="4812564"/>
              <a:ext cx="88849" cy="53895"/>
            </a:xfrm>
            <a:custGeom>
              <a:avLst/>
              <a:gdLst/>
              <a:ahLst/>
              <a:cxnLst/>
              <a:rect l="l" t="t" r="r" b="b"/>
              <a:pathLst>
                <a:path w="1271" h="771" extrusionOk="0">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2531437" y="4831927"/>
              <a:ext cx="64592" cy="10346"/>
            </a:xfrm>
            <a:custGeom>
              <a:avLst/>
              <a:gdLst/>
              <a:ahLst/>
              <a:cxnLst/>
              <a:rect l="l" t="t" r="r" b="b"/>
              <a:pathLst>
                <a:path w="924" h="148" extrusionOk="0">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2488025" y="4848214"/>
              <a:ext cx="9158" cy="12233"/>
            </a:xfrm>
            <a:custGeom>
              <a:avLst/>
              <a:gdLst/>
              <a:ahLst/>
              <a:cxnLst/>
              <a:rect l="l" t="t" r="r" b="b"/>
              <a:pathLst>
                <a:path w="131" h="175" extrusionOk="0">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2468871" y="4830668"/>
              <a:ext cx="10136" cy="7549"/>
            </a:xfrm>
            <a:custGeom>
              <a:avLst/>
              <a:gdLst/>
              <a:ahLst/>
              <a:cxnLst/>
              <a:rect l="l" t="t" r="r" b="b"/>
              <a:pathLst>
                <a:path w="145" h="108" extrusionOk="0">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443635" y="4823049"/>
              <a:ext cx="14191" cy="4474"/>
            </a:xfrm>
            <a:custGeom>
              <a:avLst/>
              <a:gdLst/>
              <a:ahLst/>
              <a:cxnLst/>
              <a:rect l="l" t="t" r="r" b="b"/>
              <a:pathLst>
                <a:path w="203" h="64" extrusionOk="0">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2426439" y="4823049"/>
              <a:ext cx="7130" cy="3076"/>
            </a:xfrm>
            <a:custGeom>
              <a:avLst/>
              <a:gdLst/>
              <a:ahLst/>
              <a:cxnLst/>
              <a:rect l="l" t="t" r="r" b="b"/>
              <a:pathLst>
                <a:path w="102" h="44" extrusionOk="0">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1348705" y="3740270"/>
              <a:ext cx="1347279" cy="1093904"/>
            </a:xfrm>
            <a:custGeom>
              <a:avLst/>
              <a:gdLst/>
              <a:ahLst/>
              <a:cxnLst/>
              <a:rect l="l" t="t" r="r" b="b"/>
              <a:pathLst>
                <a:path w="19273" h="15649" extrusionOk="0">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1085371" y="4497097"/>
              <a:ext cx="1401665" cy="376425"/>
            </a:xfrm>
            <a:custGeom>
              <a:avLst/>
              <a:gdLst/>
              <a:ahLst/>
              <a:cxnLst/>
              <a:rect l="l" t="t" r="r" b="b"/>
              <a:pathLst>
                <a:path w="20051" h="5385" extrusionOk="0">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1557583" y="4493043"/>
              <a:ext cx="807403" cy="7130"/>
            </a:xfrm>
            <a:custGeom>
              <a:avLst/>
              <a:gdLst/>
              <a:ahLst/>
              <a:cxnLst/>
              <a:rect l="l" t="t" r="r" b="b"/>
              <a:pathLst>
                <a:path w="11550" h="102" extrusionOk="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2238742" y="4030921"/>
              <a:ext cx="32366" cy="166578"/>
            </a:xfrm>
            <a:custGeom>
              <a:avLst/>
              <a:gdLst/>
              <a:ahLst/>
              <a:cxnLst/>
              <a:rect l="l" t="t" r="r" b="b"/>
              <a:pathLst>
                <a:path w="463" h="2383" extrusionOk="0">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2265027" y="4025889"/>
              <a:ext cx="21251" cy="170562"/>
            </a:xfrm>
            <a:custGeom>
              <a:avLst/>
              <a:gdLst/>
              <a:ahLst/>
              <a:cxnLst/>
              <a:rect l="l" t="t" r="r" b="b"/>
              <a:pathLst>
                <a:path w="304" h="2440" extrusionOk="0">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2317456" y="4496048"/>
              <a:ext cx="174693" cy="370413"/>
            </a:xfrm>
            <a:custGeom>
              <a:avLst/>
              <a:gdLst/>
              <a:ahLst/>
              <a:cxnLst/>
              <a:rect l="l" t="t" r="r" b="b"/>
              <a:pathLst>
                <a:path w="2499" h="5299" extrusionOk="0">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a:off x="1489005" y="2833153"/>
              <a:ext cx="497514" cy="749844"/>
            </a:xfrm>
            <a:custGeom>
              <a:avLst/>
              <a:gdLst/>
              <a:ahLst/>
              <a:cxnLst/>
              <a:rect l="l" t="t" r="r" b="b"/>
              <a:pathLst>
                <a:path w="7117" h="10727" extrusionOk="0">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1914870" y="3049989"/>
              <a:ext cx="32296" cy="29848"/>
            </a:xfrm>
            <a:custGeom>
              <a:avLst/>
              <a:gdLst/>
              <a:ahLst/>
              <a:cxnLst/>
              <a:rect l="l" t="t" r="r" b="b"/>
              <a:pathLst>
                <a:path w="462" h="427" extrusionOk="0">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a:off x="1885579" y="3023846"/>
              <a:ext cx="61586" cy="22509"/>
            </a:xfrm>
            <a:custGeom>
              <a:avLst/>
              <a:gdLst/>
              <a:ahLst/>
              <a:cxnLst/>
              <a:rect l="l" t="t" r="r" b="b"/>
              <a:pathLst>
                <a:path w="881" h="322" extrusionOk="0">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a:off x="1753388" y="3013640"/>
              <a:ext cx="32366" cy="29569"/>
            </a:xfrm>
            <a:custGeom>
              <a:avLst/>
              <a:gdLst/>
              <a:ahLst/>
              <a:cxnLst/>
              <a:rect l="l" t="t" r="r" b="b"/>
              <a:pathLst>
                <a:path w="463" h="423" extrusionOk="0">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a:off x="1726125" y="2993578"/>
              <a:ext cx="61656" cy="23347"/>
            </a:xfrm>
            <a:custGeom>
              <a:avLst/>
              <a:gdLst/>
              <a:ahLst/>
              <a:cxnLst/>
              <a:rect l="l" t="t" r="r" b="b"/>
              <a:pathLst>
                <a:path w="882" h="334" extrusionOk="0">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a:off x="1820008" y="3012731"/>
              <a:ext cx="45438" cy="142112"/>
            </a:xfrm>
            <a:custGeom>
              <a:avLst/>
              <a:gdLst/>
              <a:ahLst/>
              <a:cxnLst/>
              <a:rect l="l" t="t" r="r" b="b"/>
              <a:pathLst>
                <a:path w="650" h="2033" extrusionOk="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1643357" y="3268083"/>
              <a:ext cx="148408" cy="100939"/>
            </a:xfrm>
            <a:custGeom>
              <a:avLst/>
              <a:gdLst/>
              <a:ahLst/>
              <a:cxnLst/>
              <a:rect l="l" t="t" r="r" b="b"/>
              <a:pathLst>
                <a:path w="2123" h="1444" extrusionOk="0">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a:off x="1764503" y="3150018"/>
              <a:ext cx="48514" cy="55223"/>
            </a:xfrm>
            <a:custGeom>
              <a:avLst/>
              <a:gdLst/>
              <a:ahLst/>
              <a:cxnLst/>
              <a:rect l="l" t="t" r="r" b="b"/>
              <a:pathLst>
                <a:path w="694" h="790" extrusionOk="0">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a:off x="1727173" y="2934231"/>
              <a:ext cx="77734" cy="21600"/>
            </a:xfrm>
            <a:custGeom>
              <a:avLst/>
              <a:gdLst/>
              <a:ahLst/>
              <a:cxnLst/>
              <a:rect l="l" t="t" r="r" b="b"/>
              <a:pathLst>
                <a:path w="1112" h="309" extrusionOk="0">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1894667" y="2975334"/>
              <a:ext cx="56553" cy="24186"/>
            </a:xfrm>
            <a:custGeom>
              <a:avLst/>
              <a:gdLst/>
              <a:ahLst/>
              <a:cxnLst/>
              <a:rect l="l" t="t" r="r" b="b"/>
              <a:pathLst>
                <a:path w="809" h="346" extrusionOk="0">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1559610" y="2700969"/>
              <a:ext cx="543022" cy="325676"/>
            </a:xfrm>
            <a:custGeom>
              <a:avLst/>
              <a:gdLst/>
              <a:ahLst/>
              <a:cxnLst/>
              <a:rect l="l" t="t" r="r" b="b"/>
              <a:pathLst>
                <a:path w="7768" h="4659" extrusionOk="0">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1623224" y="2740114"/>
              <a:ext cx="448091" cy="186220"/>
            </a:xfrm>
            <a:custGeom>
              <a:avLst/>
              <a:gdLst/>
              <a:ahLst/>
              <a:cxnLst/>
              <a:rect l="l" t="t" r="r" b="b"/>
              <a:pathLst>
                <a:path w="6410" h="2664" extrusionOk="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1665587" y="2816307"/>
              <a:ext cx="410762" cy="127642"/>
            </a:xfrm>
            <a:custGeom>
              <a:avLst/>
              <a:gdLst/>
              <a:ahLst/>
              <a:cxnLst/>
              <a:rect l="l" t="t" r="r" b="b"/>
              <a:pathLst>
                <a:path w="5876" h="1826" extrusionOk="0">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1515290" y="2973516"/>
              <a:ext cx="90807" cy="109397"/>
            </a:xfrm>
            <a:custGeom>
              <a:avLst/>
              <a:gdLst/>
              <a:ahLst/>
              <a:cxnLst/>
              <a:rect l="l" t="t" r="r" b="b"/>
              <a:pathLst>
                <a:path w="1299" h="1565" extrusionOk="0">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1541434" y="2994627"/>
              <a:ext cx="34393" cy="61095"/>
            </a:xfrm>
            <a:custGeom>
              <a:avLst/>
              <a:gdLst/>
              <a:ahLst/>
              <a:cxnLst/>
              <a:rect l="l" t="t" r="r" b="b"/>
              <a:pathLst>
                <a:path w="492" h="874" extrusionOk="0">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a:off x="2590926" y="3694344"/>
              <a:ext cx="302828" cy="187269"/>
            </a:xfrm>
            <a:custGeom>
              <a:avLst/>
              <a:gdLst/>
              <a:ahLst/>
              <a:cxnLst/>
              <a:rect l="l" t="t" r="r" b="b"/>
              <a:pathLst>
                <a:path w="4332" h="2679" extrusionOk="0">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a:off x="2770583" y="3770397"/>
              <a:ext cx="96958"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a:off x="2784704" y="3798428"/>
              <a:ext cx="86822"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a:off x="2788759" y="3825690"/>
              <a:ext cx="85843"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1699910" y="3871475"/>
              <a:ext cx="1041445" cy="625697"/>
            </a:xfrm>
            <a:custGeom>
              <a:avLst/>
              <a:gdLst/>
              <a:ahLst/>
              <a:cxnLst/>
              <a:rect l="l" t="t" r="r" b="b"/>
              <a:pathLst>
                <a:path w="14898" h="8951" extrusionOk="0">
                  <a:moveTo>
                    <a:pt x="14421" y="0"/>
                  </a:moveTo>
                  <a:lnTo>
                    <a:pt x="9152" y="8416"/>
                  </a:lnTo>
                  <a:lnTo>
                    <a:pt x="0" y="8229"/>
                  </a:lnTo>
                  <a:lnTo>
                    <a:pt x="0" y="8878"/>
                  </a:lnTo>
                  <a:lnTo>
                    <a:pt x="9513" y="8950"/>
                  </a:lnTo>
                  <a:lnTo>
                    <a:pt x="14898" y="347"/>
                  </a:lnTo>
                  <a:lnTo>
                    <a:pt x="14421" y="0"/>
                  </a:lnTo>
                  <a:close/>
                </a:path>
              </a:pathLst>
            </a:custGeom>
            <a:solidFill>
              <a:schemeClr val="tx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1961287" y="4266001"/>
              <a:ext cx="213979" cy="176154"/>
            </a:xfrm>
            <a:custGeom>
              <a:avLst/>
              <a:gdLst/>
              <a:ahLst/>
              <a:cxnLst/>
              <a:rect l="l" t="t" r="r" b="b"/>
              <a:pathLst>
                <a:path w="3061" h="2520" extrusionOk="0">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2636365" y="3694903"/>
              <a:ext cx="164556" cy="93879"/>
            </a:xfrm>
            <a:custGeom>
              <a:avLst/>
              <a:gdLst/>
              <a:ahLst/>
              <a:cxnLst/>
              <a:rect l="l" t="t" r="r" b="b"/>
              <a:pathLst>
                <a:path w="2354" h="1343" extrusionOk="0">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a:off x="2667613" y="3741318"/>
              <a:ext cx="92904" cy="97933"/>
            </a:xfrm>
            <a:custGeom>
              <a:avLst/>
              <a:gdLst/>
              <a:ahLst/>
              <a:cxnLst/>
              <a:rect l="l" t="t" r="r" b="b"/>
              <a:pathLst>
                <a:path w="1329" h="1401" extrusionOk="0">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a:off x="1000575" y="3346792"/>
              <a:ext cx="810409" cy="1282571"/>
            </a:xfrm>
            <a:custGeom>
              <a:avLst/>
              <a:gdLst/>
              <a:ahLst/>
              <a:cxnLst/>
              <a:rect l="l" t="t" r="r" b="b"/>
              <a:pathLst>
                <a:path w="11593" h="18348" extrusionOk="0">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a:off x="1295227" y="3566703"/>
              <a:ext cx="716526" cy="869937"/>
            </a:xfrm>
            <a:custGeom>
              <a:avLst/>
              <a:gdLst/>
              <a:ahLst/>
              <a:cxnLst/>
              <a:rect l="l" t="t" r="r" b="b"/>
              <a:pathLst>
                <a:path w="10250" h="12445" extrusionOk="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a:off x="1311375" y="3438573"/>
              <a:ext cx="705411" cy="1001074"/>
            </a:xfrm>
            <a:custGeom>
              <a:avLst/>
              <a:gdLst/>
              <a:ahLst/>
              <a:cxnLst/>
              <a:rect l="l" t="t" r="r" b="b"/>
              <a:pathLst>
                <a:path w="10091" h="14321" extrusionOk="0">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a:off x="1527313" y="4118788"/>
              <a:ext cx="73750" cy="70602"/>
            </a:xfrm>
            <a:custGeom>
              <a:avLst/>
              <a:gdLst/>
              <a:ahLst/>
              <a:cxnLst/>
              <a:rect l="l" t="t" r="r" b="b"/>
              <a:pathLst>
                <a:path w="1055" h="1010" extrusionOk="0">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a:off x="1263979" y="3559643"/>
              <a:ext cx="374411" cy="859871"/>
            </a:xfrm>
            <a:custGeom>
              <a:avLst/>
              <a:gdLst/>
              <a:ahLst/>
              <a:cxnLst/>
              <a:rect l="l" t="t" r="r" b="b"/>
              <a:pathLst>
                <a:path w="5356" h="12301" extrusionOk="0">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a:off x="1699910" y="3582851"/>
              <a:ext cx="76756" cy="551041"/>
            </a:xfrm>
            <a:custGeom>
              <a:avLst/>
              <a:gdLst/>
              <a:ahLst/>
              <a:cxnLst/>
              <a:rect l="l" t="t" r="r" b="b"/>
              <a:pathLst>
                <a:path w="1098" h="7883" extrusionOk="0">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a:off x="1396171" y="3687004"/>
              <a:ext cx="296747" cy="49421"/>
            </a:xfrm>
            <a:custGeom>
              <a:avLst/>
              <a:gdLst/>
              <a:ahLst/>
              <a:cxnLst/>
              <a:rect l="l" t="t" r="r" b="b"/>
              <a:pathLst>
                <a:path w="4245" h="707" extrusionOk="0">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1377995" y="3749357"/>
              <a:ext cx="301780" cy="43619"/>
            </a:xfrm>
            <a:custGeom>
              <a:avLst/>
              <a:gdLst/>
              <a:ahLst/>
              <a:cxnLst/>
              <a:rect l="l" t="t" r="r" b="b"/>
              <a:pathLst>
                <a:path w="4317" h="624" extrusionOk="0">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1448600" y="3232712"/>
              <a:ext cx="410832" cy="327423"/>
            </a:xfrm>
            <a:custGeom>
              <a:avLst/>
              <a:gdLst/>
              <a:ahLst/>
              <a:cxnLst/>
              <a:rect l="l" t="t" r="r" b="b"/>
              <a:pathLst>
                <a:path w="5877" h="4684" extrusionOk="0">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1518226" y="3311422"/>
              <a:ext cx="310937" cy="128900"/>
            </a:xfrm>
            <a:custGeom>
              <a:avLst/>
              <a:gdLst/>
              <a:ahLst/>
              <a:cxnLst/>
              <a:rect l="l" t="t" r="r" b="b"/>
              <a:pathLst>
                <a:path w="4448" h="1844" extrusionOk="0">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1777575" y="3354831"/>
              <a:ext cx="42502" cy="206911"/>
            </a:xfrm>
            <a:custGeom>
              <a:avLst/>
              <a:gdLst/>
              <a:ahLst/>
              <a:cxnLst/>
              <a:rect l="l" t="t" r="r" b="b"/>
              <a:pathLst>
                <a:path w="608" h="2960" extrusionOk="0">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1705922" y="3344765"/>
              <a:ext cx="26284" cy="161475"/>
            </a:xfrm>
            <a:custGeom>
              <a:avLst/>
              <a:gdLst/>
              <a:ahLst/>
              <a:cxnLst/>
              <a:rect l="l" t="t" r="r" b="b"/>
              <a:pathLst>
                <a:path w="376" h="2310" extrusionOk="0">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1620148" y="3317503"/>
              <a:ext cx="42502" cy="102966"/>
            </a:xfrm>
            <a:custGeom>
              <a:avLst/>
              <a:gdLst/>
              <a:ahLst/>
              <a:cxnLst/>
              <a:rect l="l" t="t" r="r" b="b"/>
              <a:pathLst>
                <a:path w="608" h="1473" extrusionOk="0">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a:off x="1529341" y="3269061"/>
              <a:ext cx="54596" cy="109048"/>
            </a:xfrm>
            <a:custGeom>
              <a:avLst/>
              <a:gdLst/>
              <a:ahLst/>
              <a:cxnLst/>
              <a:rect l="l" t="t" r="r" b="b"/>
              <a:pathLst>
                <a:path w="781" h="1560" extrusionOk="0">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1466775" y="3234739"/>
              <a:ext cx="54596" cy="131277"/>
            </a:xfrm>
            <a:custGeom>
              <a:avLst/>
              <a:gdLst/>
              <a:ahLst/>
              <a:cxnLst/>
              <a:rect l="l" t="t" r="r" b="b"/>
              <a:pathLst>
                <a:path w="781" h="1878" extrusionOk="0">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 name="Google Shape;831;p31"/>
          <p:cNvSpPr/>
          <p:nvPr/>
        </p:nvSpPr>
        <p:spPr>
          <a:xfrm rot="9900040" flipH="1">
            <a:off x="-868696" y="225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86" name="Google Shape;850;p32"/>
          <p:cNvSpPr txBox="1">
            <a:spLocks/>
          </p:cNvSpPr>
          <p:nvPr/>
        </p:nvSpPr>
        <p:spPr>
          <a:xfrm>
            <a:off x="6930072" y="970354"/>
            <a:ext cx="1998600" cy="1111200"/>
          </a:xfrm>
          <a:prstGeom prst="rect">
            <a:avLst/>
          </a:prstGeom>
          <a:noFill/>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lgn="ctr"/>
            <a:r>
              <a:rPr lang="en" sz="8000" dirty="0" smtClean="0">
                <a:ln>
                  <a:solidFill>
                    <a:schemeClr val="tx1"/>
                  </a:solidFill>
                </a:ln>
                <a:solidFill>
                  <a:schemeClr val="tx1"/>
                </a:solidFill>
              </a:rPr>
              <a:t>02</a:t>
            </a:r>
            <a:endParaRPr lang="en" sz="8000" dirty="0">
              <a:ln>
                <a:solidFill>
                  <a:schemeClr val="tx1"/>
                </a:solidFill>
              </a:ln>
              <a:solidFill>
                <a:schemeClr val="tx1"/>
              </a:solidFill>
            </a:endParaRPr>
          </a:p>
        </p:txBody>
      </p:sp>
      <p:sp>
        <p:nvSpPr>
          <p:cNvPr id="188" name="Google Shape;849;p32"/>
          <p:cNvSpPr txBox="1">
            <a:spLocks/>
          </p:cNvSpPr>
          <p:nvPr/>
        </p:nvSpPr>
        <p:spPr>
          <a:xfrm>
            <a:off x="4535006" y="1850014"/>
            <a:ext cx="4278090" cy="238142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Quicksand"/>
              <a:buNone/>
              <a:defRPr sz="4400" b="1" i="0" u="none" strike="noStrike" cap="none">
                <a:solidFill>
                  <a:schemeClr val="dk1"/>
                </a:solidFill>
                <a:latin typeface="Quicksand"/>
                <a:ea typeface="Quicksand"/>
                <a:cs typeface="Quicksand"/>
                <a:sym typeface="Quicksand"/>
              </a:defRPr>
            </a:lvl1pPr>
            <a:lvl2pPr marR="0" lvl="1"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9pPr>
          </a:lstStyle>
          <a:p>
            <a:r>
              <a:rPr lang="es-MX" sz="3600" dirty="0" smtClean="0"/>
              <a:t>Conceptos claves </a:t>
            </a:r>
            <a:r>
              <a:rPr lang="es-MX" sz="3600" dirty="0" smtClean="0">
                <a:solidFill>
                  <a:schemeClr val="lt2"/>
                </a:solidFill>
              </a:rPr>
              <a:t>para la gestión de recursos del proyecto</a:t>
            </a:r>
            <a:endParaRPr lang="es-MX" sz="3600" dirty="0">
              <a:solidFill>
                <a:schemeClr val="lt2"/>
              </a:solidFill>
            </a:endParaRPr>
          </a:p>
        </p:txBody>
      </p:sp>
      <p:grpSp>
        <p:nvGrpSpPr>
          <p:cNvPr id="195" name="Google Shape;851;p32"/>
          <p:cNvGrpSpPr/>
          <p:nvPr/>
        </p:nvGrpSpPr>
        <p:grpSpPr>
          <a:xfrm>
            <a:off x="4202578" y="934894"/>
            <a:ext cx="909750" cy="894887"/>
            <a:chOff x="6902116" y="1064800"/>
            <a:chExt cx="2093382" cy="2074724"/>
          </a:xfrm>
        </p:grpSpPr>
        <p:sp>
          <p:nvSpPr>
            <p:cNvPr id="196"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851;p32"/>
          <p:cNvGrpSpPr/>
          <p:nvPr/>
        </p:nvGrpSpPr>
        <p:grpSpPr>
          <a:xfrm>
            <a:off x="8113723" y="3906634"/>
            <a:ext cx="909750" cy="894887"/>
            <a:chOff x="6902116" y="1064800"/>
            <a:chExt cx="2093382" cy="2074724"/>
          </a:xfrm>
        </p:grpSpPr>
        <p:sp>
          <p:nvSpPr>
            <p:cNvPr id="209"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851;p32"/>
          <p:cNvGrpSpPr/>
          <p:nvPr/>
        </p:nvGrpSpPr>
        <p:grpSpPr>
          <a:xfrm>
            <a:off x="4778625" y="1304472"/>
            <a:ext cx="729810" cy="652897"/>
            <a:chOff x="6902116" y="1064800"/>
            <a:chExt cx="2093382" cy="2074724"/>
          </a:xfrm>
        </p:grpSpPr>
        <p:sp>
          <p:nvSpPr>
            <p:cNvPr id="222"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636"/>
        <p:cNvGrpSpPr/>
        <p:nvPr/>
      </p:nvGrpSpPr>
      <p:grpSpPr>
        <a:xfrm>
          <a:off x="0" y="0"/>
          <a:ext cx="0" cy="0"/>
          <a:chOff x="0" y="0"/>
          <a:chExt cx="0" cy="0"/>
        </a:xfrm>
      </p:grpSpPr>
      <p:pic>
        <p:nvPicPr>
          <p:cNvPr id="15" name="Google Shape;470;p61"/>
          <p:cNvPicPr preferRelativeResize="0">
            <a:picLocks/>
          </p:cNvPicPr>
          <p:nvPr/>
        </p:nvPicPr>
        <p:blipFill rotWithShape="1">
          <a:blip r:embed="rId3">
            <a:alphaModFix/>
          </a:blip>
          <a:srcRect l="7496" r="53437"/>
          <a:stretch/>
        </p:blipFill>
        <p:spPr>
          <a:xfrm>
            <a:off x="0" y="0"/>
            <a:ext cx="3571801" cy="5143500"/>
          </a:xfrm>
          <a:prstGeom prst="rect">
            <a:avLst/>
          </a:prstGeom>
        </p:spPr>
      </p:pic>
      <p:sp>
        <p:nvSpPr>
          <p:cNvPr id="25" name="Google Shape;371;p53"/>
          <p:cNvSpPr/>
          <p:nvPr/>
        </p:nvSpPr>
        <p:spPr>
          <a:xfrm>
            <a:off x="1795312" y="1094793"/>
            <a:ext cx="3024000" cy="1764000"/>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solidFill>
                <a:schemeClr val="tx1"/>
              </a:solidFill>
              <a:latin typeface="Quicksand" panose="020B0604020202020204" charset="0"/>
            </a:endParaRPr>
          </a:p>
        </p:txBody>
      </p:sp>
      <p:sp>
        <p:nvSpPr>
          <p:cNvPr id="26" name="Google Shape;371;p53"/>
          <p:cNvSpPr/>
          <p:nvPr/>
        </p:nvSpPr>
        <p:spPr>
          <a:xfrm>
            <a:off x="5016665" y="1099258"/>
            <a:ext cx="3017100" cy="1749000"/>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CuadroTexto 10"/>
          <p:cNvSpPr txBox="1"/>
          <p:nvPr/>
        </p:nvSpPr>
        <p:spPr>
          <a:xfrm>
            <a:off x="1968922" y="1847113"/>
            <a:ext cx="2672928" cy="1015663"/>
          </a:xfrm>
          <a:prstGeom prst="rect">
            <a:avLst/>
          </a:prstGeom>
          <a:noFill/>
        </p:spPr>
        <p:txBody>
          <a:bodyPr wrap="square" rtlCol="0">
            <a:spAutoFit/>
          </a:bodyPr>
          <a:lstStyle/>
          <a:p>
            <a:pPr lvl="0" algn="just"/>
            <a:r>
              <a:rPr lang="es-ES" sz="1200" dirty="0" smtClean="0">
                <a:solidFill>
                  <a:schemeClr val="tx2"/>
                </a:solidFill>
                <a:latin typeface="Quicksand" panose="020B0604020202020204" charset="0"/>
              </a:rPr>
              <a:t>El equipo del proyecto consiste en individuos que tienen asignados roles y responsabilidades, quienes trabajan en conjunto para lograr un objetivo común del proyecto</a:t>
            </a:r>
            <a:endParaRPr lang="es-ES" sz="1200" dirty="0">
              <a:solidFill>
                <a:schemeClr val="tx2"/>
              </a:solidFill>
              <a:latin typeface="Quicksand" panose="020B0604020202020204" charset="0"/>
            </a:endParaRPr>
          </a:p>
        </p:txBody>
      </p:sp>
      <p:sp>
        <p:nvSpPr>
          <p:cNvPr id="47" name="Google Shape;371;p53"/>
          <p:cNvSpPr/>
          <p:nvPr/>
        </p:nvSpPr>
        <p:spPr>
          <a:xfrm>
            <a:off x="1802212" y="2992617"/>
            <a:ext cx="3017100" cy="1749000"/>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71;p53"/>
          <p:cNvSpPr/>
          <p:nvPr/>
        </p:nvSpPr>
        <p:spPr>
          <a:xfrm>
            <a:off x="5016665" y="2992617"/>
            <a:ext cx="3024000" cy="1764000"/>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solidFill>
                <a:schemeClr val="tx1"/>
              </a:solidFill>
              <a:latin typeface="Quicksand" panose="020B0604020202020204" charset="0"/>
            </a:endParaRPr>
          </a:p>
        </p:txBody>
      </p:sp>
      <p:sp>
        <p:nvSpPr>
          <p:cNvPr id="49" name="CuadroTexto 48"/>
          <p:cNvSpPr txBox="1"/>
          <p:nvPr/>
        </p:nvSpPr>
        <p:spPr>
          <a:xfrm>
            <a:off x="5045417" y="3518205"/>
            <a:ext cx="2876632" cy="1200329"/>
          </a:xfrm>
          <a:prstGeom prst="rect">
            <a:avLst/>
          </a:prstGeom>
          <a:noFill/>
        </p:spPr>
        <p:txBody>
          <a:bodyPr wrap="square" rtlCol="0">
            <a:spAutoFit/>
          </a:bodyPr>
          <a:lstStyle/>
          <a:p>
            <a:pPr lvl="0" algn="just"/>
            <a:r>
              <a:rPr lang="es-ES" sz="1200" dirty="0" smtClean="0">
                <a:solidFill>
                  <a:schemeClr val="tx2"/>
                </a:solidFill>
                <a:latin typeface="Quicksand" panose="020B0604020202020204" charset="0"/>
              </a:rPr>
              <a:t>El director del proyecto debería estar atento a un comportamiento profesional y ético, comprometerse a ello y asegurarse que todos los miembros del equipo adopten el mismo comportamiento</a:t>
            </a:r>
            <a:endParaRPr lang="es-ES" sz="1200" dirty="0">
              <a:solidFill>
                <a:schemeClr val="tx2"/>
              </a:solidFill>
              <a:latin typeface="Quicksand" panose="020B0604020202020204" charset="0"/>
            </a:endParaRPr>
          </a:p>
        </p:txBody>
      </p:sp>
      <p:sp>
        <p:nvSpPr>
          <p:cNvPr id="50" name="CuadroTexto 49"/>
          <p:cNvSpPr txBox="1"/>
          <p:nvPr/>
        </p:nvSpPr>
        <p:spPr>
          <a:xfrm>
            <a:off x="5092618" y="1804029"/>
            <a:ext cx="2825750" cy="1015663"/>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El director del proyecto debería invertir esfuerzos adecuados en la adquisición, gestión, motivación y empoderamiento del equipo del proyecto</a:t>
            </a:r>
            <a:endParaRPr lang="es-ES" sz="1200" dirty="0">
              <a:solidFill>
                <a:schemeClr val="bg2"/>
              </a:solidFill>
              <a:latin typeface="Quicksand" panose="020B0604020202020204" charset="0"/>
            </a:endParaRPr>
          </a:p>
        </p:txBody>
      </p:sp>
      <p:sp>
        <p:nvSpPr>
          <p:cNvPr id="51" name="CuadroTexto 50"/>
          <p:cNvSpPr txBox="1"/>
          <p:nvPr/>
        </p:nvSpPr>
        <p:spPr>
          <a:xfrm>
            <a:off x="1975395" y="3732425"/>
            <a:ext cx="2672928" cy="1015663"/>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Siendo líder, el director del proyecto también es responsable del desarrollo proactivo de las aptitudes y las competencias del equipo</a:t>
            </a:r>
            <a:endParaRPr lang="es-ES" sz="1200" dirty="0">
              <a:solidFill>
                <a:schemeClr val="bg2"/>
              </a:solidFill>
              <a:latin typeface="Quicksand" panose="020B0604020202020204" charset="0"/>
            </a:endParaRPr>
          </a:p>
        </p:txBody>
      </p:sp>
      <p:sp>
        <p:nvSpPr>
          <p:cNvPr id="52" name="Google Shape;556;p65"/>
          <p:cNvSpPr/>
          <p:nvPr/>
        </p:nvSpPr>
        <p:spPr>
          <a:xfrm>
            <a:off x="1649317" y="920368"/>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smtClean="0">
                <a:solidFill>
                  <a:schemeClr val="bg2"/>
                </a:solidFill>
                <a:latin typeface="Quicksand" panose="020B0604020202020204" charset="0"/>
              </a:rPr>
              <a:t>1</a:t>
            </a:r>
            <a:endParaRPr sz="1800" b="1" dirty="0">
              <a:solidFill>
                <a:schemeClr val="bg2"/>
              </a:solidFill>
              <a:latin typeface="Quicksand" panose="020B0604020202020204" charset="0"/>
            </a:endParaRPr>
          </a:p>
        </p:txBody>
      </p:sp>
      <p:sp>
        <p:nvSpPr>
          <p:cNvPr id="53" name="Google Shape;556;p65"/>
          <p:cNvSpPr/>
          <p:nvPr/>
        </p:nvSpPr>
        <p:spPr>
          <a:xfrm>
            <a:off x="7605618" y="932291"/>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2</a:t>
            </a:r>
            <a:endParaRPr sz="1800" b="1" dirty="0">
              <a:solidFill>
                <a:schemeClr val="bg2"/>
              </a:solidFill>
              <a:latin typeface="Quicksand" panose="020B0604020202020204" charset="0"/>
            </a:endParaRPr>
          </a:p>
        </p:txBody>
      </p:sp>
      <p:sp>
        <p:nvSpPr>
          <p:cNvPr id="54" name="Google Shape;556;p65"/>
          <p:cNvSpPr/>
          <p:nvPr/>
        </p:nvSpPr>
        <p:spPr>
          <a:xfrm>
            <a:off x="1649317" y="2923349"/>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3</a:t>
            </a:r>
            <a:endParaRPr sz="1800" b="1" dirty="0">
              <a:solidFill>
                <a:schemeClr val="bg2"/>
              </a:solidFill>
              <a:latin typeface="Quicksand" panose="020B0604020202020204" charset="0"/>
            </a:endParaRPr>
          </a:p>
        </p:txBody>
      </p:sp>
      <p:sp>
        <p:nvSpPr>
          <p:cNvPr id="55" name="Google Shape;556;p65"/>
          <p:cNvSpPr/>
          <p:nvPr/>
        </p:nvSpPr>
        <p:spPr>
          <a:xfrm>
            <a:off x="7589912" y="2923349"/>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4</a:t>
            </a:r>
            <a:endParaRPr sz="1800" b="1" dirty="0">
              <a:solidFill>
                <a:schemeClr val="bg2"/>
              </a:solidFill>
              <a:latin typeface="Quicksand" panose="020B0604020202020204" charset="0"/>
            </a:endParaRPr>
          </a:p>
        </p:txBody>
      </p:sp>
      <p:grpSp>
        <p:nvGrpSpPr>
          <p:cNvPr id="56" name="Google Shape;10067;p62"/>
          <p:cNvGrpSpPr/>
          <p:nvPr/>
        </p:nvGrpSpPr>
        <p:grpSpPr>
          <a:xfrm>
            <a:off x="6306060" y="1255558"/>
            <a:ext cx="449093" cy="481791"/>
            <a:chOff x="3122257" y="1508594"/>
            <a:chExt cx="294850" cy="349434"/>
          </a:xfrm>
          <a:solidFill>
            <a:schemeClr val="bg2"/>
          </a:solidFill>
        </p:grpSpPr>
        <p:sp>
          <p:nvSpPr>
            <p:cNvPr id="57" name="Google Shape;10068;p6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069;p6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070;p6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071;p6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072;p6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10600;p62"/>
          <p:cNvGrpSpPr/>
          <p:nvPr/>
        </p:nvGrpSpPr>
        <p:grpSpPr>
          <a:xfrm>
            <a:off x="6321034" y="3110768"/>
            <a:ext cx="408387" cy="331233"/>
            <a:chOff x="5331913" y="3413947"/>
            <a:chExt cx="347143" cy="254684"/>
          </a:xfrm>
          <a:solidFill>
            <a:schemeClr val="accent2"/>
          </a:solidFill>
        </p:grpSpPr>
        <p:sp>
          <p:nvSpPr>
            <p:cNvPr id="69" name="Google Shape;10601;p6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602;p6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603;p6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604;p6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605;p6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606;p6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9983;p85"/>
          <p:cNvSpPr/>
          <p:nvPr/>
        </p:nvSpPr>
        <p:spPr>
          <a:xfrm>
            <a:off x="2966001" y="1245041"/>
            <a:ext cx="578914" cy="495136"/>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9931;p85"/>
          <p:cNvGrpSpPr/>
          <p:nvPr/>
        </p:nvGrpSpPr>
        <p:grpSpPr>
          <a:xfrm>
            <a:off x="3035278" y="3110768"/>
            <a:ext cx="553162" cy="544451"/>
            <a:chOff x="7929578" y="4284365"/>
            <a:chExt cx="395266" cy="351312"/>
          </a:xfrm>
          <a:solidFill>
            <a:schemeClr val="bg2"/>
          </a:solidFill>
        </p:grpSpPr>
        <p:sp>
          <p:nvSpPr>
            <p:cNvPr id="79" name="Google Shape;9932;p8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933;p8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9934;p8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9935;p8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00954242"/>
      </p:ext>
    </p:extLst>
  </p:cSld>
  <p:clrMapOvr>
    <a:masterClrMapping/>
  </p:clrMapOvr>
  <p:timing>
    <p:tnLst>
      <p:par>
        <p:cTn id="1" dur="indefinite" restart="never" nodeType="tmRoot"/>
      </p:par>
    </p:tnLst>
  </p:timing>
</p:sld>
</file>

<file path=ppt/theme/theme1.xml><?xml version="1.0" encoding="utf-8"?>
<a:theme xmlns:a="http://schemas.openxmlformats.org/drawingml/2006/main" name="Payroll Management System Project Proposal by Slidesgo">
  <a:themeElements>
    <a:clrScheme name="Simple Light">
      <a:dk1>
        <a:srgbClr val="13E372"/>
      </a:dk1>
      <a:lt1>
        <a:srgbClr val="E0FFEE"/>
      </a:lt1>
      <a:dk2>
        <a:srgbClr val="212437"/>
      </a:dk2>
      <a:lt2>
        <a:srgbClr val="FFFFFF"/>
      </a:lt2>
      <a:accent1>
        <a:srgbClr val="EBEBEB"/>
      </a:accent1>
      <a:accent2>
        <a:srgbClr val="FFFFFF"/>
      </a:accent2>
      <a:accent3>
        <a:srgbClr val="FFFFFF"/>
      </a:accent3>
      <a:accent4>
        <a:srgbClr val="FFFFFF"/>
      </a:accent4>
      <a:accent5>
        <a:srgbClr val="FFFFFF"/>
      </a:accent5>
      <a:accent6>
        <a:srgbClr val="FFFFFF"/>
      </a:accent6>
      <a:hlink>
        <a:srgbClr val="2124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506</TotalTime>
  <Words>1914</Words>
  <Application>Microsoft Office PowerPoint</Application>
  <PresentationFormat>Presentación en pantalla (16:9)</PresentationFormat>
  <Paragraphs>355</Paragraphs>
  <Slides>48</Slides>
  <Notes>48</Notes>
  <HiddenSlides>0</HiddenSlides>
  <MMClips>0</MMClips>
  <ScaleCrop>false</ScaleCrop>
  <HeadingPairs>
    <vt:vector size="6" baseType="variant">
      <vt:variant>
        <vt:lpstr>Fuentes usadas</vt:lpstr>
      </vt:variant>
      <vt:variant>
        <vt:i4>10</vt:i4>
      </vt:variant>
      <vt:variant>
        <vt:lpstr>Tema</vt:lpstr>
      </vt:variant>
      <vt:variant>
        <vt:i4>2</vt:i4>
      </vt:variant>
      <vt:variant>
        <vt:lpstr>Títulos de diapositiva</vt:lpstr>
      </vt:variant>
      <vt:variant>
        <vt:i4>48</vt:i4>
      </vt:variant>
    </vt:vector>
  </HeadingPairs>
  <TitlesOfParts>
    <vt:vector size="60" baseType="lpstr">
      <vt:lpstr>Fredoka Medium</vt:lpstr>
      <vt:lpstr>Roboto Medium</vt:lpstr>
      <vt:lpstr>Arial</vt:lpstr>
      <vt:lpstr>Amatic SC</vt:lpstr>
      <vt:lpstr>Fredoka</vt:lpstr>
      <vt:lpstr>Open Sans</vt:lpstr>
      <vt:lpstr>Bebas Neue</vt:lpstr>
      <vt:lpstr>Quicksand</vt:lpstr>
      <vt:lpstr>Proxima Nova</vt:lpstr>
      <vt:lpstr>Calibri</vt:lpstr>
      <vt:lpstr>Payroll Management System Project Proposal by Slidesgo</vt:lpstr>
      <vt:lpstr>Slidesgo Final Pages</vt:lpstr>
      <vt:lpstr>Gestión de Recursos</vt:lpstr>
      <vt:lpstr>Gestión de recursos</vt:lpstr>
      <vt:lpstr>¿Qué procesos involucran a la gestión de recursos?</vt:lpstr>
      <vt:lpstr>Presentación de PowerPoint</vt:lpstr>
      <vt:lpstr>Presentación de PowerPoint</vt:lpstr>
      <vt:lpstr>9.</vt:lpstr>
      <vt:lpstr>9.</vt:lpstr>
      <vt:lpstr>Presentación de PowerPoint</vt:lpstr>
      <vt:lpstr>Presentación de PowerPoint</vt:lpstr>
      <vt:lpstr>Thanks!</vt:lpstr>
      <vt:lpstr>01</vt:lpstr>
      <vt:lpstr>One column</vt:lpstr>
      <vt:lpstr>Section header</vt:lpstr>
      <vt:lpstr>Two columns</vt:lpstr>
      <vt:lpstr>Three columns</vt:lpstr>
      <vt:lpstr>Four ideas</vt:lpstr>
      <vt:lpstr>Six ideas</vt:lpstr>
      <vt:lpstr>333,000</vt:lpstr>
      <vt:lpstr>4,498,300,000</vt:lpstr>
      <vt:lpstr>Column graph</vt:lpstr>
      <vt:lpstr>Table</vt:lpstr>
      <vt:lpstr>Mockup</vt:lpstr>
      <vt:lpstr>Timeline</vt:lpstr>
      <vt:lpstr>Roadmap infographic</vt:lpstr>
      <vt:lpstr>Photo showcase</vt:lpstr>
      <vt:lpstr>Graph 2</vt:lpstr>
      <vt:lpstr>Kpi dashboard</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Gestión de Recursos</dc:title>
  <cp:lastModifiedBy>Cuenta Microsoft</cp:lastModifiedBy>
  <cp:revision>38</cp:revision>
  <dcterms:modified xsi:type="dcterms:W3CDTF">2023-11-22T07:03:24Z</dcterms:modified>
</cp:coreProperties>
</file>